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93CDDD"/>
    <a:srgbClr val="779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83" d="100"/>
          <a:sy n="83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6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A7C-A823-4D1D-BF0D-BC4EE17C23C0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77E8-EB65-4059-B132-EF1F34C5D1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28066" y="55887"/>
            <a:ext cx="8660668" cy="49109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YAK(3</a:t>
            </a:r>
            <a:r>
              <a:rPr lang="ko-KR" altLang="en-US" sz="2000" b="1" dirty="0">
                <a:solidFill>
                  <a:schemeClr val="tx1"/>
                </a:solidFill>
              </a:rPr>
              <a:t>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11</a:t>
            </a:r>
            <a:r>
              <a:rPr lang="ko-KR" altLang="en-US" sz="2000" b="1" dirty="0">
                <a:solidFill>
                  <a:schemeClr val="tx1"/>
                </a:solidFill>
              </a:rPr>
              <a:t>월 </a:t>
            </a:r>
            <a:r>
              <a:rPr lang="en-US" altLang="ko-KR" sz="2000" b="1" dirty="0">
                <a:solidFill>
                  <a:schemeClr val="tx1"/>
                </a:solidFill>
              </a:rPr>
              <a:t>06</a:t>
            </a:r>
            <a:r>
              <a:rPr lang="ko-KR" altLang="en-US" sz="2000" b="1" dirty="0">
                <a:solidFill>
                  <a:schemeClr val="tx1"/>
                </a:solidFill>
              </a:rPr>
              <a:t>일 일일 보고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37716" y="5319861"/>
            <a:ext cx="4249738" cy="14446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lvl="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미해결 문제</a:t>
            </a:r>
            <a:endParaRPr lang="en-US" altLang="zh-CN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메모리에서 </a:t>
            </a:r>
            <a:r>
              <a:rPr lang="en-US" altLang="ko-KR" sz="1300" kern="0" dirty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>
                <a:ea typeface="맑은 고딕" panose="020B0503020000020004" pitchFamily="50" charset="-127"/>
              </a:rPr>
              <a:t>데이터 읽기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모델 정교화 작업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41540" y="5319860"/>
            <a:ext cx="4243958" cy="1444675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위험 가능성</a:t>
            </a:r>
            <a:endParaRPr lang="en-US" altLang="ko-KR" sz="1400" b="1" kern="0" dirty="0">
              <a:ea typeface="宋体" pitchFamily="2" charset="-122"/>
            </a:endParaRPr>
          </a:p>
          <a:p>
            <a:pPr marL="101600" lvl="0" indent="-101600" eaLnBrk="0" latinLnBrk="0">
              <a:spcBef>
                <a:spcPct val="0"/>
              </a:spcBef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宋体" pitchFamily="2" charset="-122"/>
              </a:rPr>
              <a:t> </a:t>
            </a:r>
          </a:p>
          <a:p>
            <a:pPr marL="101600" marR="0" lvl="0" indent="-1016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graphicFrame>
        <p:nvGraphicFramePr>
          <p:cNvPr id="8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695711"/>
              </p:ext>
            </p:extLst>
          </p:nvPr>
        </p:nvGraphicFramePr>
        <p:xfrm>
          <a:off x="228066" y="577079"/>
          <a:ext cx="864759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938">
                  <a:extLst>
                    <a:ext uri="{9D8B030D-6E8A-4147-A177-3AD203B41FA5}">
                      <a16:colId xmlns:a16="http://schemas.microsoft.com/office/drawing/2014/main" val="176375821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367823799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1497268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794196325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21735686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3311793491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245797553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577294810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964940597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92847172"/>
                    </a:ext>
                  </a:extLst>
                </a:gridCol>
                <a:gridCol w="442743">
                  <a:extLst>
                    <a:ext uri="{9D8B030D-6E8A-4147-A177-3AD203B41FA5}">
                      <a16:colId xmlns:a16="http://schemas.microsoft.com/office/drawing/2014/main" val="1946738991"/>
                    </a:ext>
                  </a:extLst>
                </a:gridCol>
                <a:gridCol w="482048">
                  <a:extLst>
                    <a:ext uri="{9D8B030D-6E8A-4147-A177-3AD203B41FA5}">
                      <a16:colId xmlns:a16="http://schemas.microsoft.com/office/drawing/2014/main" val="3624407390"/>
                    </a:ext>
                  </a:extLst>
                </a:gridCol>
                <a:gridCol w="458332">
                  <a:extLst>
                    <a:ext uri="{9D8B030D-6E8A-4147-A177-3AD203B41FA5}">
                      <a16:colId xmlns:a16="http://schemas.microsoft.com/office/drawing/2014/main" val="1906721582"/>
                    </a:ext>
                  </a:extLst>
                </a:gridCol>
                <a:gridCol w="458332">
                  <a:extLst>
                    <a:ext uri="{9D8B030D-6E8A-4147-A177-3AD203B41FA5}">
                      <a16:colId xmlns:a16="http://schemas.microsoft.com/office/drawing/2014/main" val="2398315041"/>
                    </a:ext>
                  </a:extLst>
                </a:gridCol>
                <a:gridCol w="372259">
                  <a:extLst>
                    <a:ext uri="{9D8B030D-6E8A-4147-A177-3AD203B41FA5}">
                      <a16:colId xmlns:a16="http://schemas.microsoft.com/office/drawing/2014/main" val="3504459724"/>
                    </a:ext>
                  </a:extLst>
                </a:gridCol>
                <a:gridCol w="372259">
                  <a:extLst>
                    <a:ext uri="{9D8B030D-6E8A-4147-A177-3AD203B41FA5}">
                      <a16:colId xmlns:a16="http://schemas.microsoft.com/office/drawing/2014/main" val="1955477736"/>
                    </a:ext>
                  </a:extLst>
                </a:gridCol>
              </a:tblGrid>
              <a:tr h="210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주요업무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4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11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17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18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19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</a:t>
                      </a:r>
                      <a:r>
                        <a:rPr lang="en-US" altLang="ko-KR" sz="1200" baseline="0" dirty="0"/>
                        <a:t>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/>
                        <a:t>23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97246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1. </a:t>
                      </a:r>
                      <a:r>
                        <a:rPr lang="ko-KR" altLang="en-US" sz="1200" baseline="0"/>
                        <a:t>에이젼트 개발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19687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    - Global hooking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2237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/>
                        <a:t>    </a:t>
                      </a: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/>
                        <a:t>메모리에서 </a:t>
                      </a:r>
                      <a:r>
                        <a:rPr lang="en-US" altLang="ko-KR" sz="1200" baseline="0" dirty="0"/>
                        <a:t>PE file </a:t>
                      </a:r>
                      <a:r>
                        <a:rPr lang="ko-KR" altLang="en-US" sz="1200" baseline="0" dirty="0"/>
                        <a:t>읽기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06239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    - Python</a:t>
                      </a:r>
                      <a:r>
                        <a:rPr lang="ko-KR" altLang="en-US" sz="1200" baseline="0"/>
                        <a:t>에 추출 값 전달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06497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/>
                        <a:t> </a:t>
                      </a:r>
                      <a:r>
                        <a:rPr lang="en-US" altLang="ko-KR" sz="1200" baseline="0"/>
                        <a:t>2. </a:t>
                      </a:r>
                      <a:r>
                        <a:rPr lang="ko-KR" altLang="en-US" sz="1200" baseline="0"/>
                        <a:t>화이트리스트 작성</a:t>
                      </a:r>
                      <a:endParaRPr lang="en-US" altLang="ko-KR" sz="1200" baseline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20805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/>
                        <a:t>3. </a:t>
                      </a:r>
                      <a:r>
                        <a:rPr lang="ko-KR" altLang="en-US" sz="1200" baseline="0"/>
                        <a:t>딥러닝 모델링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72253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LIEF Parsing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18719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모델링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고도화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53460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/>
                        <a:t>    - </a:t>
                      </a:r>
                      <a:r>
                        <a:rPr lang="ko-KR" altLang="en-US" sz="1200" baseline="0" dirty="0" err="1"/>
                        <a:t>딥러닝</a:t>
                      </a:r>
                      <a:r>
                        <a:rPr lang="ko-KR" altLang="en-US" sz="1200" baseline="0" dirty="0"/>
                        <a:t> 학습시키기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91164"/>
                  </a:ext>
                </a:extLst>
              </a:tr>
              <a:tr h="2104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보고서 작성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9596"/>
                  </a:ext>
                </a:extLst>
              </a:tr>
            </a:tbl>
          </a:graphicData>
        </a:graphic>
      </p:graphicFrame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8066" y="3717032"/>
            <a:ext cx="424973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bIns="108000" spcCol="180000"/>
          <a:lstStyle/>
          <a:p>
            <a:pPr marL="101600" marR="0" lvl="0" indent="-101600" defTabSz="914400" eaLnBrk="0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uLnTx/>
                <a:uFillTx/>
                <a:ea typeface="맑은 고딕" panose="020B0503020000020004" pitchFamily="50" charset="-127"/>
              </a:rPr>
              <a:t>금일 추진 현황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모델링 신뢰도 높이기 위해 전처리 작업 보강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데이터 값과 악성코드 여부 직접 확인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300" kern="0" dirty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>
                <a:ea typeface="맑은 고딕" panose="020B0503020000020004" pitchFamily="50" charset="-127"/>
              </a:rPr>
              <a:t>데이터 읽기 작업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보고서 작성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300" kern="0" dirty="0">
                <a:ea typeface="맑은 고딕" panose="020B0503020000020004" pitchFamily="50" charset="-127"/>
              </a:rPr>
              <a:t>C </a:t>
            </a:r>
            <a:r>
              <a:rPr lang="ko-KR" altLang="en-US" sz="1300" kern="0" dirty="0">
                <a:ea typeface="맑은 고딕" panose="020B0503020000020004" pitchFamily="50" charset="-127"/>
              </a:rPr>
              <a:t>와 </a:t>
            </a:r>
            <a:r>
              <a:rPr lang="ko-KR" altLang="en-US" sz="1300" kern="0" dirty="0" err="1">
                <a:ea typeface="맑은 고딕" panose="020B0503020000020004" pitchFamily="50" charset="-127"/>
              </a:rPr>
              <a:t>파이썬</a:t>
            </a:r>
            <a:r>
              <a:rPr lang="ko-KR" altLang="en-US" sz="1300" kern="0" dirty="0">
                <a:ea typeface="맑은 고딕" panose="020B0503020000020004" pitchFamily="50" charset="-127"/>
              </a:rPr>
              <a:t> 연동작업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marR="0" lvl="0" indent="-10800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R="0" lvl="0" defTabSz="91440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tabLst/>
              <a:defRPr/>
            </a:pPr>
            <a:r>
              <a:rPr lang="en-US" altLang="ko-KR" sz="1300" kern="0" dirty="0"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644020" y="3717032"/>
            <a:ext cx="4243958" cy="1536233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01600" indent="-101600" eaLnBrk="0"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b="1" kern="0" dirty="0">
                <a:ea typeface="맑은 고딕" panose="020B0503020000020004" pitchFamily="50" charset="-127"/>
              </a:rPr>
              <a:t>명일 추진 계획</a:t>
            </a:r>
            <a:endParaRPr lang="en-US" altLang="ko-KR" sz="1400" b="1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메모리에서 </a:t>
            </a:r>
            <a:r>
              <a:rPr lang="en-US" altLang="ko-KR" sz="1300" kern="0" dirty="0">
                <a:ea typeface="맑은 고딕" panose="020B0503020000020004" pitchFamily="50" charset="-127"/>
              </a:rPr>
              <a:t>PE </a:t>
            </a:r>
            <a:r>
              <a:rPr lang="ko-KR" altLang="en-US" sz="1300" kern="0" dirty="0">
                <a:ea typeface="맑은 고딕" panose="020B0503020000020004" pitchFamily="50" charset="-127"/>
              </a:rPr>
              <a:t>데이터 읽기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300" kern="0" dirty="0">
                <a:ea typeface="맑은 고딕" panose="020B0503020000020004" pitchFamily="50" charset="-127"/>
              </a:rPr>
              <a:t>C </a:t>
            </a:r>
            <a:r>
              <a:rPr lang="ko-KR" altLang="en-US" sz="1300" kern="0" dirty="0">
                <a:ea typeface="맑은 고딕" panose="020B0503020000020004" pitchFamily="50" charset="-127"/>
              </a:rPr>
              <a:t>코드 작성된 것에 </a:t>
            </a:r>
            <a:r>
              <a:rPr lang="en-US" altLang="ko-KR" sz="1300" kern="0" dirty="0">
                <a:ea typeface="맑은 고딕" panose="020B0503020000020004" pitchFamily="50" charset="-127"/>
              </a:rPr>
              <a:t>python </a:t>
            </a:r>
            <a:r>
              <a:rPr lang="ko-KR" altLang="en-US" sz="1300" kern="0" dirty="0">
                <a:ea typeface="맑은 고딕" panose="020B0503020000020004" pitchFamily="50" charset="-127"/>
              </a:rPr>
              <a:t>합치기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ea typeface="맑은 고딕" panose="020B0503020000020004" pitchFamily="50" charset="-127"/>
              </a:rPr>
              <a:t>보고서 작성</a:t>
            </a:r>
            <a:endParaRPr lang="en-US" altLang="ko-KR" sz="1300" kern="0" dirty="0">
              <a:ea typeface="맑은 고딕" panose="020B0503020000020004" pitchFamily="50" charset="-127"/>
            </a:endParaRPr>
          </a:p>
          <a:p>
            <a:pPr marL="10800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300" kern="0">
                <a:ea typeface="맑은 고딕" panose="020B0503020000020004" pitchFamily="50" charset="-127"/>
              </a:rPr>
              <a:t>모델 정교화 작업</a:t>
            </a:r>
          </a:p>
          <a:p>
            <a:pPr marL="108000" lvl="0" indent="-108000" eaLnBrk="0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ko-KR" alt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19338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133</Words>
  <Application>Microsoft Office PowerPoint</Application>
  <PresentationFormat>화면 슬라이드 쇼(4:3)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junhyeon kim</dc:creator>
  <cp:lastModifiedBy>SAiki 사이키</cp:lastModifiedBy>
  <cp:revision>121</cp:revision>
  <dcterms:created xsi:type="dcterms:W3CDTF">2016-07-06T08:33:09Z</dcterms:created>
  <dcterms:modified xsi:type="dcterms:W3CDTF">2020-11-10T00:18:00Z</dcterms:modified>
</cp:coreProperties>
</file>