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737"/>
    <a:srgbClr val="93CDDD"/>
    <a:srgbClr val="779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424" autoAdjust="0"/>
  </p:normalViewPr>
  <p:slideViewPr>
    <p:cSldViewPr>
      <p:cViewPr varScale="1">
        <p:scale>
          <a:sx n="74" d="100"/>
          <a:sy n="74" d="100"/>
        </p:scale>
        <p:origin x="10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24109-AF88-4BED-A8B1-96F1C81C63A8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5434F-9B3A-4D39-B6B8-66C5DB036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934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5434F-9B3A-4D39-B6B8-66C5DB0366C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690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72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66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1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04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4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6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32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73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17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4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A7C-A823-4D1D-BF0D-BC4EE17C23C0}" type="datetimeFigureOut">
              <a:rPr lang="ko-KR" altLang="en-US" smtClean="0"/>
              <a:pPr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9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228066" y="55887"/>
            <a:ext cx="8660668" cy="49109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YAK(3</a:t>
            </a:r>
            <a:r>
              <a:rPr lang="ko-KR" altLang="en-US" sz="2000" b="1" dirty="0">
                <a:solidFill>
                  <a:schemeClr val="tx1"/>
                </a:solidFill>
              </a:rPr>
              <a:t>조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11</a:t>
            </a:r>
            <a:r>
              <a:rPr lang="ko-KR" altLang="en-US" sz="2000" b="1" dirty="0">
                <a:solidFill>
                  <a:schemeClr val="tx1"/>
                </a:solidFill>
              </a:rPr>
              <a:t>월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11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일 </a:t>
            </a:r>
            <a:r>
              <a:rPr lang="ko-KR" altLang="en-US" sz="2000" b="1" dirty="0">
                <a:solidFill>
                  <a:schemeClr val="tx1"/>
                </a:solidFill>
              </a:rPr>
              <a:t>일일 보고</a:t>
            </a: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237716" y="5319861"/>
            <a:ext cx="4249738" cy="1444672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01600" lvl="0" indent="-101600" eaLnBrk="0" latinLnBrk="0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b="1" kern="0" dirty="0">
                <a:ea typeface="맑은 고딕" panose="020B0503020000020004" pitchFamily="50" charset="-127"/>
              </a:rPr>
              <a:t>미해결 문제</a:t>
            </a:r>
            <a:endParaRPr lang="en-US" altLang="zh-CN" sz="1400" b="1" kern="0" dirty="0">
              <a:ea typeface="맑은 고딕" panose="020B0503020000020004" pitchFamily="50" charset="-127"/>
            </a:endParaRPr>
          </a:p>
          <a:p>
            <a:pPr marL="108000" lvl="0" indent="-108000" eaLnBrk="0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300" kern="0" dirty="0">
                <a:ea typeface="맑은 고딕" panose="020B0503020000020004" pitchFamily="50" charset="-127"/>
              </a:rPr>
              <a:t>메모리에서 </a:t>
            </a:r>
            <a:r>
              <a:rPr lang="en-US" altLang="ko-KR" sz="1300" kern="0" dirty="0">
                <a:ea typeface="맑은 고딕" panose="020B0503020000020004" pitchFamily="50" charset="-127"/>
              </a:rPr>
              <a:t>PE </a:t>
            </a:r>
            <a:r>
              <a:rPr lang="ko-KR" altLang="en-US" sz="1300" kern="0" dirty="0">
                <a:ea typeface="맑은 고딕" panose="020B0503020000020004" pitchFamily="50" charset="-127"/>
              </a:rPr>
              <a:t>데이터 </a:t>
            </a:r>
            <a:r>
              <a:rPr lang="ko-KR" altLang="en-US" sz="1300" kern="0" dirty="0" smtClean="0">
                <a:ea typeface="맑은 고딕" panose="020B0503020000020004" pitchFamily="50" charset="-127"/>
              </a:rPr>
              <a:t>읽기</a:t>
            </a:r>
            <a:endParaRPr lang="en-US" altLang="ko-KR" sz="1300" kern="0" dirty="0">
              <a:ea typeface="맑은 고딕" panose="020B0503020000020004" pitchFamily="50" charset="-127"/>
            </a:endParaRPr>
          </a:p>
          <a:p>
            <a:pPr marL="108000" lvl="0" indent="-108000" eaLnBrk="0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300" kern="0" dirty="0">
                <a:ea typeface="맑은 고딕" panose="020B0503020000020004" pitchFamily="50" charset="-127"/>
              </a:rPr>
              <a:t>모델 정교화 작업</a:t>
            </a: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4641540" y="5319860"/>
            <a:ext cx="4243958" cy="1444675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01600" marR="0" lvl="0" indent="-101600" defTabSz="914400" eaLnBrk="0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dirty="0">
                <a:ea typeface="맑은 고딕" panose="020B0503020000020004" pitchFamily="50" charset="-127"/>
              </a:rPr>
              <a:t>위험 가능성</a:t>
            </a:r>
            <a:endParaRPr lang="en-US" altLang="ko-KR" sz="1400" b="1" kern="0" dirty="0">
              <a:ea typeface="宋体" pitchFamily="2" charset="-122"/>
            </a:endParaRPr>
          </a:p>
          <a:p>
            <a:pPr marL="101600" lvl="0" indent="-101600" eaLnBrk="0" latinLnBrk="0">
              <a:spcBef>
                <a:spcPct val="0"/>
              </a:spcBef>
              <a:defRPr/>
            </a:pP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uLnTx/>
                <a:uFillTx/>
                <a:ea typeface="宋体" pitchFamily="2" charset="-122"/>
              </a:rPr>
              <a:t> </a:t>
            </a:r>
          </a:p>
          <a:p>
            <a:pPr marL="101600" marR="0" lvl="0" indent="-1016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itchFamily="2" charset="-122"/>
            </a:endParaRPr>
          </a:p>
        </p:txBody>
      </p:sp>
      <p:graphicFrame>
        <p:nvGraphicFramePr>
          <p:cNvPr id="8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476842"/>
              </p:ext>
            </p:extLst>
          </p:nvPr>
        </p:nvGraphicFramePr>
        <p:xfrm>
          <a:off x="228066" y="577079"/>
          <a:ext cx="8647598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6938">
                  <a:extLst>
                    <a:ext uri="{9D8B030D-6E8A-4147-A177-3AD203B41FA5}">
                      <a16:colId xmlns="" xmlns:a16="http://schemas.microsoft.com/office/drawing/2014/main" val="1763758215"/>
                    </a:ext>
                  </a:extLst>
                </a:gridCol>
                <a:gridCol w="442743">
                  <a:extLst>
                    <a:ext uri="{9D8B030D-6E8A-4147-A177-3AD203B41FA5}">
                      <a16:colId xmlns="" xmlns:a16="http://schemas.microsoft.com/office/drawing/2014/main" val="3678237995"/>
                    </a:ext>
                  </a:extLst>
                </a:gridCol>
                <a:gridCol w="442743">
                  <a:extLst>
                    <a:ext uri="{9D8B030D-6E8A-4147-A177-3AD203B41FA5}">
                      <a16:colId xmlns="" xmlns:a16="http://schemas.microsoft.com/office/drawing/2014/main" val="114972682"/>
                    </a:ext>
                  </a:extLst>
                </a:gridCol>
                <a:gridCol w="442743">
                  <a:extLst>
                    <a:ext uri="{9D8B030D-6E8A-4147-A177-3AD203B41FA5}">
                      <a16:colId xmlns="" xmlns:a16="http://schemas.microsoft.com/office/drawing/2014/main" val="794196325"/>
                    </a:ext>
                  </a:extLst>
                </a:gridCol>
                <a:gridCol w="442743">
                  <a:extLst>
                    <a:ext uri="{9D8B030D-6E8A-4147-A177-3AD203B41FA5}">
                      <a16:colId xmlns="" xmlns:a16="http://schemas.microsoft.com/office/drawing/2014/main" val="217356862"/>
                    </a:ext>
                  </a:extLst>
                </a:gridCol>
                <a:gridCol w="442743">
                  <a:extLst>
                    <a:ext uri="{9D8B030D-6E8A-4147-A177-3AD203B41FA5}">
                      <a16:colId xmlns="" xmlns:a16="http://schemas.microsoft.com/office/drawing/2014/main" val="3311793491"/>
                    </a:ext>
                  </a:extLst>
                </a:gridCol>
                <a:gridCol w="442743">
                  <a:extLst>
                    <a:ext uri="{9D8B030D-6E8A-4147-A177-3AD203B41FA5}">
                      <a16:colId xmlns="" xmlns:a16="http://schemas.microsoft.com/office/drawing/2014/main" val="245797553"/>
                    </a:ext>
                  </a:extLst>
                </a:gridCol>
                <a:gridCol w="442743">
                  <a:extLst>
                    <a:ext uri="{9D8B030D-6E8A-4147-A177-3AD203B41FA5}">
                      <a16:colId xmlns="" xmlns:a16="http://schemas.microsoft.com/office/drawing/2014/main" val="1577294810"/>
                    </a:ext>
                  </a:extLst>
                </a:gridCol>
                <a:gridCol w="442743">
                  <a:extLst>
                    <a:ext uri="{9D8B030D-6E8A-4147-A177-3AD203B41FA5}">
                      <a16:colId xmlns="" xmlns:a16="http://schemas.microsoft.com/office/drawing/2014/main" val="964940597"/>
                    </a:ext>
                  </a:extLst>
                </a:gridCol>
                <a:gridCol w="442743">
                  <a:extLst>
                    <a:ext uri="{9D8B030D-6E8A-4147-A177-3AD203B41FA5}">
                      <a16:colId xmlns="" xmlns:a16="http://schemas.microsoft.com/office/drawing/2014/main" val="92847172"/>
                    </a:ext>
                  </a:extLst>
                </a:gridCol>
                <a:gridCol w="442743">
                  <a:extLst>
                    <a:ext uri="{9D8B030D-6E8A-4147-A177-3AD203B41FA5}">
                      <a16:colId xmlns="" xmlns:a16="http://schemas.microsoft.com/office/drawing/2014/main" val="1946738991"/>
                    </a:ext>
                  </a:extLst>
                </a:gridCol>
                <a:gridCol w="482048">
                  <a:extLst>
                    <a:ext uri="{9D8B030D-6E8A-4147-A177-3AD203B41FA5}">
                      <a16:colId xmlns="" xmlns:a16="http://schemas.microsoft.com/office/drawing/2014/main" val="3624407390"/>
                    </a:ext>
                  </a:extLst>
                </a:gridCol>
                <a:gridCol w="458332">
                  <a:extLst>
                    <a:ext uri="{9D8B030D-6E8A-4147-A177-3AD203B41FA5}">
                      <a16:colId xmlns="" xmlns:a16="http://schemas.microsoft.com/office/drawing/2014/main" val="1906721582"/>
                    </a:ext>
                  </a:extLst>
                </a:gridCol>
                <a:gridCol w="458332">
                  <a:extLst>
                    <a:ext uri="{9D8B030D-6E8A-4147-A177-3AD203B41FA5}">
                      <a16:colId xmlns="" xmlns:a16="http://schemas.microsoft.com/office/drawing/2014/main" val="2398315041"/>
                    </a:ext>
                  </a:extLst>
                </a:gridCol>
                <a:gridCol w="372259">
                  <a:extLst>
                    <a:ext uri="{9D8B030D-6E8A-4147-A177-3AD203B41FA5}">
                      <a16:colId xmlns="" xmlns:a16="http://schemas.microsoft.com/office/drawing/2014/main" val="3504459724"/>
                    </a:ext>
                  </a:extLst>
                </a:gridCol>
                <a:gridCol w="372259">
                  <a:extLst>
                    <a:ext uri="{9D8B030D-6E8A-4147-A177-3AD203B41FA5}">
                      <a16:colId xmlns="" xmlns:a16="http://schemas.microsoft.com/office/drawing/2014/main" val="1955477736"/>
                    </a:ext>
                  </a:extLst>
                </a:gridCol>
              </a:tblGrid>
              <a:tr h="264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주요업무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2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3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4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5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6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10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11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12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13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16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17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18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19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2</a:t>
                      </a:r>
                      <a:r>
                        <a:rPr lang="en-US" altLang="ko-KR" sz="1200" baseline="0" dirty="0"/>
                        <a:t>0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23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50797246"/>
                  </a:ext>
                </a:extLst>
              </a:tr>
              <a:tr h="2643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/>
                        <a:t>1. </a:t>
                      </a:r>
                      <a:r>
                        <a:rPr lang="ko-KR" altLang="en-US" sz="1200" baseline="0"/>
                        <a:t>에이젼트 개발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0919687"/>
                  </a:ext>
                </a:extLst>
              </a:tr>
              <a:tr h="2643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/>
                        <a:t>    - Global hooking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602237"/>
                  </a:ext>
                </a:extLst>
              </a:tr>
              <a:tr h="26434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aseline="0" dirty="0"/>
                        <a:t>    </a:t>
                      </a:r>
                      <a:r>
                        <a:rPr lang="en-US" altLang="ko-KR" sz="1200" baseline="0" dirty="0"/>
                        <a:t>- </a:t>
                      </a:r>
                      <a:r>
                        <a:rPr lang="ko-KR" altLang="en-US" sz="1200" baseline="0" dirty="0"/>
                        <a:t>메모리에서 </a:t>
                      </a:r>
                      <a:r>
                        <a:rPr lang="en-US" altLang="ko-KR" sz="1200" baseline="0" dirty="0"/>
                        <a:t>PE file </a:t>
                      </a:r>
                      <a:r>
                        <a:rPr lang="ko-KR" altLang="en-US" sz="1200" baseline="0" dirty="0"/>
                        <a:t>읽기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40506239"/>
                  </a:ext>
                </a:extLst>
              </a:tr>
              <a:tr h="2643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 dirty="0"/>
                        <a:t>    - Python</a:t>
                      </a:r>
                      <a:r>
                        <a:rPr lang="ko-KR" altLang="en-US" sz="1200" baseline="0" dirty="0"/>
                        <a:t>에 추출 값 전달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75406497"/>
                  </a:ext>
                </a:extLst>
              </a:tr>
              <a:tr h="26434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aseline="0"/>
                        <a:t> </a:t>
                      </a:r>
                      <a:r>
                        <a:rPr lang="en-US" altLang="ko-KR" sz="1200" baseline="0"/>
                        <a:t>2. </a:t>
                      </a:r>
                      <a:r>
                        <a:rPr lang="ko-KR" altLang="en-US" sz="1200" baseline="0"/>
                        <a:t>화이트리스트 작성</a:t>
                      </a:r>
                      <a:endParaRPr lang="en-US" altLang="ko-KR" sz="1200" baseline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54820805"/>
                  </a:ext>
                </a:extLst>
              </a:tr>
              <a:tr h="2643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/>
                        <a:t>3. </a:t>
                      </a:r>
                      <a:r>
                        <a:rPr lang="ko-KR" altLang="en-US" sz="1200" baseline="0"/>
                        <a:t>딥러닝 모델링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77472253"/>
                  </a:ext>
                </a:extLst>
              </a:tr>
              <a:tr h="2643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 dirty="0"/>
                        <a:t>    - LIEF Parsing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61618719"/>
                  </a:ext>
                </a:extLst>
              </a:tr>
              <a:tr h="2643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/>
                        <a:t>    - </a:t>
                      </a:r>
                      <a:r>
                        <a:rPr lang="ko-KR" altLang="en-US" sz="1200" baseline="0" dirty="0" err="1"/>
                        <a:t>딥러닝</a:t>
                      </a:r>
                      <a:r>
                        <a:rPr lang="ko-KR" altLang="en-US" sz="1200" baseline="0" dirty="0"/>
                        <a:t> 모델링</a:t>
                      </a:r>
                      <a:r>
                        <a:rPr lang="en-US" altLang="ko-KR" sz="1200" baseline="0" dirty="0"/>
                        <a:t>(</a:t>
                      </a:r>
                      <a:r>
                        <a:rPr lang="ko-KR" altLang="en-US" sz="1200" baseline="0" dirty="0"/>
                        <a:t>고도화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28153460"/>
                  </a:ext>
                </a:extLst>
              </a:tr>
              <a:tr h="3524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baseline="0" dirty="0" smtClean="0"/>
                        <a:t>   </a:t>
                      </a:r>
                      <a:r>
                        <a:rPr lang="en-US" altLang="ko-KR" sz="1200" baseline="0" dirty="0"/>
                        <a:t>- </a:t>
                      </a:r>
                      <a:r>
                        <a:rPr lang="ko-KR" altLang="en-US" sz="1200" baseline="0" dirty="0" err="1"/>
                        <a:t>딥러닝</a:t>
                      </a:r>
                      <a:r>
                        <a:rPr lang="ko-KR" altLang="en-US" sz="1200" baseline="0" dirty="0"/>
                        <a:t> 학습시키기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1391164"/>
                  </a:ext>
                </a:extLst>
              </a:tr>
              <a:tr h="2643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</a:rPr>
                        <a:t>보고서 작성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78649596"/>
                  </a:ext>
                </a:extLst>
              </a:tr>
            </a:tbl>
          </a:graphicData>
        </a:graphic>
      </p:graphicFrame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228066" y="3717032"/>
            <a:ext cx="4249738" cy="1536233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bIns="108000" spcCol="180000"/>
          <a:lstStyle/>
          <a:p>
            <a:pPr marL="101600" marR="0" lvl="0" indent="-101600" defTabSz="914400" eaLnBrk="0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uLnTx/>
                <a:uFillTx/>
                <a:ea typeface="맑은 고딕" panose="020B0503020000020004" pitchFamily="50" charset="-127"/>
              </a:rPr>
              <a:t>금일 추진 현황</a:t>
            </a:r>
            <a:endParaRPr lang="en-US" altLang="ko-KR" sz="1300" kern="0" dirty="0">
              <a:ea typeface="맑은 고딕" panose="020B0503020000020004" pitchFamily="50" charset="-127"/>
            </a:endParaRPr>
          </a:p>
          <a:p>
            <a:pPr marL="108000" lvl="0" indent="-108000" eaLnBrk="0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300" kern="0" dirty="0"/>
              <a:t>메모리에서 </a:t>
            </a:r>
            <a:r>
              <a:rPr lang="en-US" altLang="ko-KR" sz="1300" kern="0" dirty="0"/>
              <a:t>PE </a:t>
            </a:r>
            <a:r>
              <a:rPr lang="ko-KR" altLang="en-US" sz="1300" kern="0" dirty="0"/>
              <a:t>데이터 </a:t>
            </a:r>
            <a:r>
              <a:rPr lang="ko-KR" altLang="en-US" sz="1300" kern="0" dirty="0" smtClean="0"/>
              <a:t>읽기</a:t>
            </a:r>
            <a:endParaRPr lang="en-US" altLang="ko-KR" sz="1300" kern="0" dirty="0" smtClean="0"/>
          </a:p>
          <a:p>
            <a:pPr lvl="0" eaLnBrk="0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defRPr/>
            </a:pPr>
            <a:r>
              <a:rPr lang="en-US" altLang="ko-KR" sz="1300" kern="0" dirty="0" smtClean="0"/>
              <a:t>   -</a:t>
            </a:r>
            <a:r>
              <a:rPr lang="ko-KR" altLang="en-US" sz="1300" kern="0" dirty="0"/>
              <a:t> </a:t>
            </a:r>
            <a:r>
              <a:rPr lang="ko-KR" altLang="en-US" sz="1300" kern="0" dirty="0" smtClean="0"/>
              <a:t>추출 및 </a:t>
            </a:r>
            <a:r>
              <a:rPr lang="en-US" altLang="ko-KR" sz="1300" kern="0" dirty="0" smtClean="0"/>
              <a:t>python merging </a:t>
            </a:r>
            <a:r>
              <a:rPr lang="ko-KR" altLang="en-US" sz="1300" kern="0" dirty="0" err="1" smtClean="0"/>
              <a:t>진행중</a:t>
            </a:r>
            <a:endParaRPr lang="en-US" altLang="ko-KR" sz="1300" kern="0" dirty="0"/>
          </a:p>
          <a:p>
            <a:pPr marL="108000" indent="-108000" eaLnBrk="0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400" dirty="0"/>
              <a:t>프로세스의 실행파일 </a:t>
            </a:r>
            <a:r>
              <a:rPr lang="en-US" altLang="ko-KR" sz="1400" dirty="0"/>
              <a:t>PE File </a:t>
            </a:r>
            <a:r>
              <a:rPr lang="ko-KR" altLang="en-US" sz="1400" dirty="0"/>
              <a:t>검사</a:t>
            </a:r>
            <a:r>
              <a:rPr lang="en-US" altLang="ko-KR" sz="1400" dirty="0"/>
              <a:t> </a:t>
            </a:r>
            <a:endParaRPr lang="en-US" altLang="ko-KR" sz="1300" kern="0" dirty="0" smtClean="0"/>
          </a:p>
          <a:p>
            <a:pPr marL="108000" lvl="0" indent="-108000" eaLnBrk="0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300" kern="0" dirty="0" smtClean="0"/>
              <a:t>보고서 </a:t>
            </a:r>
            <a:r>
              <a:rPr lang="ko-KR" altLang="en-US" sz="1300" kern="0" dirty="0"/>
              <a:t>작성</a:t>
            </a:r>
            <a:endParaRPr lang="en-US" altLang="ko-KR" sz="1300" kern="0" dirty="0"/>
          </a:p>
          <a:p>
            <a:pPr marL="108000" indent="-108000" eaLnBrk="0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300" kern="0" dirty="0"/>
              <a:t>모델 정교화 작업</a:t>
            </a:r>
          </a:p>
          <a:p>
            <a:pPr marL="108000" marR="0" lvl="0" indent="-1080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300" kern="0" dirty="0">
              <a:ea typeface="맑은 고딕" panose="020B0503020000020004" pitchFamily="50" charset="-127"/>
            </a:endParaRPr>
          </a:p>
          <a:p>
            <a:pPr marR="0" lvl="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tabLst/>
              <a:defRPr/>
            </a:pPr>
            <a:r>
              <a:rPr lang="en-US" altLang="ko-KR" sz="1300" kern="0" dirty="0"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4644020" y="3717032"/>
            <a:ext cx="4243958" cy="1536233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01600" indent="-101600" eaLnBrk="0" latinLnBrk="0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b="1" kern="0" dirty="0">
                <a:ea typeface="맑은 고딕" panose="020B0503020000020004" pitchFamily="50" charset="-127"/>
              </a:rPr>
              <a:t>명일 추진 계획</a:t>
            </a:r>
            <a:endParaRPr lang="en-US" altLang="ko-KR" sz="1400" b="1" kern="0" dirty="0">
              <a:ea typeface="맑은 고딕" panose="020B0503020000020004" pitchFamily="50" charset="-127"/>
            </a:endParaRPr>
          </a:p>
          <a:p>
            <a:pPr marL="108000" lvl="0" indent="-108000" eaLnBrk="0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300" kern="0" dirty="0">
                <a:ea typeface="맑은 고딕" panose="020B0503020000020004" pitchFamily="50" charset="-127"/>
              </a:rPr>
              <a:t>메모리에서 </a:t>
            </a:r>
            <a:r>
              <a:rPr lang="en-US" altLang="ko-KR" sz="1300" kern="0" dirty="0">
                <a:ea typeface="맑은 고딕" panose="020B0503020000020004" pitchFamily="50" charset="-127"/>
              </a:rPr>
              <a:t>PE </a:t>
            </a:r>
            <a:r>
              <a:rPr lang="ko-KR" altLang="en-US" sz="1300" kern="0" dirty="0">
                <a:ea typeface="맑은 고딕" panose="020B0503020000020004" pitchFamily="50" charset="-127"/>
              </a:rPr>
              <a:t>데이터 읽기</a:t>
            </a:r>
            <a:endParaRPr lang="en-US" altLang="ko-KR" sz="1300" kern="0" dirty="0">
              <a:ea typeface="맑은 고딕" panose="020B0503020000020004" pitchFamily="50" charset="-127"/>
            </a:endParaRPr>
          </a:p>
          <a:p>
            <a:pPr marL="108000" lvl="0" indent="-108000" eaLnBrk="0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300" kern="0" dirty="0" smtClean="0">
                <a:ea typeface="맑은 고딕" panose="020B0503020000020004" pitchFamily="50" charset="-127"/>
              </a:rPr>
              <a:t>보고서 작성</a:t>
            </a:r>
            <a:endParaRPr lang="en-US" altLang="ko-KR" sz="1300" kern="0" dirty="0" smtClean="0">
              <a:ea typeface="맑은 고딕" panose="020B0503020000020004" pitchFamily="50" charset="-127"/>
            </a:endParaRPr>
          </a:p>
          <a:p>
            <a:pPr marL="108000" lvl="0" indent="-108000" eaLnBrk="0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300" kern="0" dirty="0" smtClean="0">
                <a:ea typeface="맑은 고딕" panose="020B0503020000020004" pitchFamily="50" charset="-127"/>
              </a:rPr>
              <a:t>전처리 업데이트</a:t>
            </a:r>
            <a:endParaRPr lang="en-US" altLang="ko-KR" sz="1300" kern="0" dirty="0">
              <a:ea typeface="맑은 고딕" panose="020B0503020000020004" pitchFamily="50" charset="-127"/>
            </a:endParaRPr>
          </a:p>
          <a:p>
            <a:pPr marL="108000" indent="-108000" eaLnBrk="0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300" kern="0" dirty="0">
                <a:ea typeface="맑은 고딕" panose="020B0503020000020004" pitchFamily="50" charset="-127"/>
              </a:rPr>
              <a:t>모델 정교화 </a:t>
            </a:r>
            <a:r>
              <a:rPr lang="ko-KR" altLang="en-US" sz="1300" kern="0" dirty="0" smtClean="0">
                <a:ea typeface="맑은 고딕" panose="020B0503020000020004" pitchFamily="50" charset="-127"/>
              </a:rPr>
              <a:t>작업</a:t>
            </a:r>
            <a:endParaRPr lang="en-US" altLang="ko-KR" sz="1300" kern="0" dirty="0">
              <a:ea typeface="맑은 고딕" panose="020B0503020000020004" pitchFamily="50" charset="-127"/>
            </a:endParaRPr>
          </a:p>
          <a:p>
            <a:pPr marL="108000" indent="-108000" eaLnBrk="0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endParaRPr lang="ko-KR" altLang="en-US" sz="1300" kern="0" dirty="0">
              <a:ea typeface="맑은 고딕" panose="020B0503020000020004" pitchFamily="50" charset="-127"/>
            </a:endParaRPr>
          </a:p>
          <a:p>
            <a:pPr marL="108000" lvl="0" indent="-108000" eaLnBrk="0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endParaRPr lang="ko-KR" altLang="en-US" sz="1300" kern="0" dirty="0"/>
          </a:p>
        </p:txBody>
      </p:sp>
    </p:spTree>
    <p:extLst>
      <p:ext uri="{BB962C8B-B14F-4D97-AF65-F5344CB8AC3E}">
        <p14:creationId xmlns:p14="http://schemas.microsoft.com/office/powerpoint/2010/main" val="193386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4645</TotalTime>
  <Words>126</Words>
  <Application>Microsoft Office PowerPoint</Application>
  <PresentationFormat>화면 슬라이드 쇼(4:3)</PresentationFormat>
  <Paragraphs>46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宋体</vt:lpstr>
      <vt:lpstr>맑은 고딕</vt:lpstr>
      <vt:lpstr>Arial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junhyeon kim</dc:creator>
  <cp:lastModifiedBy>Windows 사용자</cp:lastModifiedBy>
  <cp:revision>133</cp:revision>
  <dcterms:created xsi:type="dcterms:W3CDTF">2016-07-06T08:33:09Z</dcterms:created>
  <dcterms:modified xsi:type="dcterms:W3CDTF">2020-11-11T09:29:40Z</dcterms:modified>
</cp:coreProperties>
</file>