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93CDDD"/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24" autoAdjust="0"/>
  </p:normalViewPr>
  <p:slideViewPr>
    <p:cSldViewPr>
      <p:cViewPr varScale="1">
        <p:scale>
          <a:sx n="83" d="100"/>
          <a:sy n="83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4109-AF88-4BED-A8B1-96F1C81C63A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434F-9B3A-4D39-B6B8-66C5DB036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3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4F-9B3A-4D39-B6B8-66C5DB0366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28066" y="55887"/>
            <a:ext cx="8660668" cy="49109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YAK(3</a:t>
            </a:r>
            <a:r>
              <a:rPr lang="ko-KR" altLang="en-US" sz="2000" b="1" dirty="0">
                <a:solidFill>
                  <a:schemeClr val="tx1"/>
                </a:solidFill>
              </a:rPr>
              <a:t>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en-US" sz="2000" b="1" dirty="0">
                <a:solidFill>
                  <a:schemeClr val="tx1"/>
                </a:solidFill>
              </a:rPr>
              <a:t>월 </a:t>
            </a:r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en-US" sz="2000" b="1" dirty="0">
                <a:solidFill>
                  <a:schemeClr val="tx1"/>
                </a:solidFill>
              </a:rPr>
              <a:t>일 일일 보고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37716" y="5319861"/>
            <a:ext cx="4249738" cy="14446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lvl="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미해결 문제</a:t>
            </a:r>
            <a:endParaRPr lang="en-US" altLang="zh-CN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>
                <a:ea typeface="맑은 고딕" panose="020B0503020000020004" pitchFamily="50" charset="-127"/>
              </a:rPr>
              <a:t>데이터 읽기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 정교화 작업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1540" y="5319860"/>
            <a:ext cx="4243958" cy="14446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위험 가능성</a:t>
            </a:r>
            <a:endParaRPr lang="en-US" altLang="ko-KR" sz="1400" b="1" kern="0" dirty="0">
              <a:ea typeface="宋体" pitchFamily="2" charset="-122"/>
            </a:endParaRPr>
          </a:p>
          <a:p>
            <a:pPr marL="101600" lvl="0" indent="-101600" eaLnBrk="0" latinLnBrk="0">
              <a:spcBef>
                <a:spcPct val="0"/>
              </a:spcBef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graphicFrame>
        <p:nvGraphicFramePr>
          <p:cNvPr id="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901107"/>
              </p:ext>
            </p:extLst>
          </p:nvPr>
        </p:nvGraphicFramePr>
        <p:xfrm>
          <a:off x="228066" y="577079"/>
          <a:ext cx="864759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val="176375821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367823799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1497268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79419632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21735686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3311793491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245797553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577294810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964940597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9284717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946738991"/>
                    </a:ext>
                  </a:extLst>
                </a:gridCol>
                <a:gridCol w="482048">
                  <a:extLst>
                    <a:ext uri="{9D8B030D-6E8A-4147-A177-3AD203B41FA5}">
                      <a16:colId xmlns:a16="http://schemas.microsoft.com/office/drawing/2014/main" val="3624407390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val="1906721582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val="2398315041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val="3504459724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val="1955477736"/>
                    </a:ext>
                  </a:extLst>
                </a:gridCol>
              </a:tblGrid>
              <a:tr h="26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주요업무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4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11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17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18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19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r>
                        <a:rPr lang="en-US" altLang="ko-KR" sz="1200" baseline="0" dirty="0"/>
                        <a:t>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97246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1. </a:t>
                      </a:r>
                      <a:r>
                        <a:rPr lang="ko-KR" altLang="en-US" sz="1200" baseline="0"/>
                        <a:t>에이젼트 개발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1968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    - Global hooking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223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    </a:t>
                      </a: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/>
                        <a:t>메모리에서 </a:t>
                      </a:r>
                      <a:r>
                        <a:rPr lang="en-US" altLang="ko-KR" sz="1200" baseline="0" dirty="0"/>
                        <a:t>PE file </a:t>
                      </a:r>
                      <a:r>
                        <a:rPr lang="ko-KR" altLang="en-US" sz="1200" baseline="0" dirty="0"/>
                        <a:t>읽기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06239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Python</a:t>
                      </a:r>
                      <a:r>
                        <a:rPr lang="ko-KR" altLang="en-US" sz="1200" baseline="0" dirty="0"/>
                        <a:t>에 추출 값 전달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0649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/>
                        <a:t> </a:t>
                      </a:r>
                      <a:r>
                        <a:rPr lang="en-US" altLang="ko-KR" sz="1200" baseline="0"/>
                        <a:t>2. </a:t>
                      </a:r>
                      <a:r>
                        <a:rPr lang="ko-KR" altLang="en-US" sz="1200" baseline="0"/>
                        <a:t>화이트리스트 작성</a:t>
                      </a:r>
                      <a:endParaRPr lang="en-US" altLang="ko-KR" sz="1200" baseline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20805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3. </a:t>
                      </a:r>
                      <a:r>
                        <a:rPr lang="ko-KR" altLang="en-US" sz="1200" baseline="0"/>
                        <a:t>딥러닝 모델링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2253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LIEF Parsing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18719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모델링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고도화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53460"/>
                  </a:ext>
                </a:extLst>
              </a:tr>
              <a:tr h="3524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학습시키기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91164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보고서 작성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9596"/>
                  </a:ext>
                </a:extLst>
              </a:tr>
            </a:tbl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066" y="3717032"/>
            <a:ext cx="424973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bIns="108000" spcCol="180000"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맑은 고딕" panose="020B0503020000020004" pitchFamily="50" charset="-127"/>
              </a:rPr>
              <a:t>금일 추진 현황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메모리</a:t>
            </a:r>
            <a:r>
              <a:rPr lang="en-US" altLang="ko-KR" sz="1300" kern="0" dirty="0"/>
              <a:t>(</a:t>
            </a:r>
            <a:r>
              <a:rPr lang="ko-KR" altLang="en-US" sz="1300" kern="0" dirty="0"/>
              <a:t>파일</a:t>
            </a:r>
            <a:r>
              <a:rPr lang="en-US" altLang="ko-KR" sz="1300" kern="0" dirty="0"/>
              <a:t>)</a:t>
            </a:r>
            <a:r>
              <a:rPr lang="ko-KR" altLang="en-US" sz="1300" kern="0" dirty="0"/>
              <a:t>에서 </a:t>
            </a:r>
            <a:r>
              <a:rPr lang="en-US" altLang="ko-KR" sz="1300" kern="0" dirty="0"/>
              <a:t>PE </a:t>
            </a:r>
            <a:r>
              <a:rPr lang="ko-KR" altLang="en-US" sz="1300" kern="0" dirty="0"/>
              <a:t>데이터 읽기</a:t>
            </a:r>
            <a:endParaRPr lang="en-US" altLang="ko-KR" sz="1300" kern="0" dirty="0"/>
          </a:p>
          <a:p>
            <a:pPr lvl="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en-US" altLang="ko-KR" sz="1300" kern="0" dirty="0"/>
              <a:t>   -</a:t>
            </a:r>
            <a:r>
              <a:rPr lang="ko-KR" altLang="en-US" sz="1300" kern="0" dirty="0"/>
              <a:t> 추출 및 </a:t>
            </a:r>
            <a:r>
              <a:rPr lang="en-US" altLang="ko-KR" sz="1300" kern="0" dirty="0"/>
              <a:t>python merging </a:t>
            </a:r>
            <a:r>
              <a:rPr lang="ko-KR" altLang="en-US" sz="1300" kern="0" dirty="0"/>
              <a:t>진행 중</a:t>
            </a:r>
            <a:endParaRPr lang="en-US" altLang="ko-KR" sz="1300" kern="0" dirty="0"/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보고서 작성</a:t>
            </a:r>
            <a:endParaRPr lang="en-US" altLang="ko-KR" sz="1300" kern="0" dirty="0"/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모델 정교화 작업</a:t>
            </a: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R="0" lvl="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44020" y="3717032"/>
            <a:ext cx="424395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명일 추진 계획</a:t>
            </a:r>
            <a:endParaRPr lang="en-US" altLang="ko-KR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>
                <a:ea typeface="맑은 고딕" panose="020B0503020000020004" pitchFamily="50" charset="-127"/>
              </a:rPr>
              <a:t>데이터 읽기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보고서 작성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전처리 업데이트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 정교화 작업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19338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128</Words>
  <Application>Microsoft Office PowerPoint</Application>
  <PresentationFormat>화면 슬라이드 쇼(4:3)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SAiki 사이키</cp:lastModifiedBy>
  <cp:revision>134</cp:revision>
  <dcterms:created xsi:type="dcterms:W3CDTF">2016-07-06T08:33:09Z</dcterms:created>
  <dcterms:modified xsi:type="dcterms:W3CDTF">2020-11-12T08:49:54Z</dcterms:modified>
</cp:coreProperties>
</file>