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7ACA-19C9-4BD9-AFE4-1CD656897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C5C3F-FEE6-4022-8DBD-7C7ADE25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B74B9-44AF-4BB0-82DE-0AA789CC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96ECA-76DE-4DF7-98AE-0F2ECAAF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C7520-6987-4913-81EC-CF7673D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1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DD114-6D29-4DF2-80B5-A8ABB4E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B53B3-B17E-4C39-9D4A-96F2C1D2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BBE2D-65AD-494F-8831-2F45CCDD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390A4-8F9E-4ACE-BAF5-F5421692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2AF89-F939-4A18-9A80-BCDFDAD8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2383F2-E7C2-4F89-B07C-0179FCEE0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6D3F8-3A5B-4ABD-9E56-027888EBA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EE146-D955-4FB9-ABBB-E68E4EFD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D5747-7B31-4D0C-9F0F-98247110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84ACC-B6C7-48EE-8E54-D3233997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55F20-5126-4EAB-B1B1-0B9C8AB5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0C435-AED4-4F65-8A1C-CBC977A7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519C6-1040-4163-913B-3146911C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D5078-A407-4C69-B054-6A97657B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E1FAC-476F-43B2-8F9E-055EFA0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3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C70E7-B87F-4945-9A23-18C89EC1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E8401-4624-4FE4-903B-74C7E468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A4980-F6D1-4AE4-9C02-A28D2C80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D7D83-F49D-4770-B0FB-9CE619AC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CA815-BEFC-4EAA-98CB-42F2D83A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4EB8-C624-43E6-B14D-158B255A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7E908-C796-42D6-8B70-2FE9107A3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AD3F8C-B2A3-41DE-A258-DEF511C8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3E698-582C-4F3B-B568-B462E65B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C2706-FD83-4B1E-A9C7-53B41EDA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25FE-05DF-43F9-A63C-65B1424E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F80EA-374B-4CE8-8C0B-97C86D25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6EE87-2361-4900-A3A1-24E3F5AC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DF3FB-BFF0-4A12-A0F5-D33E6F90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5B9CA-920D-42C4-A70D-864523C4F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FDF0C-A2D6-40C5-A0C6-5700430A1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EA5B4-0881-45FA-99EB-4CCF7500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3C1A6-5321-4655-A70A-3CFC5537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B33ED4-BA89-49D9-A760-FDD009CF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83D2C-9C0D-48E0-AC2B-92A2BF6C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906068-0B6E-4DEE-9A78-8E25E20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B2193-22CA-4BAF-BD1E-964A5CBD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606F6D-F402-4038-AD0A-775E5596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4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D69D0-3EE4-4CF4-90A3-203892E4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655F3-4A01-43AF-B5D2-255B610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68FD3-7DA5-4EA0-B090-722817F3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6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3AB2-D0F9-480E-BA4E-7C27F93C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373E7-F7E9-4977-880C-B0E6BC8A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226B68-26A1-470C-BBC6-3E4F82CF6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D4854-6C57-4ED1-8711-7965B3BC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A3B2-1672-42D6-B4D8-3A105D01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59CA5-1342-4580-A8F5-B22C07F7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BF3B-554D-49A0-A48B-23AEA516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754CC-0C07-45B0-8136-07C6E2BE9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6A620-146D-4853-8220-19459B74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2C370-8E56-4FB1-BA02-BD72B5A4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FE408-85EE-4459-9429-8FCD2968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50D79-D66E-4AE8-BEB3-52C78868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69CA4-480F-4C48-AD65-676B74A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DF228-CF5D-4BB2-AC8C-3C9B12EEC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20D9D-A8A5-49D8-B87F-86AFA1B23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84E2-CEFB-4A9C-8945-8C6163CC7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8B673-C6EC-4F1D-A60F-5E0032752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CC075-B66C-40ED-BA6C-36C12CBED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A198-0280-4222-9B5E-3ABB3652E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3434FA2A-4A32-4273-88C9-0D3B2A228659}"/>
              </a:ext>
            </a:extLst>
          </p:cNvPr>
          <p:cNvGrpSpPr/>
          <p:nvPr/>
        </p:nvGrpSpPr>
        <p:grpSpPr>
          <a:xfrm>
            <a:off x="1392902" y="230909"/>
            <a:ext cx="6067884" cy="6120730"/>
            <a:chOff x="1392902" y="230909"/>
            <a:chExt cx="6067884" cy="612073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F2F8E40-4B7F-49AE-8822-16FC5E38161B}"/>
                </a:ext>
              </a:extLst>
            </p:cNvPr>
            <p:cNvGrpSpPr/>
            <p:nvPr/>
          </p:nvGrpSpPr>
          <p:grpSpPr>
            <a:xfrm>
              <a:off x="5092918" y="231506"/>
              <a:ext cx="2367868" cy="4704289"/>
              <a:chOff x="5918829" y="831272"/>
              <a:chExt cx="2367868" cy="470428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ED14492-12C5-4651-A892-6D90C564161F}"/>
                  </a:ext>
                </a:extLst>
              </p:cNvPr>
              <p:cNvSpPr/>
              <p:nvPr/>
            </p:nvSpPr>
            <p:spPr>
              <a:xfrm>
                <a:off x="5918829" y="1189703"/>
                <a:ext cx="2367868" cy="43458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78919-AB43-4AE4-A345-CEBD12768C68}"/>
                  </a:ext>
                </a:extLst>
              </p:cNvPr>
              <p:cNvSpPr txBox="1"/>
              <p:nvPr/>
            </p:nvSpPr>
            <p:spPr>
              <a:xfrm>
                <a:off x="6341508" y="831272"/>
                <a:ext cx="1514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Server(64bit)</a:t>
                </a:r>
                <a:endParaRPr lang="ko-KR" altLang="en-US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88D5181-C216-4AE6-BE26-0134BA7E787D}"/>
                  </a:ext>
                </a:extLst>
              </p:cNvPr>
              <p:cNvSpPr/>
              <p:nvPr/>
            </p:nvSpPr>
            <p:spPr>
              <a:xfrm>
                <a:off x="6151420" y="1602657"/>
                <a:ext cx="1902691" cy="373596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0B16C7A-5630-4CC4-9407-275BCDBAE4A1}"/>
                  </a:ext>
                </a:extLst>
              </p:cNvPr>
              <p:cNvSpPr/>
              <p:nvPr/>
            </p:nvSpPr>
            <p:spPr>
              <a:xfrm>
                <a:off x="6629922" y="1409588"/>
                <a:ext cx="840509" cy="304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Flask</a:t>
                </a:r>
                <a:endParaRPr lang="ko-KR" altLang="en-US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7678CE-FD88-4470-8385-BA2919C7E6B2}"/>
                  </a:ext>
                </a:extLst>
              </p:cNvPr>
              <p:cNvSpPr/>
              <p:nvPr/>
            </p:nvSpPr>
            <p:spPr>
              <a:xfrm>
                <a:off x="6340021" y="1800421"/>
                <a:ext cx="1492415" cy="979724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Receive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af-ZA" altLang="ko-KR" dirty="0"/>
                  <a:t>parameter) API</a:t>
                </a:r>
                <a:endParaRPr lang="ko-KR" altLang="en-US" dirty="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6C357A4-244A-4167-9E13-A30A034A05B6}"/>
                  </a:ext>
                </a:extLst>
              </p:cNvPr>
              <p:cNvSpPr/>
              <p:nvPr/>
            </p:nvSpPr>
            <p:spPr>
              <a:xfrm>
                <a:off x="6340020" y="2939138"/>
                <a:ext cx="1492415" cy="979724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prediction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af-ZA" altLang="ko-KR" dirty="0"/>
                  <a:t>parameter)</a:t>
                </a:r>
                <a:endParaRPr lang="ko-KR" altLang="en-US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EB7D6E2-7CB8-4E5D-8F7D-A1BA162DE4A0}"/>
                  </a:ext>
                </a:extLst>
              </p:cNvPr>
              <p:cNvSpPr/>
              <p:nvPr/>
            </p:nvSpPr>
            <p:spPr>
              <a:xfrm>
                <a:off x="6330784" y="4118748"/>
                <a:ext cx="1492415" cy="979724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Send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af-ZA" altLang="ko-KR" dirty="0"/>
                  <a:t>Pvalue) API</a:t>
                </a:r>
                <a:endParaRPr lang="ko-KR" altLang="en-US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8E34DD4-DD26-4185-981B-EB4E1B79297D}"/>
                </a:ext>
              </a:extLst>
            </p:cNvPr>
            <p:cNvCxnSpPr>
              <a:cxnSpLocks/>
              <a:stCxn id="51" idx="3"/>
              <a:endCxn id="16" idx="1"/>
            </p:cNvCxnSpPr>
            <p:nvPr/>
          </p:nvCxnSpPr>
          <p:spPr>
            <a:xfrm flipV="1">
              <a:off x="3611416" y="1690517"/>
              <a:ext cx="1902694" cy="3368701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528BEF8-54EC-47AE-9B79-0F75A2678A40}"/>
                </a:ext>
              </a:extLst>
            </p:cNvPr>
            <p:cNvCxnSpPr>
              <a:cxnSpLocks/>
              <a:stCxn id="18" idx="1"/>
              <a:endCxn id="9" idx="3"/>
            </p:cNvCxnSpPr>
            <p:nvPr/>
          </p:nvCxnSpPr>
          <p:spPr>
            <a:xfrm flipH="1">
              <a:off x="3600394" y="4008844"/>
              <a:ext cx="1904479" cy="1817885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7890ECB-7D53-4507-B552-E4C3924331B2}"/>
                </a:ext>
              </a:extLst>
            </p:cNvPr>
            <p:cNvGrpSpPr/>
            <p:nvPr/>
          </p:nvGrpSpPr>
          <p:grpSpPr>
            <a:xfrm>
              <a:off x="1392902" y="230909"/>
              <a:ext cx="5598978" cy="6120730"/>
              <a:chOff x="1392902" y="230909"/>
              <a:chExt cx="5598978" cy="612073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FC3F6AB-36E3-4409-9EC3-B6FA8C88A83E}"/>
                  </a:ext>
                </a:extLst>
              </p:cNvPr>
              <p:cNvGrpSpPr/>
              <p:nvPr/>
            </p:nvGrpSpPr>
            <p:grpSpPr>
              <a:xfrm>
                <a:off x="1392902" y="230909"/>
                <a:ext cx="5598978" cy="6120730"/>
                <a:chOff x="1392902" y="230909"/>
                <a:chExt cx="5598978" cy="6120730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240B0DCF-3720-46C1-8E33-F8DDA90F7B49}"/>
                    </a:ext>
                  </a:extLst>
                </p:cNvPr>
                <p:cNvSpPr/>
                <p:nvPr/>
              </p:nvSpPr>
              <p:spPr>
                <a:xfrm>
                  <a:off x="1721838" y="809823"/>
                  <a:ext cx="1852635" cy="584869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API Hook</a:t>
                  </a:r>
                  <a:endParaRPr lang="ko-KR" altLang="en-US" dirty="0"/>
                </a:p>
              </p:txBody>
            </p:sp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A010BB73-5E5A-4449-B68B-06F8E832ECE4}"/>
                    </a:ext>
                  </a:extLst>
                </p:cNvPr>
                <p:cNvSpPr/>
                <p:nvPr/>
              </p:nvSpPr>
              <p:spPr>
                <a:xfrm>
                  <a:off x="1721241" y="1593722"/>
                  <a:ext cx="1852635" cy="60334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Process -&gt; F.N</a:t>
                  </a:r>
                  <a:endParaRPr lang="ko-KR" altLang="en-US" dirty="0"/>
                </a:p>
              </p:txBody>
            </p:sp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8042C384-F876-42FD-B1F0-20016B21F051}"/>
                    </a:ext>
                  </a:extLst>
                </p:cNvPr>
                <p:cNvSpPr/>
                <p:nvPr/>
              </p:nvSpPr>
              <p:spPr>
                <a:xfrm>
                  <a:off x="1721836" y="2375756"/>
                  <a:ext cx="1852635" cy="60334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Python(F.N)</a:t>
                  </a:r>
                  <a:endParaRPr lang="ko-KR" altLang="en-US" dirty="0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81CDC149-CD59-4B51-88F7-CC1E233A5318}"/>
                    </a:ext>
                  </a:extLst>
                </p:cNvPr>
                <p:cNvSpPr/>
                <p:nvPr/>
              </p:nvSpPr>
              <p:spPr>
                <a:xfrm>
                  <a:off x="1713197" y="3961729"/>
                  <a:ext cx="1880344" cy="60334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f-ZA" altLang="ko-KR" dirty="0"/>
                    <a:t>Preprocessing</a:t>
                  </a:r>
                  <a:r>
                    <a:rPr lang="ko-KR" altLang="en-US" dirty="0"/>
                    <a:t> </a:t>
                  </a:r>
                  <a:endParaRPr lang="en-US" altLang="ko-KR" dirty="0"/>
                </a:p>
                <a:p>
                  <a:pPr algn="ctr"/>
                  <a:r>
                    <a:rPr lang="en-US" altLang="ko-KR" dirty="0"/>
                    <a:t>-&gt; </a:t>
                  </a:r>
                  <a:r>
                    <a:rPr lang="af-ZA" altLang="ko-KR" dirty="0"/>
                    <a:t>parameter</a:t>
                  </a:r>
                  <a:endParaRPr lang="ko-KR" altLang="en-US" dirty="0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B76506A0-E195-428B-A89D-2C9131C40ACA}"/>
                    </a:ext>
                  </a:extLst>
                </p:cNvPr>
                <p:cNvSpPr/>
                <p:nvPr/>
              </p:nvSpPr>
              <p:spPr>
                <a:xfrm>
                  <a:off x="1692938" y="3154887"/>
                  <a:ext cx="1917288" cy="60334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Whitelist Check</a:t>
                  </a:r>
                  <a:endParaRPr lang="ko-KR" altLang="en-US" dirty="0"/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1EF1270-74AD-4253-9FB5-544456993B9E}"/>
                    </a:ext>
                  </a:extLst>
                </p:cNvPr>
                <p:cNvSpPr/>
                <p:nvPr/>
              </p:nvSpPr>
              <p:spPr>
                <a:xfrm>
                  <a:off x="1683106" y="5525057"/>
                  <a:ext cx="1917288" cy="60334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Malware </a:t>
                  </a:r>
                  <a:r>
                    <a:rPr lang="af-ZA" altLang="ko-KR" dirty="0">
                      <a:solidFill>
                        <a:srgbClr val="FFFFFF"/>
                      </a:solidFill>
                      <a:latin typeface="-apple-system"/>
                    </a:rPr>
                    <a:t>D</a:t>
                  </a:r>
                  <a:r>
                    <a:rPr lang="af-ZA" altLang="ko-KR" b="0" i="0" dirty="0">
                      <a:solidFill>
                        <a:srgbClr val="FFFFFF"/>
                      </a:solidFill>
                      <a:effectLst/>
                      <a:latin typeface="-apple-system"/>
                    </a:rPr>
                    <a:t>istinction</a:t>
                  </a:r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3C8E1958-963D-4D01-BC8D-FE5B7727AFFB}"/>
                    </a:ext>
                  </a:extLst>
                </p:cNvPr>
                <p:cNvSpPr/>
                <p:nvPr/>
              </p:nvSpPr>
              <p:spPr>
                <a:xfrm>
                  <a:off x="1392902" y="602151"/>
                  <a:ext cx="2510503" cy="57494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8CC68D4-AFA2-4802-8D3E-616BF7AC758C}"/>
                    </a:ext>
                  </a:extLst>
                </p:cNvPr>
                <p:cNvSpPr txBox="1"/>
                <p:nvPr/>
              </p:nvSpPr>
              <p:spPr>
                <a:xfrm>
                  <a:off x="1985818" y="230909"/>
                  <a:ext cx="1413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Client(32bit)</a:t>
                  </a:r>
                  <a:endParaRPr lang="ko-KR" altLang="en-US" dirty="0"/>
                </a:p>
              </p:txBody>
            </p: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6DC57D0A-62AC-4DF3-9979-7A8491ACBC4B}"/>
                    </a:ext>
                  </a:extLst>
                </p:cNvPr>
                <p:cNvCxnSpPr>
                  <a:cxnSpLocks/>
                  <a:stCxn id="4" idx="2"/>
                  <a:endCxn id="5" idx="0"/>
                </p:cNvCxnSpPr>
                <p:nvPr/>
              </p:nvCxnSpPr>
              <p:spPr>
                <a:xfrm flipH="1">
                  <a:off x="2647559" y="1394692"/>
                  <a:ext cx="597" cy="1990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493F3D40-31EE-4421-B280-F42B86E2470E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>
                  <a:off x="2647559" y="2197065"/>
                  <a:ext cx="595" cy="17869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98C47A73-FBCC-4503-BEAA-57BDC70416BB}"/>
                    </a:ext>
                  </a:extLst>
                </p:cNvPr>
                <p:cNvCxnSpPr>
                  <a:cxnSpLocks/>
                  <a:stCxn id="6" idx="2"/>
                  <a:endCxn id="8" idx="0"/>
                </p:cNvCxnSpPr>
                <p:nvPr/>
              </p:nvCxnSpPr>
              <p:spPr>
                <a:xfrm>
                  <a:off x="2648154" y="2979099"/>
                  <a:ext cx="3428" cy="175788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1AD51040-E0E9-41AC-B0C2-D85FC3A7E083}"/>
                    </a:ext>
                  </a:extLst>
                </p:cNvPr>
                <p:cNvCxnSpPr>
                  <a:cxnSpLocks/>
                  <a:stCxn id="8" idx="2"/>
                  <a:endCxn id="7" idx="0"/>
                </p:cNvCxnSpPr>
                <p:nvPr/>
              </p:nvCxnSpPr>
              <p:spPr>
                <a:xfrm>
                  <a:off x="2651582" y="3758230"/>
                  <a:ext cx="1787" cy="203499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81FD2C9-D5C0-41AD-AF59-2B253E0C0744}"/>
                    </a:ext>
                  </a:extLst>
                </p:cNvPr>
                <p:cNvSpPr/>
                <p:nvPr/>
              </p:nvSpPr>
              <p:spPr>
                <a:xfrm>
                  <a:off x="1694128" y="4757546"/>
                  <a:ext cx="1917288" cy="60334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Send(</a:t>
                  </a:r>
                  <a:r>
                    <a:rPr lang="af-ZA" altLang="ko-KR" dirty="0"/>
                    <a:t>parameter) API</a:t>
                  </a:r>
                  <a:endParaRPr lang="ko-KR" altLang="en-US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9C8D72BB-8E37-450E-8587-EC069E51D1E0}"/>
                    </a:ext>
                  </a:extLst>
                </p:cNvPr>
                <p:cNvSpPr/>
                <p:nvPr/>
              </p:nvSpPr>
              <p:spPr>
                <a:xfrm>
                  <a:off x="5580304" y="5207543"/>
                  <a:ext cx="1391913" cy="363158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C2BEDC26-5790-465C-AB89-459A092C656D}"/>
                    </a:ext>
                  </a:extLst>
                </p:cNvPr>
                <p:cNvSpPr/>
                <p:nvPr/>
              </p:nvSpPr>
              <p:spPr>
                <a:xfrm>
                  <a:off x="5599967" y="5842916"/>
                  <a:ext cx="1391913" cy="374629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Python</a:t>
                  </a:r>
                  <a:endParaRPr lang="ko-KR" altLang="en-US" dirty="0"/>
                </a:p>
              </p:txBody>
            </p:sp>
          </p:grp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E10627D-D055-4265-99E9-1C813DE892E6}"/>
                  </a:ext>
                </a:extLst>
              </p:cNvPr>
              <p:cNvCxnSpPr>
                <a:cxnSpLocks/>
                <a:stCxn id="7" idx="2"/>
                <a:endCxn id="51" idx="0"/>
              </p:cNvCxnSpPr>
              <p:nvPr/>
            </p:nvCxnSpPr>
            <p:spPr>
              <a:xfrm flipH="1">
                <a:off x="2652772" y="4565072"/>
                <a:ext cx="597" cy="192474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연결선: 꺾임 59">
                <a:extLst>
                  <a:ext uri="{FF2B5EF4-FFF2-40B4-BE49-F238E27FC236}">
                    <a16:creationId xmlns:a16="http://schemas.microsoft.com/office/drawing/2014/main" id="{26754223-58DD-4E0A-B4A8-E225F587FA58}"/>
                  </a:ext>
                </a:extLst>
              </p:cNvPr>
              <p:cNvCxnSpPr>
                <a:cxnSpLocks/>
                <a:stCxn id="8" idx="1"/>
                <a:endCxn id="9" idx="1"/>
              </p:cNvCxnSpPr>
              <p:nvPr/>
            </p:nvCxnSpPr>
            <p:spPr>
              <a:xfrm rot="10800000" flipV="1">
                <a:off x="1683106" y="3456559"/>
                <a:ext cx="9832" cy="2370170"/>
              </a:xfrm>
              <a:prstGeom prst="bentConnector3">
                <a:avLst>
                  <a:gd name="adj1" fmla="val 1725041"/>
                </a:avLst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854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SAiki 사이키</dc:creator>
  <cp:lastModifiedBy>SAiki 사이키</cp:lastModifiedBy>
  <cp:revision>9</cp:revision>
  <dcterms:created xsi:type="dcterms:W3CDTF">2020-11-18T00:36:44Z</dcterms:created>
  <dcterms:modified xsi:type="dcterms:W3CDTF">2020-11-18T01:11:54Z</dcterms:modified>
</cp:coreProperties>
</file>