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93CDDD"/>
    <a:srgbClr val="77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24" autoAdjust="0"/>
  </p:normalViewPr>
  <p:slideViewPr>
    <p:cSldViewPr>
      <p:cViewPr varScale="1">
        <p:scale>
          <a:sx n="83" d="100"/>
          <a:sy n="83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24109-AF88-4BED-A8B1-96F1C81C63A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434F-9B3A-4D39-B6B8-66C5DB036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3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5434F-9B3A-4D39-B6B8-66C5DB0366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9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A7C-A823-4D1D-BF0D-BC4EE17C23C0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28066" y="55887"/>
            <a:ext cx="8660668" cy="49109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YAK(3</a:t>
            </a:r>
            <a:r>
              <a:rPr lang="ko-KR" altLang="en-US" sz="2000" b="1" dirty="0">
                <a:solidFill>
                  <a:schemeClr val="tx1"/>
                </a:solidFill>
              </a:rPr>
              <a:t>조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en-US" sz="2000" b="1" dirty="0">
                <a:solidFill>
                  <a:schemeClr val="tx1"/>
                </a:solidFill>
              </a:rPr>
              <a:t>월 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일 일일 보고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37716" y="5445225"/>
            <a:ext cx="4249738" cy="1319308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lvl="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미해결 문제</a:t>
            </a:r>
            <a:endParaRPr lang="en-US" altLang="ko-KR" sz="1400" b="1" kern="0" dirty="0">
              <a:ea typeface="맑은 고딕" panose="020B0503020000020004" pitchFamily="50" charset="-127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1540" y="5445224"/>
            <a:ext cx="4243958" cy="1319311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위험 가능성</a:t>
            </a:r>
            <a:endParaRPr lang="en-US" altLang="ko-KR" sz="1400" b="1" kern="0" dirty="0">
              <a:ea typeface="宋体" pitchFamily="2" charset="-122"/>
            </a:endParaRPr>
          </a:p>
          <a:p>
            <a:pPr marL="101600" lvl="0" indent="-101600" eaLnBrk="0" latinLnBrk="0">
              <a:spcBef>
                <a:spcPct val="0"/>
              </a:spcBef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宋体" pitchFamily="2" charset="-122"/>
              </a:rPr>
              <a:t> 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graphicFrame>
        <p:nvGraphicFramePr>
          <p:cNvPr id="8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58443"/>
              </p:ext>
            </p:extLst>
          </p:nvPr>
        </p:nvGraphicFramePr>
        <p:xfrm>
          <a:off x="226800" y="577073"/>
          <a:ext cx="8647588" cy="3161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482">
                  <a:extLst>
                    <a:ext uri="{9D8B030D-6E8A-4147-A177-3AD203B41FA5}">
                      <a16:colId xmlns:a16="http://schemas.microsoft.com/office/drawing/2014/main" val="1763758215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3678237995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114972682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794196325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217356862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3311793491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245797553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1577294810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964940597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92847172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1946738991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3624407390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1906721582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2398315041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3504459724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1955477736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7323">
                  <a:extLst>
                    <a:ext uri="{9D8B030D-6E8A-4147-A177-3AD203B41FA5}">
                      <a16:colId xmlns:a16="http://schemas.microsoft.com/office/drawing/2014/main" val="1257435323"/>
                    </a:ext>
                  </a:extLst>
                </a:gridCol>
              </a:tblGrid>
              <a:tr h="2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/>
                        <a:t>주요업무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3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4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5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6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10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/>
                        <a:t>11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12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13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16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17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18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19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20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/>
                        <a:t>23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12/1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97246"/>
                  </a:ext>
                </a:extLst>
              </a:tr>
              <a:tr h="27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1. </a:t>
                      </a:r>
                      <a:r>
                        <a:rPr lang="ko-KR" altLang="en-US" sz="1000" baseline="0" dirty="0" err="1"/>
                        <a:t>에이젼트</a:t>
                      </a:r>
                      <a:r>
                        <a:rPr lang="ko-KR" altLang="en-US" sz="1000" baseline="0" dirty="0"/>
                        <a:t> 개발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19687"/>
                  </a:ext>
                </a:extLst>
              </a:tr>
              <a:tr h="27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    - Global hooking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2237"/>
                  </a:ext>
                </a:extLst>
              </a:tr>
              <a:tr h="27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/>
                        <a:t>    </a:t>
                      </a: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/>
                        <a:t>메모리에서 </a:t>
                      </a:r>
                      <a:r>
                        <a:rPr lang="en-US" altLang="ko-KR" sz="1000" baseline="0" dirty="0"/>
                        <a:t>PE file </a:t>
                      </a:r>
                      <a:r>
                        <a:rPr lang="ko-KR" altLang="en-US" sz="1000" baseline="0" dirty="0"/>
                        <a:t>읽기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06239"/>
                  </a:ext>
                </a:extLst>
              </a:tr>
              <a:tr h="27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    - Python</a:t>
                      </a:r>
                      <a:r>
                        <a:rPr lang="ko-KR" altLang="en-US" sz="1000" baseline="0" dirty="0"/>
                        <a:t>에 추출 값 전달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06497"/>
                  </a:ext>
                </a:extLst>
              </a:tr>
              <a:tr h="27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2. </a:t>
                      </a:r>
                      <a:r>
                        <a:rPr lang="ko-KR" altLang="en-US" sz="1000" baseline="0" dirty="0"/>
                        <a:t>화이트리스트 작성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20805"/>
                  </a:ext>
                </a:extLst>
              </a:tr>
              <a:tr h="27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3. </a:t>
                      </a:r>
                      <a:r>
                        <a:rPr lang="ko-KR" altLang="en-US" sz="1000" baseline="0" dirty="0"/>
                        <a:t>딥러닝 모델링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2253"/>
                  </a:ext>
                </a:extLst>
              </a:tr>
              <a:tr h="27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    - LIEF Parsing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18719"/>
                  </a:ext>
                </a:extLst>
              </a:tr>
              <a:tr h="272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    - </a:t>
                      </a:r>
                      <a:r>
                        <a:rPr lang="ko-KR" altLang="en-US" sz="1000" baseline="0" dirty="0" err="1"/>
                        <a:t>딥러닝</a:t>
                      </a:r>
                      <a:r>
                        <a:rPr lang="ko-KR" altLang="en-US" sz="1000" baseline="0" dirty="0"/>
                        <a:t> 모델링</a:t>
                      </a:r>
                      <a:r>
                        <a:rPr lang="en-US" altLang="ko-KR" sz="1000" baseline="0" dirty="0"/>
                        <a:t>(</a:t>
                      </a:r>
                      <a:r>
                        <a:rPr lang="ko-KR" altLang="en-US" sz="1000" baseline="0" dirty="0"/>
                        <a:t>고도화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53460"/>
                  </a:ext>
                </a:extLst>
              </a:tr>
              <a:tr h="345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    - </a:t>
                      </a:r>
                      <a:r>
                        <a:rPr lang="ko-KR" altLang="en-US" sz="1000" baseline="0" dirty="0" err="1"/>
                        <a:t>딥러닝</a:t>
                      </a:r>
                      <a:r>
                        <a:rPr lang="ko-KR" altLang="en-US" sz="1000" baseline="0" dirty="0"/>
                        <a:t> 학습시키기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91164"/>
                  </a:ext>
                </a:extLst>
              </a:tr>
              <a:tr h="27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보고서 작성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5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9596"/>
                  </a:ext>
                </a:extLst>
              </a:tr>
            </a:tbl>
          </a:graphicData>
        </a:graphic>
      </p:graphicFrame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8066" y="3861048"/>
            <a:ext cx="4249738" cy="144016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bIns="108000" spcCol="180000"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맑은 고딕" panose="020B0503020000020004" pitchFamily="50" charset="-127"/>
              </a:rPr>
              <a:t>금일 추진 현황</a:t>
            </a:r>
            <a:endParaRPr lang="en-US" altLang="ko-KR" sz="1300" kern="0" dirty="0"/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/>
              <a:t>발표 자료 작성</a:t>
            </a:r>
            <a:endParaRPr lang="en-US" altLang="ko-KR" sz="1300" kern="0" dirty="0"/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발표 준비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R="0" lvl="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altLang="ko-KR" sz="1300" kern="0" dirty="0"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644020" y="3861048"/>
            <a:ext cx="4243958" cy="144016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명일 추진 계획</a:t>
            </a:r>
            <a:endParaRPr lang="en-US" altLang="ko-KR" sz="1400" b="1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/>
              <a:t>발표 </a:t>
            </a:r>
            <a:r>
              <a:rPr lang="ko-KR" altLang="en-US" sz="1300" kern="0"/>
              <a:t>자료 작성</a:t>
            </a:r>
            <a:endParaRPr lang="en-US" altLang="ko-KR" sz="1300" kern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발표 준비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ko-KR" altLang="en-US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ko-KR" alt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193386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106</Words>
  <Application>Microsoft Office PowerPoint</Application>
  <PresentationFormat>화면 슬라이드 쇼(4:3)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junhyeon kim</dc:creator>
  <cp:lastModifiedBy>SAiki 사이키</cp:lastModifiedBy>
  <cp:revision>156</cp:revision>
  <dcterms:created xsi:type="dcterms:W3CDTF">2016-07-06T08:33:09Z</dcterms:created>
  <dcterms:modified xsi:type="dcterms:W3CDTF">2020-12-02T00:07:13Z</dcterms:modified>
</cp:coreProperties>
</file>