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06" r:id="rId1"/>
    <p:sldMasterId id="2147485516" r:id="rId2"/>
    <p:sldMasterId id="2147485524" r:id="rId3"/>
    <p:sldMasterId id="2147485528" r:id="rId4"/>
    <p:sldMasterId id="2147485533" r:id="rId5"/>
    <p:sldMasterId id="2147485536" r:id="rId6"/>
    <p:sldMasterId id="2147485546" r:id="rId7"/>
  </p:sldMasterIdLst>
  <p:notesMasterIdLst>
    <p:notesMasterId r:id="rId15"/>
  </p:notesMasterIdLst>
  <p:handoutMasterIdLst>
    <p:handoutMasterId r:id="rId16"/>
  </p:handoutMasterIdLst>
  <p:sldIdLst>
    <p:sldId id="1166" r:id="rId8"/>
    <p:sldId id="1167" r:id="rId9"/>
    <p:sldId id="1168" r:id="rId10"/>
    <p:sldId id="1172" r:id="rId11"/>
    <p:sldId id="1169" r:id="rId12"/>
    <p:sldId id="1170" r:id="rId13"/>
    <p:sldId id="1171" r:id="rId14"/>
  </p:sldIdLst>
  <p:sldSz cx="9906000" cy="6858000" type="A4"/>
  <p:notesSz cx="6669088" cy="9928225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986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1124" userDrawn="1">
          <p15:clr>
            <a:srgbClr val="A4A3A4"/>
          </p15:clr>
        </p15:guide>
        <p15:guide id="7" pos="4708" userDrawn="1">
          <p15:clr>
            <a:srgbClr val="A4A3A4"/>
          </p15:clr>
        </p15:guide>
        <p15:guide id="8" orient="horz" pos="3022" userDrawn="1">
          <p15:clr>
            <a:srgbClr val="A4A3A4"/>
          </p15:clr>
        </p15:guide>
        <p15:guide id="9" pos="262" userDrawn="1">
          <p15:clr>
            <a:srgbClr val="A4A3A4"/>
          </p15:clr>
        </p15:guide>
        <p15:guide id="10" orient="horz" pos="2840" userDrawn="1">
          <p15:clr>
            <a:srgbClr val="A4A3A4"/>
          </p15:clr>
        </p15:guide>
        <p15:guide id="11" orient="horz" pos="4292" userDrawn="1">
          <p15:clr>
            <a:srgbClr val="A4A3A4"/>
          </p15:clr>
        </p15:guide>
        <p15:guide id="12" pos="398" userDrawn="1">
          <p15:clr>
            <a:srgbClr val="A4A3A4"/>
          </p15:clr>
        </p15:guide>
        <p15:guide id="13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young lim" initials="sl" lastIdx="4" clrIdx="0">
    <p:extLst>
      <p:ext uri="{19B8F6BF-5375-455C-9EA6-DF929625EA0E}">
        <p15:presenceInfo xmlns:p15="http://schemas.microsoft.com/office/powerpoint/2012/main" userId="7316fa72c342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99BFDB"/>
    <a:srgbClr val="9FB6FF"/>
    <a:srgbClr val="7DA8FF"/>
    <a:srgbClr val="89B0FF"/>
    <a:srgbClr val="90DB57"/>
    <a:srgbClr val="43A5D1"/>
    <a:srgbClr val="4DADC7"/>
    <a:srgbClr val="91B44A"/>
    <a:srgbClr val="5F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FB52A-626A-4D02-8D49-DC1E3B073460}" v="25542" dt="2018-02-09T02:26:30.387"/>
    <p1510:client id="{A9242391-43D3-4C6F-9A9D-DEB75354FA5B}" v="23" dt="2018-02-08T14:11:59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8538" autoAdjust="0"/>
  </p:normalViewPr>
  <p:slideViewPr>
    <p:cSldViewPr>
      <p:cViewPr varScale="1">
        <p:scale>
          <a:sx n="81" d="100"/>
          <a:sy n="81" d="100"/>
        </p:scale>
        <p:origin x="816" y="53"/>
      </p:cViewPr>
      <p:guideLst>
        <p:guide orient="horz" pos="2659"/>
        <p:guide pos="3120"/>
        <p:guide pos="1986"/>
        <p:guide orient="horz" pos="2704"/>
        <p:guide orient="horz" pos="890"/>
        <p:guide pos="1124"/>
        <p:guide pos="4708"/>
        <p:guide orient="horz" pos="3022"/>
        <p:guide pos="262"/>
        <p:guide orient="horz" pos="2840"/>
        <p:guide orient="horz" pos="4292"/>
        <p:guide pos="398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180" y="108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D719-60E3-4211-8043-F171FC9752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21C84A-E111-4B2B-A2F3-6119B05DFC25}">
      <dgm:prSet phldrT="[텍스트]" custT="1"/>
      <dgm:spPr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chemeClr val="tx2">
              <a:lumMod val="40000"/>
              <a:lumOff val="60000"/>
            </a:schemeClr>
          </a:extrusionClr>
        </a:sp3d>
      </dgm:spPr>
      <dgm:t>
        <a:bodyPr/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탐색</a:t>
          </a:r>
        </a:p>
      </dgm:t>
    </dgm:pt>
    <dgm:pt modelId="{73286F89-BFF3-47FB-9EED-89C8A81A7D8D}" type="parTrans" cxnId="{D8900FB7-7D4F-43C7-B4C5-FE383AD5AE49}">
      <dgm:prSet/>
      <dgm:spPr/>
      <dgm:t>
        <a:bodyPr/>
        <a:lstStyle/>
        <a:p>
          <a:pPr latinLnBrk="1"/>
          <a:endParaRPr lang="ko-KR" altLang="en-US"/>
        </a:p>
      </dgm:t>
    </dgm:pt>
    <dgm:pt modelId="{E647F2F5-A0A8-49FF-9C04-473C16AA3554}" type="sibTrans" cxnId="{D8900FB7-7D4F-43C7-B4C5-FE383AD5AE49}">
      <dgm:prSet/>
      <dgm:spPr/>
      <dgm:t>
        <a:bodyPr/>
        <a:lstStyle/>
        <a:p>
          <a:pPr latinLnBrk="1"/>
          <a:endParaRPr lang="ko-KR" altLang="en-US"/>
        </a:p>
      </dgm:t>
    </dgm:pt>
    <dgm:pt modelId="{90D6FEA0-9C3A-469B-A8E9-441777FB389F}">
      <dgm:prSet phldrT="[텍스트]" custT="1"/>
      <dgm:spPr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rgbClr val="1F497D">
              <a:lumMod val="40000"/>
              <a:lumOff val="60000"/>
            </a:srgbClr>
          </a:extrusionClr>
        </a:sp3d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결합</a:t>
          </a:r>
        </a:p>
      </dgm:t>
    </dgm:pt>
    <dgm:pt modelId="{53ADAF71-92D4-4E7D-8069-4496C73C604B}" type="parTrans" cxnId="{5A29B9EC-4508-41DB-960A-4EA58594C8B1}">
      <dgm:prSet/>
      <dgm:spPr/>
      <dgm:t>
        <a:bodyPr/>
        <a:lstStyle/>
        <a:p>
          <a:pPr latinLnBrk="1"/>
          <a:endParaRPr lang="ko-KR" altLang="en-US"/>
        </a:p>
      </dgm:t>
    </dgm:pt>
    <dgm:pt modelId="{29DD7B9B-326C-440F-99AC-F37F00DD9D04}" type="sibTrans" cxnId="{5A29B9EC-4508-41DB-960A-4EA58594C8B1}">
      <dgm:prSet/>
      <dgm:spPr/>
      <dgm:t>
        <a:bodyPr/>
        <a:lstStyle/>
        <a:p>
          <a:pPr latinLnBrk="1"/>
          <a:endParaRPr lang="ko-KR" altLang="en-US"/>
        </a:p>
      </dgm:t>
    </dgm:pt>
    <dgm:pt modelId="{964901CF-E3FB-41D8-9A1F-E1318D54ADE0}">
      <dgm:prSet phldrT="[텍스트]" custT="1"/>
      <dgm:spPr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rgbClr val="1F497D">
              <a:lumMod val="40000"/>
              <a:lumOff val="60000"/>
            </a:srgbClr>
          </a:extrusionClr>
        </a:sp3d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데이터 전송</a:t>
          </a:r>
        </a:p>
      </dgm:t>
    </dgm:pt>
    <dgm:pt modelId="{10E0F7A5-9361-48CB-B4D8-B27F4A4BB098}" type="parTrans" cxnId="{2B4123F4-BB91-4952-BB2E-52E1635AD8DF}">
      <dgm:prSet/>
      <dgm:spPr/>
      <dgm:t>
        <a:bodyPr/>
        <a:lstStyle/>
        <a:p>
          <a:pPr latinLnBrk="1"/>
          <a:endParaRPr lang="ko-KR" altLang="en-US"/>
        </a:p>
      </dgm:t>
    </dgm:pt>
    <dgm:pt modelId="{CE041200-ECE8-4E00-8C66-77F68585E70E}" type="sibTrans" cxnId="{2B4123F4-BB91-4952-BB2E-52E1635AD8DF}">
      <dgm:prSet/>
      <dgm:spPr/>
      <dgm:t>
        <a:bodyPr/>
        <a:lstStyle/>
        <a:p>
          <a:pPr latinLnBrk="1"/>
          <a:endParaRPr lang="ko-KR" altLang="en-US"/>
        </a:p>
      </dgm:t>
    </dgm:pt>
    <dgm:pt modelId="{08B99ED5-28D4-4E5B-AFEA-9194E8E30CDB}">
      <dgm:prSet phldrT="[텍스트]" custT="1"/>
      <dgm:spPr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rgbClr val="1F497D">
              <a:lumMod val="40000"/>
              <a:lumOff val="60000"/>
            </a:srgbClr>
          </a:extrusionClr>
        </a:sp3d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인증</a:t>
          </a:r>
        </a:p>
      </dgm:t>
    </dgm:pt>
    <dgm:pt modelId="{7CED490B-7F4D-4F3C-94F3-AD121FFC62DD}" type="parTrans" cxnId="{B61A6381-69D6-42A5-B2A1-989742336653}">
      <dgm:prSet/>
      <dgm:spPr/>
      <dgm:t>
        <a:bodyPr/>
        <a:lstStyle/>
        <a:p>
          <a:pPr latinLnBrk="1"/>
          <a:endParaRPr lang="ko-KR" altLang="en-US"/>
        </a:p>
      </dgm:t>
    </dgm:pt>
    <dgm:pt modelId="{8A529A6A-C8C8-4783-B481-1B00D6C59D3A}" type="sibTrans" cxnId="{B61A6381-69D6-42A5-B2A1-989742336653}">
      <dgm:prSet/>
      <dgm:spPr/>
      <dgm:t>
        <a:bodyPr/>
        <a:lstStyle/>
        <a:p>
          <a:pPr latinLnBrk="1"/>
          <a:endParaRPr lang="ko-KR" altLang="en-US"/>
        </a:p>
      </dgm:t>
    </dgm:pt>
    <dgm:pt modelId="{FBEB66D8-A0CD-4182-A3BB-26D2EB22F9FB}" type="pres">
      <dgm:prSet presAssocID="{501AD719-60E3-4211-8043-F171FC9752CD}" presName="Name0" presStyleCnt="0">
        <dgm:presLayoutVars>
          <dgm:dir/>
          <dgm:resizeHandles val="exact"/>
        </dgm:presLayoutVars>
      </dgm:prSet>
      <dgm:spPr/>
    </dgm:pt>
    <dgm:pt modelId="{F485B684-0538-42E4-9196-501CEDE32B34}" type="pres">
      <dgm:prSet presAssocID="{0D21C84A-E111-4B2B-A2F3-6119B05DFC25}" presName="node" presStyleLbl="node1" presStyleIdx="0" presStyleCnt="4">
        <dgm:presLayoutVars>
          <dgm:bulletEnabled val="1"/>
        </dgm:presLayoutVars>
      </dgm:prSet>
      <dgm:spPr/>
    </dgm:pt>
    <dgm:pt modelId="{4E8F0258-1252-4A78-9A29-3DF66230C7AB}" type="pres">
      <dgm:prSet presAssocID="{E647F2F5-A0A8-49FF-9C04-473C16AA3554}" presName="sibTrans" presStyleLbl="sibTrans2D1" presStyleIdx="0" presStyleCnt="3"/>
      <dgm:spPr/>
    </dgm:pt>
    <dgm:pt modelId="{36F95E28-2BD3-42F4-9DCB-43750F8DE88C}" type="pres">
      <dgm:prSet presAssocID="{E647F2F5-A0A8-49FF-9C04-473C16AA3554}" presName="connectorText" presStyleLbl="sibTrans2D1" presStyleIdx="0" presStyleCnt="3"/>
      <dgm:spPr/>
    </dgm:pt>
    <dgm:pt modelId="{55A2BDCC-39A7-4D50-9980-A491590262C9}" type="pres">
      <dgm:prSet presAssocID="{08B99ED5-28D4-4E5B-AFEA-9194E8E30CDB}" presName="node" presStyleLbl="node1" presStyleIdx="1" presStyleCnt="4">
        <dgm:presLayoutVars>
          <dgm:bulletEnabled val="1"/>
        </dgm:presLayoutVars>
      </dgm:prSet>
      <dgm:spPr>
        <a:xfrm>
          <a:off x="2425325" y="833830"/>
          <a:ext cx="1729549" cy="1037729"/>
        </a:xfrm>
        <a:prstGeom prst="roundRect">
          <a:avLst>
            <a:gd name="adj" fmla="val 10000"/>
          </a:avLst>
        </a:prstGeom>
      </dgm:spPr>
    </dgm:pt>
    <dgm:pt modelId="{A467EBF4-7973-4409-B1D9-43D32338DCDD}" type="pres">
      <dgm:prSet presAssocID="{8A529A6A-C8C8-4783-B481-1B00D6C59D3A}" presName="sibTrans" presStyleLbl="sibTrans2D1" presStyleIdx="1" presStyleCnt="3"/>
      <dgm:spPr/>
    </dgm:pt>
    <dgm:pt modelId="{A94E4E19-DB82-4389-A2B1-6BA0E47065E8}" type="pres">
      <dgm:prSet presAssocID="{8A529A6A-C8C8-4783-B481-1B00D6C59D3A}" presName="connectorText" presStyleLbl="sibTrans2D1" presStyleIdx="1" presStyleCnt="3"/>
      <dgm:spPr/>
    </dgm:pt>
    <dgm:pt modelId="{CC53BE42-03A3-477A-BFF6-F601AF020530}" type="pres">
      <dgm:prSet presAssocID="{90D6FEA0-9C3A-469B-A8E9-441777FB389F}" presName="node" presStyleLbl="node1" presStyleIdx="2" presStyleCnt="4">
        <dgm:presLayoutVars>
          <dgm:bulletEnabled val="1"/>
        </dgm:presLayoutVars>
      </dgm:prSet>
      <dgm:spPr>
        <a:xfrm>
          <a:off x="4846695" y="833830"/>
          <a:ext cx="1729549" cy="1037729"/>
        </a:xfrm>
        <a:prstGeom prst="roundRect">
          <a:avLst>
            <a:gd name="adj" fmla="val 10000"/>
          </a:avLst>
        </a:prstGeom>
      </dgm:spPr>
    </dgm:pt>
    <dgm:pt modelId="{0E591D4A-C5D1-420B-B9F6-798D8FECC3F8}" type="pres">
      <dgm:prSet presAssocID="{29DD7B9B-326C-440F-99AC-F37F00DD9D04}" presName="sibTrans" presStyleLbl="sibTrans2D1" presStyleIdx="2" presStyleCnt="3"/>
      <dgm:spPr/>
    </dgm:pt>
    <dgm:pt modelId="{BAD439B0-1928-4E99-8133-E9B6456EB69C}" type="pres">
      <dgm:prSet presAssocID="{29DD7B9B-326C-440F-99AC-F37F00DD9D04}" presName="connectorText" presStyleLbl="sibTrans2D1" presStyleIdx="2" presStyleCnt="3"/>
      <dgm:spPr/>
    </dgm:pt>
    <dgm:pt modelId="{9450BA51-4A18-4175-A738-104D9CDA0C2C}" type="pres">
      <dgm:prSet presAssocID="{964901CF-E3FB-41D8-9A1F-E1318D54ADE0}" presName="node" presStyleLbl="node1" presStyleIdx="3" presStyleCnt="4">
        <dgm:presLayoutVars>
          <dgm:bulletEnabled val="1"/>
        </dgm:presLayoutVars>
      </dgm:prSet>
      <dgm:spPr>
        <a:xfrm>
          <a:off x="7268065" y="833830"/>
          <a:ext cx="1729549" cy="1037729"/>
        </a:xfrm>
        <a:prstGeom prst="roundRect">
          <a:avLst>
            <a:gd name="adj" fmla="val 10000"/>
          </a:avLst>
        </a:prstGeom>
      </dgm:spPr>
    </dgm:pt>
  </dgm:ptLst>
  <dgm:cxnLst>
    <dgm:cxn modelId="{1A8D5839-C1A7-4BE5-985D-02092CCC4ACD}" type="presOf" srcId="{8A529A6A-C8C8-4783-B481-1B00D6C59D3A}" destId="{A94E4E19-DB82-4389-A2B1-6BA0E47065E8}" srcOrd="1" destOrd="0" presId="urn:microsoft.com/office/officeart/2005/8/layout/process1"/>
    <dgm:cxn modelId="{1A9A845B-7AB9-4D45-8E0A-8EC74ED223C9}" type="presOf" srcId="{E647F2F5-A0A8-49FF-9C04-473C16AA3554}" destId="{36F95E28-2BD3-42F4-9DCB-43750F8DE88C}" srcOrd="1" destOrd="0" presId="urn:microsoft.com/office/officeart/2005/8/layout/process1"/>
    <dgm:cxn modelId="{DB023F47-3587-494D-AEE0-27B45A084957}" type="presOf" srcId="{0D21C84A-E111-4B2B-A2F3-6119B05DFC25}" destId="{F485B684-0538-42E4-9196-501CEDE32B34}" srcOrd="0" destOrd="0" presId="urn:microsoft.com/office/officeart/2005/8/layout/process1"/>
    <dgm:cxn modelId="{8FD13980-8650-4A1D-926B-06C8C7D3C33D}" type="presOf" srcId="{08B99ED5-28D4-4E5B-AFEA-9194E8E30CDB}" destId="{55A2BDCC-39A7-4D50-9980-A491590262C9}" srcOrd="0" destOrd="0" presId="urn:microsoft.com/office/officeart/2005/8/layout/process1"/>
    <dgm:cxn modelId="{B61A6381-69D6-42A5-B2A1-989742336653}" srcId="{501AD719-60E3-4211-8043-F171FC9752CD}" destId="{08B99ED5-28D4-4E5B-AFEA-9194E8E30CDB}" srcOrd="1" destOrd="0" parTransId="{7CED490B-7F4D-4F3C-94F3-AD121FFC62DD}" sibTransId="{8A529A6A-C8C8-4783-B481-1B00D6C59D3A}"/>
    <dgm:cxn modelId="{F92A03A7-243A-4B3F-B6BF-6DAB164869DE}" type="presOf" srcId="{90D6FEA0-9C3A-469B-A8E9-441777FB389F}" destId="{CC53BE42-03A3-477A-BFF6-F601AF020530}" srcOrd="0" destOrd="0" presId="urn:microsoft.com/office/officeart/2005/8/layout/process1"/>
    <dgm:cxn modelId="{D8900FB7-7D4F-43C7-B4C5-FE383AD5AE49}" srcId="{501AD719-60E3-4211-8043-F171FC9752CD}" destId="{0D21C84A-E111-4B2B-A2F3-6119B05DFC25}" srcOrd="0" destOrd="0" parTransId="{73286F89-BFF3-47FB-9EED-89C8A81A7D8D}" sibTransId="{E647F2F5-A0A8-49FF-9C04-473C16AA3554}"/>
    <dgm:cxn modelId="{FAF769C9-D867-4CD9-B892-EE9E9B5ACF9C}" type="presOf" srcId="{E647F2F5-A0A8-49FF-9C04-473C16AA3554}" destId="{4E8F0258-1252-4A78-9A29-3DF66230C7AB}" srcOrd="0" destOrd="0" presId="urn:microsoft.com/office/officeart/2005/8/layout/process1"/>
    <dgm:cxn modelId="{D3E043D5-2426-488B-B45F-419EE3303D89}" type="presOf" srcId="{8A529A6A-C8C8-4783-B481-1B00D6C59D3A}" destId="{A467EBF4-7973-4409-B1D9-43D32338DCDD}" srcOrd="0" destOrd="0" presId="urn:microsoft.com/office/officeart/2005/8/layout/process1"/>
    <dgm:cxn modelId="{78DBB9DE-9034-41E0-A3D1-DF4430E8996A}" type="presOf" srcId="{29DD7B9B-326C-440F-99AC-F37F00DD9D04}" destId="{0E591D4A-C5D1-420B-B9F6-798D8FECC3F8}" srcOrd="0" destOrd="0" presId="urn:microsoft.com/office/officeart/2005/8/layout/process1"/>
    <dgm:cxn modelId="{7F8FD5E3-535D-4C51-9009-82D3297C5B3B}" type="presOf" srcId="{29DD7B9B-326C-440F-99AC-F37F00DD9D04}" destId="{BAD439B0-1928-4E99-8133-E9B6456EB69C}" srcOrd="1" destOrd="0" presId="urn:microsoft.com/office/officeart/2005/8/layout/process1"/>
    <dgm:cxn modelId="{5A29B9EC-4508-41DB-960A-4EA58594C8B1}" srcId="{501AD719-60E3-4211-8043-F171FC9752CD}" destId="{90D6FEA0-9C3A-469B-A8E9-441777FB389F}" srcOrd="2" destOrd="0" parTransId="{53ADAF71-92D4-4E7D-8069-4496C73C604B}" sibTransId="{29DD7B9B-326C-440F-99AC-F37F00DD9D04}"/>
    <dgm:cxn modelId="{2B4123F4-BB91-4952-BB2E-52E1635AD8DF}" srcId="{501AD719-60E3-4211-8043-F171FC9752CD}" destId="{964901CF-E3FB-41D8-9A1F-E1318D54ADE0}" srcOrd="3" destOrd="0" parTransId="{10E0F7A5-9361-48CB-B4D8-B27F4A4BB098}" sibTransId="{CE041200-ECE8-4E00-8C66-77F68585E70E}"/>
    <dgm:cxn modelId="{928354F8-570E-46A4-A984-C4F54BE8CBE5}" type="presOf" srcId="{501AD719-60E3-4211-8043-F171FC9752CD}" destId="{FBEB66D8-A0CD-4182-A3BB-26D2EB22F9FB}" srcOrd="0" destOrd="0" presId="urn:microsoft.com/office/officeart/2005/8/layout/process1"/>
    <dgm:cxn modelId="{F43945FC-C23F-4ABB-BFE6-DE03DDC3FD9A}" type="presOf" srcId="{964901CF-E3FB-41D8-9A1F-E1318D54ADE0}" destId="{9450BA51-4A18-4175-A738-104D9CDA0C2C}" srcOrd="0" destOrd="0" presId="urn:microsoft.com/office/officeart/2005/8/layout/process1"/>
    <dgm:cxn modelId="{B96F25DB-AC61-4DAC-9E64-B1A0FDB5525E}" type="presParOf" srcId="{FBEB66D8-A0CD-4182-A3BB-26D2EB22F9FB}" destId="{F485B684-0538-42E4-9196-501CEDE32B34}" srcOrd="0" destOrd="0" presId="urn:microsoft.com/office/officeart/2005/8/layout/process1"/>
    <dgm:cxn modelId="{5A746039-5E3D-43CD-B100-AE6C1054EB6A}" type="presParOf" srcId="{FBEB66D8-A0CD-4182-A3BB-26D2EB22F9FB}" destId="{4E8F0258-1252-4A78-9A29-3DF66230C7AB}" srcOrd="1" destOrd="0" presId="urn:microsoft.com/office/officeart/2005/8/layout/process1"/>
    <dgm:cxn modelId="{94BCDE50-67D5-48C2-B250-54A8C35D2FAF}" type="presParOf" srcId="{4E8F0258-1252-4A78-9A29-3DF66230C7AB}" destId="{36F95E28-2BD3-42F4-9DCB-43750F8DE88C}" srcOrd="0" destOrd="0" presId="urn:microsoft.com/office/officeart/2005/8/layout/process1"/>
    <dgm:cxn modelId="{A6B07569-3E13-4BAB-BBA6-2CA0593E2FB2}" type="presParOf" srcId="{FBEB66D8-A0CD-4182-A3BB-26D2EB22F9FB}" destId="{55A2BDCC-39A7-4D50-9980-A491590262C9}" srcOrd="2" destOrd="0" presId="urn:microsoft.com/office/officeart/2005/8/layout/process1"/>
    <dgm:cxn modelId="{4A1263A8-BFBE-46E5-9C19-A07F301DF0A8}" type="presParOf" srcId="{FBEB66D8-A0CD-4182-A3BB-26D2EB22F9FB}" destId="{A467EBF4-7973-4409-B1D9-43D32338DCDD}" srcOrd="3" destOrd="0" presId="urn:microsoft.com/office/officeart/2005/8/layout/process1"/>
    <dgm:cxn modelId="{78C90548-4070-4D0B-AACC-A9516EE5955C}" type="presParOf" srcId="{A467EBF4-7973-4409-B1D9-43D32338DCDD}" destId="{A94E4E19-DB82-4389-A2B1-6BA0E47065E8}" srcOrd="0" destOrd="0" presId="urn:microsoft.com/office/officeart/2005/8/layout/process1"/>
    <dgm:cxn modelId="{3C6E3C01-CB09-4702-A3D3-B8D709269CC3}" type="presParOf" srcId="{FBEB66D8-A0CD-4182-A3BB-26D2EB22F9FB}" destId="{CC53BE42-03A3-477A-BFF6-F601AF020530}" srcOrd="4" destOrd="0" presId="urn:microsoft.com/office/officeart/2005/8/layout/process1"/>
    <dgm:cxn modelId="{396D1603-D8E0-4797-B415-DD78CC3C9E2D}" type="presParOf" srcId="{FBEB66D8-A0CD-4182-A3BB-26D2EB22F9FB}" destId="{0E591D4A-C5D1-420B-B9F6-798D8FECC3F8}" srcOrd="5" destOrd="0" presId="urn:microsoft.com/office/officeart/2005/8/layout/process1"/>
    <dgm:cxn modelId="{EB0A6AA4-F5C9-4333-BD73-32CA84CED24D}" type="presParOf" srcId="{0E591D4A-C5D1-420B-B9F6-798D8FECC3F8}" destId="{BAD439B0-1928-4E99-8133-E9B6456EB69C}" srcOrd="0" destOrd="0" presId="urn:microsoft.com/office/officeart/2005/8/layout/process1"/>
    <dgm:cxn modelId="{97818064-E34C-4509-A949-30AE0DD92AD2}" type="presParOf" srcId="{FBEB66D8-A0CD-4182-A3BB-26D2EB22F9FB}" destId="{9450BA51-4A18-4175-A738-104D9CDA0C2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5B684-0538-42E4-9196-501CEDE32B34}">
      <dsp:nvSpPr>
        <dsp:cNvPr id="0" name=""/>
        <dsp:cNvSpPr/>
      </dsp:nvSpPr>
      <dsp:spPr>
        <a:xfrm>
          <a:off x="3955" y="833830"/>
          <a:ext cx="1729549" cy="1037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chemeClr val="tx2">
              <a:lumMod val="40000"/>
              <a:lumOff val="60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탐색</a:t>
          </a:r>
        </a:p>
      </dsp:txBody>
      <dsp:txXfrm>
        <a:off x="34349" y="864224"/>
        <a:ext cx="1668761" cy="976941"/>
      </dsp:txXfrm>
    </dsp:sp>
    <dsp:sp modelId="{4E8F0258-1252-4A78-9A29-3DF66230C7AB}">
      <dsp:nvSpPr>
        <dsp:cNvPr id="0" name=""/>
        <dsp:cNvSpPr/>
      </dsp:nvSpPr>
      <dsp:spPr>
        <a:xfrm>
          <a:off x="1906460" y="1138230"/>
          <a:ext cx="366664" cy="42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1906460" y="1224016"/>
        <a:ext cx="256665" cy="257356"/>
      </dsp:txXfrm>
    </dsp:sp>
    <dsp:sp modelId="{55A2BDCC-39A7-4D50-9980-A491590262C9}">
      <dsp:nvSpPr>
        <dsp:cNvPr id="0" name=""/>
        <dsp:cNvSpPr/>
      </dsp:nvSpPr>
      <dsp:spPr>
        <a:xfrm>
          <a:off x="2425325" y="833830"/>
          <a:ext cx="1729549" cy="103772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rgbClr val="1F497D">
              <a:lumMod val="40000"/>
              <a:lumOff val="60000"/>
            </a:srgb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인증</a:t>
          </a:r>
        </a:p>
      </dsp:txBody>
      <dsp:txXfrm>
        <a:off x="2455719" y="864224"/>
        <a:ext cx="1668761" cy="976941"/>
      </dsp:txXfrm>
    </dsp:sp>
    <dsp:sp modelId="{A467EBF4-7973-4409-B1D9-43D32338DCDD}">
      <dsp:nvSpPr>
        <dsp:cNvPr id="0" name=""/>
        <dsp:cNvSpPr/>
      </dsp:nvSpPr>
      <dsp:spPr>
        <a:xfrm>
          <a:off x="4327830" y="1138230"/>
          <a:ext cx="366664" cy="42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4327830" y="1224016"/>
        <a:ext cx="256665" cy="257356"/>
      </dsp:txXfrm>
    </dsp:sp>
    <dsp:sp modelId="{CC53BE42-03A3-477A-BFF6-F601AF020530}">
      <dsp:nvSpPr>
        <dsp:cNvPr id="0" name=""/>
        <dsp:cNvSpPr/>
      </dsp:nvSpPr>
      <dsp:spPr>
        <a:xfrm>
          <a:off x="4846695" y="833830"/>
          <a:ext cx="1729549" cy="103772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rgbClr val="1F497D">
              <a:lumMod val="40000"/>
              <a:lumOff val="60000"/>
            </a:srgb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결합</a:t>
          </a:r>
        </a:p>
      </dsp:txBody>
      <dsp:txXfrm>
        <a:off x="4877089" y="864224"/>
        <a:ext cx="1668761" cy="976941"/>
      </dsp:txXfrm>
    </dsp:sp>
    <dsp:sp modelId="{0E591D4A-C5D1-420B-B9F6-798D8FECC3F8}">
      <dsp:nvSpPr>
        <dsp:cNvPr id="0" name=""/>
        <dsp:cNvSpPr/>
      </dsp:nvSpPr>
      <dsp:spPr>
        <a:xfrm>
          <a:off x="6749200" y="1138230"/>
          <a:ext cx="366664" cy="42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6749200" y="1224016"/>
        <a:ext cx="256665" cy="257356"/>
      </dsp:txXfrm>
    </dsp:sp>
    <dsp:sp modelId="{9450BA51-4A18-4175-A738-104D9CDA0C2C}">
      <dsp:nvSpPr>
        <dsp:cNvPr id="0" name=""/>
        <dsp:cNvSpPr/>
      </dsp:nvSpPr>
      <dsp:spPr>
        <a:xfrm>
          <a:off x="7268065" y="833830"/>
          <a:ext cx="1729549" cy="103772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>
            <a:rot lat="0" lon="0" rev="0"/>
          </a:lightRig>
        </a:scene3d>
        <a:sp3d extrusionH="120650">
          <a:bevelT w="158750" h="63500"/>
          <a:extrusionClr>
            <a:srgbClr val="1F497D">
              <a:lumMod val="40000"/>
              <a:lumOff val="60000"/>
            </a:srgb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  <a:cs typeface="+mn-cs"/>
            </a:rPr>
            <a:t>데이터 전송</a:t>
          </a:r>
        </a:p>
      </dsp:txBody>
      <dsp:txXfrm>
        <a:off x="7298459" y="864224"/>
        <a:ext cx="1668761" cy="976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D890C760-D166-4E27-8D5B-FCB55301ED98}" type="datetime1">
              <a:rPr lang="ko-KR" altLang="en-US"/>
              <a:pPr/>
              <a:t>2020-07-31</a:t>
            </a:fld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D16B75AF-1F91-4F09-B260-CBA9677943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772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792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7375" y="615950"/>
            <a:ext cx="5553075" cy="384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6725" y="5118100"/>
            <a:ext cx="5761038" cy="1276350"/>
          </a:xfrm>
          <a:prstGeom prst="rect">
            <a:avLst/>
          </a:prstGeom>
          <a:noFill/>
          <a:ln w="254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  <a:endParaRPr lang="en-US" altLang="ko-KR"/>
          </a:p>
          <a:p>
            <a:pPr lvl="0"/>
            <a:r>
              <a:rPr lang="en-US" altLang="ko-KR"/>
              <a:t>  </a:t>
            </a:r>
          </a:p>
          <a:p>
            <a:pPr lvl="0"/>
            <a:r>
              <a:rPr lang="en-US" altLang="ko-KR"/>
              <a:t>  </a:t>
            </a:r>
          </a:p>
          <a:p>
            <a:pPr lvl="0"/>
            <a:r>
              <a:rPr lang="en-US" altLang="ko-KR"/>
              <a:t>  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12668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336800" y="9431338"/>
            <a:ext cx="12652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0"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9C124DA6-B6B0-473B-84DC-71DC5AB064F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466725" y="4746625"/>
            <a:ext cx="5773738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buFont typeface="Wingdings" pitchFamily="2" charset="2"/>
              <a:buChar char="§"/>
            </a:pPr>
            <a:r>
              <a:rPr lang="ko-KR" altLang="en-US" sz="1800">
                <a:solidFill>
                  <a:schemeClr val="tx2"/>
                </a:solidFill>
              </a:rPr>
              <a:t> 핵심 </a:t>
            </a:r>
            <a:r>
              <a:rPr lang="en-US" altLang="ko-KR" sz="1800">
                <a:solidFill>
                  <a:schemeClr val="tx2"/>
                </a:solidFill>
              </a:rPr>
              <a:t>Point</a:t>
            </a:r>
            <a:endParaRPr lang="ko-KR" altLang="en-US" sz="180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4025" y="6948488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4025" y="7305675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6725" y="7639050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4025" y="7986713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4025" y="8326438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4025" y="8672513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25" y="9024938"/>
            <a:ext cx="576103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825" y="6635750"/>
            <a:ext cx="14398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Note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89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ü"/>
      <a:defRPr sz="11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charset="0"/>
      </a:defRPr>
    </a:lvl3pPr>
    <a:lvl4pPr marL="1600200" indent="-228600" algn="just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charset="0"/>
      </a:defRPr>
    </a:lvl5pPr>
    <a:lvl6pPr marL="2285711" algn="l" defTabSz="91428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3" algn="l" defTabSz="91428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6" algn="l" defTabSz="91428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7" algn="l" defTabSz="91428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56F4D067-F099-4314-9DD8-55D631D2F86D}"/>
              </a:ext>
            </a:extLst>
          </p:cNvPr>
          <p:cNvSpPr txBox="1">
            <a:spLocks/>
          </p:cNvSpPr>
          <p:nvPr userDrawn="1"/>
        </p:nvSpPr>
        <p:spPr>
          <a:xfrm>
            <a:off x="506069" y="6623101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4" name="bk object 16">
            <a:extLst>
              <a:ext uri="{FF2B5EF4-FFF2-40B4-BE49-F238E27FC236}">
                <a16:creationId xmlns:a16="http://schemas.microsoft.com/office/drawing/2014/main" id="{001A2D07-1BF1-4FC1-BD85-D2D140E15485}"/>
              </a:ext>
            </a:extLst>
          </p:cNvPr>
          <p:cNvSpPr/>
          <p:nvPr userDrawn="1"/>
        </p:nvSpPr>
        <p:spPr>
          <a:xfrm>
            <a:off x="491490" y="795600"/>
            <a:ext cx="8928100" cy="1905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A28695-20A3-4842-B28B-73F6732731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4" y="278650"/>
            <a:ext cx="1717200" cy="3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85A62D-5C2B-45B5-B688-37F3C611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0728"/>
            <a:ext cx="9361040" cy="525658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49ACFD8-17B8-40C1-80F5-DEA0686655E5}"/>
              </a:ext>
            </a:extLst>
          </p:cNvPr>
          <p:cNvSpPr/>
          <p:nvPr userDrawn="1"/>
        </p:nvSpPr>
        <p:spPr>
          <a:xfrm>
            <a:off x="272480" y="972284"/>
            <a:ext cx="9361040" cy="5049004"/>
          </a:xfrm>
          <a:custGeom>
            <a:avLst/>
            <a:gdLst/>
            <a:ahLst/>
            <a:cxnLst/>
            <a:rect l="l" t="t" r="r" b="b"/>
            <a:pathLst>
              <a:path w="8821420" h="4472940">
                <a:moveTo>
                  <a:pt x="0" y="4472940"/>
                </a:moveTo>
                <a:lnTo>
                  <a:pt x="8820912" y="4472940"/>
                </a:lnTo>
                <a:lnTo>
                  <a:pt x="8820912" y="0"/>
                </a:lnTo>
                <a:lnTo>
                  <a:pt x="0" y="0"/>
                </a:lnTo>
                <a:lnTo>
                  <a:pt x="0" y="4472940"/>
                </a:lnTo>
                <a:close/>
              </a:path>
            </a:pathLst>
          </a:custGeom>
          <a:ln w="609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36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56F4D067-F099-4314-9DD8-55D631D2F86D}"/>
              </a:ext>
            </a:extLst>
          </p:cNvPr>
          <p:cNvSpPr txBox="1">
            <a:spLocks/>
          </p:cNvSpPr>
          <p:nvPr userDrawn="1"/>
        </p:nvSpPr>
        <p:spPr>
          <a:xfrm>
            <a:off x="506069" y="6623101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4" name="bk object 16">
            <a:extLst>
              <a:ext uri="{FF2B5EF4-FFF2-40B4-BE49-F238E27FC236}">
                <a16:creationId xmlns:a16="http://schemas.microsoft.com/office/drawing/2014/main" id="{001A2D07-1BF1-4FC1-BD85-D2D140E15485}"/>
              </a:ext>
            </a:extLst>
          </p:cNvPr>
          <p:cNvSpPr/>
          <p:nvPr userDrawn="1"/>
        </p:nvSpPr>
        <p:spPr>
          <a:xfrm>
            <a:off x="491490" y="795600"/>
            <a:ext cx="8928100" cy="1905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A28695-20A3-4842-B28B-73F6732731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4" y="278650"/>
            <a:ext cx="1717200" cy="3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7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85A62D-5C2B-45B5-B688-37F3C611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0728"/>
            <a:ext cx="9361040" cy="525658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49ACFD8-17B8-40C1-80F5-DEA0686655E5}"/>
              </a:ext>
            </a:extLst>
          </p:cNvPr>
          <p:cNvSpPr/>
          <p:nvPr userDrawn="1"/>
        </p:nvSpPr>
        <p:spPr>
          <a:xfrm>
            <a:off x="272480" y="972284"/>
            <a:ext cx="9361040" cy="5049004"/>
          </a:xfrm>
          <a:custGeom>
            <a:avLst/>
            <a:gdLst/>
            <a:ahLst/>
            <a:cxnLst/>
            <a:rect l="l" t="t" r="r" b="b"/>
            <a:pathLst>
              <a:path w="8821420" h="4472940">
                <a:moveTo>
                  <a:pt x="0" y="4472940"/>
                </a:moveTo>
                <a:lnTo>
                  <a:pt x="8820912" y="4472940"/>
                </a:lnTo>
                <a:lnTo>
                  <a:pt x="8820912" y="0"/>
                </a:lnTo>
                <a:lnTo>
                  <a:pt x="0" y="0"/>
                </a:lnTo>
                <a:lnTo>
                  <a:pt x="0" y="4472940"/>
                </a:lnTo>
                <a:close/>
              </a:path>
            </a:pathLst>
          </a:custGeom>
          <a:ln w="609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36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7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7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143B6C3-B6D8-41BE-93F9-49D26BDF33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506" y="278092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F34E9E3-A002-47F6-8BB7-D1C19B44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06" y="415498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B6C9BE8-4491-4774-A62D-402FCF85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bk object 16">
            <a:extLst>
              <a:ext uri="{FF2B5EF4-FFF2-40B4-BE49-F238E27FC236}">
                <a16:creationId xmlns:a16="http://schemas.microsoft.com/office/drawing/2014/main" id="{50405F54-51B8-45FE-A658-0D2264B52548}"/>
              </a:ext>
            </a:extLst>
          </p:cNvPr>
          <p:cNvSpPr/>
          <p:nvPr userDrawn="1"/>
        </p:nvSpPr>
        <p:spPr>
          <a:xfrm>
            <a:off x="272480" y="764704"/>
            <a:ext cx="9361040" cy="45719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3FBE14AB-E313-4461-8BF8-7D34A9653FA2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53B565-AB06-4ED7-A10B-6109B9233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7"/>
            <a:ext cx="9361040" cy="53284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>
            <a:lvl1pPr>
              <a:defRPr sz="1000"/>
            </a:lvl1pPr>
          </a:lstStyle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288D03-167F-42D3-8B2C-24D2F661CDC7}"/>
              </a:ext>
            </a:extLst>
          </p:cNvPr>
          <p:cNvSpPr/>
          <p:nvPr userDrawn="1"/>
        </p:nvSpPr>
        <p:spPr>
          <a:xfrm>
            <a:off x="272480" y="972284"/>
            <a:ext cx="9361040" cy="5337036"/>
          </a:xfrm>
          <a:custGeom>
            <a:avLst/>
            <a:gdLst/>
            <a:ahLst/>
            <a:cxnLst/>
            <a:rect l="l" t="t" r="r" b="b"/>
            <a:pathLst>
              <a:path w="8821420" h="4472940">
                <a:moveTo>
                  <a:pt x="0" y="4472940"/>
                </a:moveTo>
                <a:lnTo>
                  <a:pt x="8820912" y="4472940"/>
                </a:lnTo>
                <a:lnTo>
                  <a:pt x="8820912" y="0"/>
                </a:lnTo>
                <a:lnTo>
                  <a:pt x="0" y="0"/>
                </a:lnTo>
                <a:lnTo>
                  <a:pt x="0" y="4472940"/>
                </a:lnTo>
                <a:close/>
              </a:path>
            </a:pathLst>
          </a:custGeom>
          <a:ln w="609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338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83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78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85A62D-5C2B-45B5-B688-37F3C611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0728"/>
            <a:ext cx="9361040" cy="525658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49ACFD8-17B8-40C1-80F5-DEA0686655E5}"/>
              </a:ext>
            </a:extLst>
          </p:cNvPr>
          <p:cNvSpPr/>
          <p:nvPr userDrawn="1"/>
        </p:nvSpPr>
        <p:spPr>
          <a:xfrm>
            <a:off x="272480" y="972284"/>
            <a:ext cx="9361040" cy="5049004"/>
          </a:xfrm>
          <a:custGeom>
            <a:avLst/>
            <a:gdLst/>
            <a:ahLst/>
            <a:cxnLst/>
            <a:rect l="l" t="t" r="r" b="b"/>
            <a:pathLst>
              <a:path w="8821420" h="4472940">
                <a:moveTo>
                  <a:pt x="0" y="4472940"/>
                </a:moveTo>
                <a:lnTo>
                  <a:pt x="8820912" y="4472940"/>
                </a:lnTo>
                <a:lnTo>
                  <a:pt x="8820912" y="0"/>
                </a:lnTo>
                <a:lnTo>
                  <a:pt x="0" y="0"/>
                </a:lnTo>
                <a:lnTo>
                  <a:pt x="0" y="4472940"/>
                </a:lnTo>
                <a:close/>
              </a:path>
            </a:pathLst>
          </a:custGeom>
          <a:ln w="609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496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143B6C3-B6D8-41BE-93F9-49D26BDF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06" y="2780928"/>
            <a:ext cx="84201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ko-KR" altLang="en-US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F34E9E3-A002-47F6-8BB7-D1C19B44D1D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82506" y="4154984"/>
            <a:ext cx="84201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B6C9BE8-4491-4774-A62D-402FCF85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3FBE14AB-E313-4461-8BF8-7D34A9653FA2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53B565-AB06-4ED7-A10B-6109B9233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7A8908-B8E7-4E6D-92E1-1705D422542D}"/>
              </a:ext>
            </a:extLst>
          </p:cNvPr>
          <p:cNvCxnSpPr>
            <a:cxnSpLocks/>
          </p:cNvCxnSpPr>
          <p:nvPr userDrawn="1"/>
        </p:nvCxnSpPr>
        <p:spPr>
          <a:xfrm>
            <a:off x="782506" y="4138256"/>
            <a:ext cx="8420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09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7"/>
            <a:ext cx="9361040" cy="53284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>
            <a:lvl1pPr>
              <a:defRPr sz="1000"/>
            </a:lvl1pPr>
          </a:lstStyle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288D03-167F-42D3-8B2C-24D2F661CDC7}"/>
              </a:ext>
            </a:extLst>
          </p:cNvPr>
          <p:cNvSpPr/>
          <p:nvPr userDrawn="1"/>
        </p:nvSpPr>
        <p:spPr>
          <a:xfrm>
            <a:off x="272480" y="972284"/>
            <a:ext cx="9361040" cy="5337036"/>
          </a:xfrm>
          <a:custGeom>
            <a:avLst/>
            <a:gdLst/>
            <a:ahLst/>
            <a:cxnLst/>
            <a:rect l="l" t="t" r="r" b="b"/>
            <a:pathLst>
              <a:path w="8821420" h="4472940">
                <a:moveTo>
                  <a:pt x="0" y="4472940"/>
                </a:moveTo>
                <a:lnTo>
                  <a:pt x="8820912" y="4472940"/>
                </a:lnTo>
                <a:lnTo>
                  <a:pt x="8820912" y="0"/>
                </a:lnTo>
                <a:lnTo>
                  <a:pt x="0" y="0"/>
                </a:lnTo>
                <a:lnTo>
                  <a:pt x="0" y="4472940"/>
                </a:lnTo>
                <a:close/>
              </a:path>
            </a:pathLst>
          </a:custGeom>
          <a:ln w="609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8B815A-3146-4DA9-A9D8-AA0A85AA55F1}"/>
              </a:ext>
            </a:extLst>
          </p:cNvPr>
          <p:cNvCxnSpPr/>
          <p:nvPr userDrawn="1"/>
        </p:nvCxnSpPr>
        <p:spPr>
          <a:xfrm>
            <a:off x="272480" y="836712"/>
            <a:ext cx="9361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95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틀이 없는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DEC2DC-AB95-47FE-A3E2-FB3958B78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DE3AC-8992-4871-A444-4C1C8E13CD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049" y="1052736"/>
            <a:ext cx="9288463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50BA233-18A9-4181-936A-DAE6428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9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85A62D-5C2B-45B5-B688-37F3C611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0728"/>
            <a:ext cx="9361040" cy="525658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49ACFD8-17B8-40C1-80F5-DEA0686655E5}"/>
              </a:ext>
            </a:extLst>
          </p:cNvPr>
          <p:cNvSpPr/>
          <p:nvPr userDrawn="1"/>
        </p:nvSpPr>
        <p:spPr>
          <a:xfrm>
            <a:off x="272480" y="972284"/>
            <a:ext cx="9361040" cy="5049004"/>
          </a:xfrm>
          <a:custGeom>
            <a:avLst/>
            <a:gdLst/>
            <a:ahLst/>
            <a:cxnLst/>
            <a:rect l="l" t="t" r="r" b="b"/>
            <a:pathLst>
              <a:path w="8821420" h="4472940">
                <a:moveTo>
                  <a:pt x="0" y="4472940"/>
                </a:moveTo>
                <a:lnTo>
                  <a:pt x="8820912" y="4472940"/>
                </a:lnTo>
                <a:lnTo>
                  <a:pt x="8820912" y="0"/>
                </a:lnTo>
                <a:lnTo>
                  <a:pt x="0" y="0"/>
                </a:lnTo>
                <a:lnTo>
                  <a:pt x="0" y="4472940"/>
                </a:lnTo>
                <a:close/>
              </a:path>
            </a:pathLst>
          </a:custGeom>
          <a:ln w="609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4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143B6C3-B6D8-41BE-93F9-49D26BDF33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506" y="278092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F34E9E3-A002-47F6-8BB7-D1C19B44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06" y="415498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B6C9BE8-4491-4774-A62D-402FCF85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bk object 16">
            <a:extLst>
              <a:ext uri="{FF2B5EF4-FFF2-40B4-BE49-F238E27FC236}">
                <a16:creationId xmlns:a16="http://schemas.microsoft.com/office/drawing/2014/main" id="{50405F54-51B8-45FE-A658-0D2264B52548}"/>
              </a:ext>
            </a:extLst>
          </p:cNvPr>
          <p:cNvSpPr/>
          <p:nvPr userDrawn="1"/>
        </p:nvSpPr>
        <p:spPr>
          <a:xfrm>
            <a:off x="272480" y="764704"/>
            <a:ext cx="9361040" cy="45719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3FBE14AB-E313-4461-8BF8-7D34A9653FA2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53B565-AB06-4ED7-A10B-6109B9233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56F4D067-F099-4314-9DD8-55D631D2F86D}"/>
              </a:ext>
            </a:extLst>
          </p:cNvPr>
          <p:cNvSpPr txBox="1">
            <a:spLocks/>
          </p:cNvSpPr>
          <p:nvPr userDrawn="1"/>
        </p:nvSpPr>
        <p:spPr>
          <a:xfrm>
            <a:off x="506069" y="6623101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4" name="bk object 16">
            <a:extLst>
              <a:ext uri="{FF2B5EF4-FFF2-40B4-BE49-F238E27FC236}">
                <a16:creationId xmlns:a16="http://schemas.microsoft.com/office/drawing/2014/main" id="{001A2D07-1BF1-4FC1-BD85-D2D140E15485}"/>
              </a:ext>
            </a:extLst>
          </p:cNvPr>
          <p:cNvSpPr/>
          <p:nvPr userDrawn="1"/>
        </p:nvSpPr>
        <p:spPr>
          <a:xfrm>
            <a:off x="491490" y="795600"/>
            <a:ext cx="8928100" cy="1905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A28695-20A3-4842-B28B-73F6732731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4" y="278650"/>
            <a:ext cx="1717200" cy="3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C91832B-229E-429E-AAC1-97B6805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904" y="6373392"/>
            <a:ext cx="2311400" cy="365125"/>
          </a:xfrm>
        </p:spPr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42A7-3A43-4869-BF52-A6CBAD4552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3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37339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68A18B4D-F833-4848-A4E4-00ED78705064}"/>
              </a:ext>
            </a:extLst>
          </p:cNvPr>
          <p:cNvSpPr/>
          <p:nvPr userDrawn="1"/>
        </p:nvSpPr>
        <p:spPr>
          <a:xfrm>
            <a:off x="272480" y="764704"/>
            <a:ext cx="9361040" cy="45719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15" r:id="rId2"/>
    <p:sldLayoutId id="2147485545" r:id="rId3"/>
    <p:sldLayoutId id="2147485544" r:id="rId4"/>
    <p:sldLayoutId id="2147485510" r:id="rId5"/>
    <p:sldLayoutId id="2147485541" r:id="rId6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37339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68A18B4D-F833-4848-A4E4-00ED78705064}"/>
              </a:ext>
            </a:extLst>
          </p:cNvPr>
          <p:cNvSpPr/>
          <p:nvPr userDrawn="1"/>
        </p:nvSpPr>
        <p:spPr>
          <a:xfrm flipV="1">
            <a:off x="272480" y="692697"/>
            <a:ext cx="9361040" cy="72008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7" r:id="rId1"/>
    <p:sldLayoutId id="2147485518" r:id="rId2"/>
    <p:sldLayoutId id="2147485521" r:id="rId3"/>
    <p:sldLayoutId id="2147485522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37339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68A18B4D-F833-4848-A4E4-00ED78705064}"/>
              </a:ext>
            </a:extLst>
          </p:cNvPr>
          <p:cNvSpPr/>
          <p:nvPr userDrawn="1"/>
        </p:nvSpPr>
        <p:spPr>
          <a:xfrm flipV="1">
            <a:off x="272480" y="692696"/>
            <a:ext cx="9361040" cy="79943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488091"/>
            <a:ext cx="2311400" cy="250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68A18B4D-F833-4848-A4E4-00ED78705064}"/>
              </a:ext>
            </a:extLst>
          </p:cNvPr>
          <p:cNvSpPr/>
          <p:nvPr userDrawn="1"/>
        </p:nvSpPr>
        <p:spPr>
          <a:xfrm flipV="1">
            <a:off x="272480" y="692696"/>
            <a:ext cx="9361040" cy="79943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9" r:id="rId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488091"/>
            <a:ext cx="2311400" cy="250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  <p:sp>
        <p:nvSpPr>
          <p:cNvPr id="8" name="bk object 16">
            <a:extLst>
              <a:ext uri="{FF2B5EF4-FFF2-40B4-BE49-F238E27FC236}">
                <a16:creationId xmlns:a16="http://schemas.microsoft.com/office/drawing/2014/main" id="{92F904A5-BD86-4AD8-A0ED-00057280B311}"/>
              </a:ext>
            </a:extLst>
          </p:cNvPr>
          <p:cNvSpPr/>
          <p:nvPr userDrawn="1"/>
        </p:nvSpPr>
        <p:spPr>
          <a:xfrm>
            <a:off x="491490" y="764704"/>
            <a:ext cx="8928100" cy="1905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4" r:id="rId1"/>
    <p:sldLayoutId id="2147485535" r:id="rId2"/>
    <p:sldLayoutId id="2147485509" r:id="rId3"/>
    <p:sldLayoutId id="2147485512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37339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68A18B4D-F833-4848-A4E4-00ED78705064}"/>
              </a:ext>
            </a:extLst>
          </p:cNvPr>
          <p:cNvSpPr/>
          <p:nvPr userDrawn="1"/>
        </p:nvSpPr>
        <p:spPr>
          <a:xfrm>
            <a:off x="272480" y="764704"/>
            <a:ext cx="9361040" cy="45719"/>
          </a:xfrm>
          <a:custGeom>
            <a:avLst/>
            <a:gdLst/>
            <a:ahLst/>
            <a:cxnLst/>
            <a:rect l="l" t="t" r="r" b="b"/>
            <a:pathLst>
              <a:path w="8928100" h="1905">
                <a:moveTo>
                  <a:pt x="0" y="0"/>
                </a:moveTo>
                <a:lnTo>
                  <a:pt x="8928100" y="1524"/>
                </a:lnTo>
              </a:path>
            </a:pathLst>
          </a:custGeom>
          <a:ln w="25908">
            <a:solidFill>
              <a:srgbClr val="2A6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7" r:id="rId1"/>
    <p:sldLayoutId id="2147485538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28903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980728"/>
            <a:ext cx="93610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88904" y="637339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1">
              <a:spcBef>
                <a:spcPts val="0"/>
              </a:spcBef>
              <a:spcAft>
                <a:spcPts val="0"/>
              </a:spcAft>
            </a:pPr>
            <a:fld id="{DD5142A7-3A43-4869-BF52-A6CBAD455251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506069" y="6597352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pc="-20" dirty="0"/>
              <a:t>Copyright </a:t>
            </a:r>
            <a:r>
              <a:rPr lang="en-US" spc="-45" dirty="0">
                <a:latin typeface="Malgun Gothic"/>
                <a:cs typeface="Malgun Gothic"/>
              </a:rPr>
              <a:t>ⓒ </a:t>
            </a:r>
            <a:r>
              <a:rPr lang="en-US" spc="45" dirty="0"/>
              <a:t>2018 </a:t>
            </a:r>
            <a:r>
              <a:rPr lang="en-US" spc="-60" dirty="0"/>
              <a:t>NOBREAK </a:t>
            </a:r>
            <a:r>
              <a:rPr lang="en-US" spc="-30" dirty="0"/>
              <a:t>All </a:t>
            </a:r>
            <a:r>
              <a:rPr lang="en-US" spc="-10" dirty="0"/>
              <a:t>Rights</a:t>
            </a:r>
            <a:r>
              <a:rPr lang="en-US" spc="-30" dirty="0"/>
              <a:t> </a:t>
            </a:r>
            <a:r>
              <a:rPr lang="en-US" spc="-20" dirty="0"/>
              <a:t>Reserved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6453336"/>
            <a:ext cx="1361356" cy="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7" r:id="rId1"/>
    <p:sldLayoutId id="2147485548" r:id="rId2"/>
    <p:sldLayoutId id="2147485549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5435-84D0-40D0-8131-16665444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Wireless Network Hacking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DDA3-A607-4A67-82A6-C242D43C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4271"/>
            <a:ext cx="9361040" cy="5328477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무선 신호 전달 방식을 이용하여 두 대 이상의 장치를 연결하는 기술 </a:t>
            </a:r>
            <a:endParaRPr lang="en-US" altLang="ko-KR" dirty="0"/>
          </a:p>
          <a:p>
            <a:pPr lvl="1"/>
            <a:r>
              <a:rPr lang="ko-KR" altLang="en-US" dirty="0"/>
              <a:t>무선 네트워크 표준 규격으로 </a:t>
            </a:r>
            <a:r>
              <a:rPr lang="en-US" altLang="ko-KR" dirty="0"/>
              <a:t>IEEE 802.11</a:t>
            </a:r>
            <a:r>
              <a:rPr lang="ko-KR" altLang="en-US" dirty="0"/>
              <a:t>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IEEE 802.11 </a:t>
            </a:r>
            <a:r>
              <a:rPr lang="ko-KR" altLang="en-US" dirty="0"/>
              <a:t>표준 규격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13B98-EB37-401F-8D35-8010F8B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네트워크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8D70CD-8BEB-4764-B579-01D9A2A6EF08}"/>
              </a:ext>
            </a:extLst>
          </p:cNvPr>
          <p:cNvGraphicFramePr>
            <a:graphicFrameLocks noGrp="1"/>
          </p:cNvGraphicFramePr>
          <p:nvPr/>
        </p:nvGraphicFramePr>
        <p:xfrm>
          <a:off x="920552" y="2842648"/>
          <a:ext cx="8064896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재정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전송속도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주파수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1997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7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2Mbps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2.4Ghz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802.11a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1999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9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54Mbps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5Ghz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802.11b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1999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9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11Mbps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2.4Ghz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802.11g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2003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54Mbps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2.4Ghz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802.11i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2004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11Mbps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2.4Ghz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419413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802.11n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2007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300Mbps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2.4 or 5Ghz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IEEE 802.11ac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2012</a:t>
                      </a:r>
                      <a:r>
                        <a:rPr lang="ko-KR" altLang="en-US" sz="1600" dirty="0">
                          <a:latin typeface="+mn-lt"/>
                          <a:ea typeface="나눔고딕" panose="020D0304000000000000" pitchFamily="50" charset="-127"/>
                        </a:rPr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1.3Gbps</a:t>
                      </a:r>
                      <a:endParaRPr lang="ko-KR" altLang="en-US" sz="1600" dirty="0">
                        <a:latin typeface="+mn-lt"/>
                        <a:ea typeface="나눔고딕" panose="020D03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  <a:ea typeface="나눔고딕" panose="020D0304000000000000" pitchFamily="50" charset="-127"/>
                        </a:rPr>
                        <a:t>2.4 or 5Ghz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5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59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DDA3-A607-4A67-82A6-C242D43C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4271"/>
            <a:ext cx="9361040" cy="5328477"/>
          </a:xfrm>
        </p:spPr>
        <p:txBody>
          <a:bodyPr>
            <a:normAutofit/>
          </a:bodyPr>
          <a:lstStyle/>
          <a:p>
            <a:r>
              <a:rPr lang="ko-KR" altLang="en-US" dirty="0"/>
              <a:t>무선 네트워크 통신원리</a:t>
            </a:r>
            <a:endParaRPr lang="en-US" altLang="ko-KR" dirty="0"/>
          </a:p>
          <a:p>
            <a:pPr lvl="1"/>
            <a:r>
              <a:rPr lang="ko-KR" altLang="en-US" dirty="0"/>
              <a:t>일반적으로 무선 네트워크 통신은 다음 </a:t>
            </a:r>
            <a:r>
              <a:rPr lang="en-US" altLang="ko-KR" dirty="0"/>
              <a:t>4</a:t>
            </a:r>
            <a:r>
              <a:rPr lang="ko-KR" altLang="en-US" dirty="0"/>
              <a:t>단계를 거쳐 이루어짐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13B98-EB37-401F-8D35-8010F8B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네트워크 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16ADFAD-11D2-4122-853F-B3EE5B24A054}"/>
              </a:ext>
            </a:extLst>
          </p:cNvPr>
          <p:cNvGraphicFramePr/>
          <p:nvPr/>
        </p:nvGraphicFramePr>
        <p:xfrm>
          <a:off x="415925" y="1069503"/>
          <a:ext cx="9001571" cy="2705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00">
            <a:extLst>
              <a:ext uri="{FF2B5EF4-FFF2-40B4-BE49-F238E27FC236}">
                <a16:creationId xmlns:a16="http://schemas.microsoft.com/office/drawing/2014/main" id="{F4EBF572-BADE-4302-9F0A-195A6E14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36" y="3085374"/>
            <a:ext cx="1944688" cy="3151938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자기가 속한 그룹명인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SSID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담고 있는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Beacon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주기적으로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단말은 주변을 탐색하여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찾아내고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숨겨진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단말이 능동적으로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요청메시지를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전송하여 탐색함</a:t>
            </a: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0">
            <a:extLst>
              <a:ext uri="{FF2B5EF4-FFF2-40B4-BE49-F238E27FC236}">
                <a16:creationId xmlns:a16="http://schemas.microsoft.com/office/drawing/2014/main" id="{04CD8C2D-2A5E-403A-A711-83D0ABB1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500" y="3097500"/>
            <a:ext cx="1944688" cy="3139811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접속권한이 있는 사용자 또는 단말인지를 검증하는 단계</a:t>
            </a: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설정이 존재하지 않는 경우 개방 시스템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(Open System)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절차 수행</a:t>
            </a: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 Address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등 존재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9FE5CC86-DBB4-459B-ADB2-6E7670B6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422" y="3092903"/>
            <a:ext cx="1944688" cy="313981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후 무선 단말을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연결하는 과정</a:t>
            </a: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케이블을 스위치의 포트에 연결하는 과정과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비슷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0">
            <a:extLst>
              <a:ext uri="{FF2B5EF4-FFF2-40B4-BE49-F238E27FC236}">
                <a16:creationId xmlns:a16="http://schemas.microsoft.com/office/drawing/2014/main" id="{E43697DB-5529-486C-B556-66D68861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564" y="3088623"/>
            <a:ext cx="1944688" cy="313981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이후 데이터 메시지를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목적지로 전송 및 수신을 받는 단계</a:t>
            </a:r>
          </a:p>
          <a:p>
            <a:pPr marL="92075" indent="-92075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3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DDA3-A607-4A67-82A6-C242D43C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4271"/>
            <a:ext cx="9361040" cy="5328477"/>
          </a:xfrm>
        </p:spPr>
        <p:txBody>
          <a:bodyPr>
            <a:normAutofit/>
          </a:bodyPr>
          <a:lstStyle/>
          <a:p>
            <a:r>
              <a:rPr lang="ko-KR" altLang="en-US" dirty="0"/>
              <a:t>무선랜 보안 표준 정의사항</a:t>
            </a:r>
            <a:endParaRPr lang="en-US" altLang="ko-KR" dirty="0"/>
          </a:p>
          <a:p>
            <a:pPr lvl="1"/>
            <a:r>
              <a:rPr lang="ko-KR" altLang="en-US" dirty="0"/>
              <a:t>인가된 내부 사용자 접속 통제를 위한 사용자 인증</a:t>
            </a:r>
            <a:r>
              <a:rPr lang="en-US" altLang="ko-KR" dirty="0"/>
              <a:t>, </a:t>
            </a:r>
            <a:r>
              <a:rPr lang="ko-KR" altLang="en-US" dirty="0"/>
              <a:t>무선 구간 데이터 암호화를 위한 표준 규격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13B98-EB37-401F-8D35-8010F8B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</a:t>
            </a:r>
            <a:r>
              <a:rPr lang="ko-KR" altLang="en-US"/>
              <a:t>네트워크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63541D-7FB8-47D3-B406-26B661962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6694"/>
              </p:ext>
            </p:extLst>
          </p:nvPr>
        </p:nvGraphicFramePr>
        <p:xfrm>
          <a:off x="560512" y="2151596"/>
          <a:ext cx="8784974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WEP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(Wired Equivalent Privacy)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WPA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(Wi-Fi Protected Access)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WPA2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(Wi-Fi Protected Access2)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개요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-1997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 재정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(2003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 삭제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-WEP </a:t>
                      </a:r>
                      <a:r>
                        <a:rPr lang="ko-KR" altLang="en-US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방식</a:t>
                      </a:r>
                      <a:r>
                        <a:rPr lang="en-US" altLang="ko-KR" sz="1400" spc="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ko-KR" altLang="en-US" sz="1400" spc="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보완</a:t>
                      </a:r>
                      <a:r>
                        <a:rPr lang="en-US" altLang="ko-KR" sz="1400" spc="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(Wi-Fi Alliance)</a:t>
                      </a:r>
                      <a:endParaRPr lang="ko-KR" altLang="en-US" sz="1400" b="0" spc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-IEEE 803.11i(2004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준수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인증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사전 공유된 비밀키 사용</a:t>
                      </a:r>
                      <a:endParaRPr lang="en-US" altLang="ko-KR" sz="1400" spc="0" dirty="0"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(64</a:t>
                      </a:r>
                      <a:r>
                        <a:rPr lang="ko-KR" altLang="en-US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비트</a:t>
                      </a:r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128</a:t>
                      </a:r>
                      <a:r>
                        <a:rPr lang="ko-KR" altLang="en-US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비트</a:t>
                      </a:r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1400" b="0" spc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별도의 인증서버를 이용하는   </a:t>
                      </a:r>
                      <a:endParaRPr lang="en-US" altLang="ko-KR" sz="1400" spc="0" dirty="0"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EAP </a:t>
                      </a:r>
                      <a:r>
                        <a:rPr lang="ko-KR" altLang="en-US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인증프로토콜</a:t>
                      </a:r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(802.1x)</a:t>
                      </a:r>
                    </a:p>
                    <a:p>
                      <a:pPr algn="l" latinLnBrk="1"/>
                      <a:r>
                        <a:rPr lang="en-US" altLang="ko-KR" sz="1400" spc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en-US" altLang="ko-KR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WPA-PSK(</a:t>
                      </a:r>
                      <a:r>
                        <a:rPr lang="ko-KR" altLang="en-US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사전 공유된 비밀키</a:t>
                      </a:r>
                      <a:r>
                        <a:rPr lang="en-US" altLang="ko-KR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1400" b="0" spc="-1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별도의 인증서버를 이용하는   </a:t>
                      </a:r>
                      <a:endParaRPr lang="en-US" altLang="ko-KR" sz="1400" dirty="0"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EAP 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인증 프로토콜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(802.1x)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en-US" altLang="ko-KR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WPA-PSK(</a:t>
                      </a:r>
                      <a:r>
                        <a:rPr lang="ko-KR" altLang="en-US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사전에 공유된 비밀키</a:t>
                      </a:r>
                      <a:r>
                        <a:rPr lang="en-US" altLang="ko-KR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1400" b="0" spc="-1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암호화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고정 </a:t>
                      </a:r>
                      <a:r>
                        <a:rPr lang="ko-KR" altLang="en-US" sz="1400" dirty="0" err="1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암호키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사용</a:t>
                      </a:r>
                      <a:endParaRPr lang="en-US" altLang="ko-KR" sz="1400" dirty="0"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(</a:t>
                      </a:r>
                      <a:r>
                        <a:rPr lang="ko-KR" altLang="en-US" sz="1400" dirty="0" err="1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인증키와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동일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-RC4</a:t>
                      </a:r>
                      <a:r>
                        <a:rPr lang="en-US" altLang="ko-KR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알고리즘 사용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dirty="0" err="1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암호키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동적 변경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(TKIP)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-RC4 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알고리즘 사용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dirty="0" err="1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암호키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동적 변경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(CCMP)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-AES</a:t>
                      </a:r>
                      <a:r>
                        <a:rPr lang="en-US" altLang="ko-KR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등 강력한 블록암호 </a:t>
                      </a:r>
                      <a:br>
                        <a:rPr lang="en-US" altLang="ko-KR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</a:br>
                      <a:r>
                        <a:rPr lang="en-US" altLang="ko-KR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알고리즘 사용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보안성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-64</a:t>
                      </a:r>
                      <a:r>
                        <a:rPr lang="ko-KR" altLang="en-US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비트 </a:t>
                      </a:r>
                      <a:r>
                        <a:rPr lang="en-US" altLang="ko-KR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WEP </a:t>
                      </a:r>
                      <a:r>
                        <a:rPr lang="ko-KR" altLang="en-US" sz="1400" spc="-15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키는 수분 내 노출</a:t>
                      </a:r>
                      <a:endParaRPr lang="en-US" altLang="ko-KR" sz="1400" spc="-150" dirty="0"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취약하여 널리 쓰이지 않음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-WEP 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방식보다 안전하나 불완전한 </a:t>
                      </a:r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RC4 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알고리즘 사용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r>
                        <a:rPr lang="ko-KR" altLang="en-US" sz="1400" dirty="0"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가장 강력한 보안 기능 제공</a:t>
                      </a:r>
                      <a:endParaRPr lang="ko-KR" altLang="en-US" sz="14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3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DDA3-A607-4A67-82A6-C242D43C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4271"/>
            <a:ext cx="9361040" cy="5328477"/>
          </a:xfrm>
        </p:spPr>
        <p:txBody>
          <a:bodyPr>
            <a:normAutofit/>
          </a:bodyPr>
          <a:lstStyle/>
          <a:p>
            <a:r>
              <a:rPr lang="ko-KR" altLang="en-US" dirty="0"/>
              <a:t>물리적 취약점</a:t>
            </a:r>
            <a:endParaRPr lang="en-US" altLang="ko-KR" dirty="0"/>
          </a:p>
          <a:p>
            <a:pPr lvl="1"/>
            <a:r>
              <a:rPr lang="ko-KR" altLang="en-US" dirty="0"/>
              <a:t>무선 </a:t>
            </a:r>
            <a:r>
              <a:rPr lang="en-US" altLang="ko-KR" dirty="0"/>
              <a:t>AP</a:t>
            </a:r>
            <a:r>
              <a:rPr lang="ko-KR" altLang="en-US" dirty="0"/>
              <a:t>의 외부 노출</a:t>
            </a:r>
            <a:endParaRPr lang="en-US" altLang="ko-KR" dirty="0"/>
          </a:p>
          <a:p>
            <a:pPr lvl="2"/>
            <a:r>
              <a:rPr lang="en-US" altLang="ko-KR" dirty="0"/>
              <a:t>AP </a:t>
            </a:r>
            <a:r>
              <a:rPr lang="ko-KR" altLang="en-US" dirty="0"/>
              <a:t>장비는 비인가자에 의해 장비의 파손</a:t>
            </a:r>
            <a:r>
              <a:rPr lang="en-US" altLang="ko-KR" dirty="0"/>
              <a:t>, </a:t>
            </a:r>
            <a:r>
              <a:rPr lang="ko-KR" altLang="en-US" dirty="0"/>
              <a:t>리셋을 통한 설정 값 초기화 등의 문제가 존재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무선 단말기의 분실 위험 및 정보 유출</a:t>
            </a:r>
            <a:endParaRPr lang="en-US" altLang="ko-KR" dirty="0"/>
          </a:p>
          <a:p>
            <a:pPr lvl="2"/>
            <a:r>
              <a:rPr lang="ko-KR" altLang="en-US" dirty="0"/>
              <a:t>이동성을 가진 무선 단말기들은 항상 분실의 위험성이 존재</a:t>
            </a:r>
          </a:p>
          <a:p>
            <a:pPr lvl="2"/>
            <a:r>
              <a:rPr lang="ko-KR" altLang="en-US" dirty="0"/>
              <a:t>저장 데이터의 유출</a:t>
            </a:r>
          </a:p>
          <a:p>
            <a:pPr lvl="2"/>
            <a:r>
              <a:rPr lang="ko-KR" altLang="en-US" dirty="0"/>
              <a:t>무선랜의 내부 보안설정의 유출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13B98-EB37-401F-8D35-8010F8B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네트워크 취약점 </a:t>
            </a:r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id="{08EA5B6F-776B-4940-B661-6C6FA5388CC5}"/>
              </a:ext>
            </a:extLst>
          </p:cNvPr>
          <p:cNvSpPr/>
          <p:nvPr/>
        </p:nvSpPr>
        <p:spPr>
          <a:xfrm>
            <a:off x="676147" y="2492896"/>
            <a:ext cx="2232248" cy="1512168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도난 및 파손</a:t>
            </a:r>
          </a:p>
        </p:txBody>
      </p:sp>
      <p:sp>
        <p:nvSpPr>
          <p:cNvPr id="10" name="폭발: 8pt 9">
            <a:extLst>
              <a:ext uri="{FF2B5EF4-FFF2-40B4-BE49-F238E27FC236}">
                <a16:creationId xmlns:a16="http://schemas.microsoft.com/office/drawing/2014/main" id="{566A1C0B-0A52-4501-833B-408733FF4472}"/>
              </a:ext>
            </a:extLst>
          </p:cNvPr>
          <p:cNvSpPr/>
          <p:nvPr/>
        </p:nvSpPr>
        <p:spPr>
          <a:xfrm>
            <a:off x="2860322" y="1952911"/>
            <a:ext cx="2232248" cy="1512168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구성설정 초기화</a:t>
            </a:r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D9D7A11A-205E-47E1-BC6D-00F74D40DBBC}"/>
              </a:ext>
            </a:extLst>
          </p:cNvPr>
          <p:cNvSpPr/>
          <p:nvPr/>
        </p:nvSpPr>
        <p:spPr>
          <a:xfrm>
            <a:off x="5025008" y="2564904"/>
            <a:ext cx="2232248" cy="151216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전원 차단</a:t>
            </a:r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8D05E41C-4F40-40A6-B286-54B3E4082F17}"/>
              </a:ext>
            </a:extLst>
          </p:cNvPr>
          <p:cNvSpPr/>
          <p:nvPr/>
        </p:nvSpPr>
        <p:spPr>
          <a:xfrm>
            <a:off x="7113251" y="1983183"/>
            <a:ext cx="2232248" cy="1512168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케이블 차단</a:t>
            </a:r>
          </a:p>
        </p:txBody>
      </p:sp>
    </p:spTree>
    <p:extLst>
      <p:ext uri="{BB962C8B-B14F-4D97-AF65-F5344CB8AC3E}">
        <p14:creationId xmlns:p14="http://schemas.microsoft.com/office/powerpoint/2010/main" val="16102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DDA3-A607-4A67-82A6-C242D43C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4271"/>
            <a:ext cx="9361040" cy="5328477"/>
          </a:xfrm>
        </p:spPr>
        <p:txBody>
          <a:bodyPr>
            <a:normAutofit/>
          </a:bodyPr>
          <a:lstStyle/>
          <a:p>
            <a:r>
              <a:rPr lang="ko-KR" altLang="en-US" dirty="0"/>
              <a:t>기술적 취약점</a:t>
            </a:r>
            <a:endParaRPr lang="en-US" altLang="ko-KR" dirty="0"/>
          </a:p>
          <a:p>
            <a:pPr lvl="1"/>
            <a:r>
              <a:rPr lang="ko-KR" altLang="en-US" dirty="0"/>
              <a:t>암호화 하지 않은 통신 데이터에 대한 도청</a:t>
            </a:r>
          </a:p>
          <a:p>
            <a:pPr lvl="2"/>
            <a:r>
              <a:rPr lang="ko-KR" altLang="en-US" dirty="0"/>
              <a:t>무선 단말기는 주파수가 같은 불특정 다수의 신호수신이 가능하므로 암호화 하지 않은 통신의 경우 도청이 가능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49238" lvl="1" indent="0">
              <a:buNone/>
            </a:pPr>
            <a:endParaRPr lang="ko-KR" altLang="en-US" dirty="0"/>
          </a:p>
          <a:p>
            <a:pPr lvl="1"/>
            <a:r>
              <a:rPr lang="ko-KR" altLang="en-US" dirty="0"/>
              <a:t>무선전파 전송 장비에 대한 서비스 거부 공격</a:t>
            </a:r>
          </a:p>
          <a:p>
            <a:pPr lvl="2"/>
            <a:r>
              <a:rPr lang="ko-KR" altLang="en-US" dirty="0"/>
              <a:t>대량의 무선 패킷을 전송하여 서비스 거부 공격이 가능</a:t>
            </a:r>
          </a:p>
          <a:p>
            <a:pPr lvl="2"/>
            <a:r>
              <a:rPr lang="ko-KR" altLang="en-US" dirty="0"/>
              <a:t>무선랜이 사용하는 주파수 대역에 강한 방해전파를 방사하는 것도 통신에 영향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13B98-EB37-401F-8D35-8010F8B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네트워크 취약점 </a:t>
            </a:r>
          </a:p>
        </p:txBody>
      </p:sp>
      <p:pic>
        <p:nvPicPr>
          <p:cNvPr id="5" name="그림 14">
            <a:extLst>
              <a:ext uri="{FF2B5EF4-FFF2-40B4-BE49-F238E27FC236}">
                <a16:creationId xmlns:a16="http://schemas.microsoft.com/office/drawing/2014/main" id="{CAFFC573-F38D-4FC1-9E75-ADF9244771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86" y="2412823"/>
            <a:ext cx="863585" cy="641651"/>
          </a:xfrm>
          <a:prstGeom prst="rect">
            <a:avLst/>
          </a:prstGeom>
        </p:spPr>
      </p:pic>
      <p:cxnSp>
        <p:nvCxnSpPr>
          <p:cNvPr id="7" name="직선 화살표 연결선 18">
            <a:extLst>
              <a:ext uri="{FF2B5EF4-FFF2-40B4-BE49-F238E27FC236}">
                <a16:creationId xmlns:a16="http://schemas.microsoft.com/office/drawing/2014/main" id="{26F99D6F-EC57-4EFE-9076-DE71B938D010}"/>
              </a:ext>
            </a:extLst>
          </p:cNvPr>
          <p:cNvCxnSpPr>
            <a:cxnSpLocks/>
          </p:cNvCxnSpPr>
          <p:nvPr/>
        </p:nvCxnSpPr>
        <p:spPr>
          <a:xfrm>
            <a:off x="4182946" y="2928488"/>
            <a:ext cx="1362923" cy="5692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2DB574-1325-4145-86E7-4B5B31F14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5868" y="3213122"/>
            <a:ext cx="846003" cy="628586"/>
          </a:xfrm>
          <a:prstGeom prst="rect">
            <a:avLst/>
          </a:prstGeom>
        </p:spPr>
      </p:pic>
      <p:cxnSp>
        <p:nvCxnSpPr>
          <p:cNvPr id="14" name="직선 화살표 연결선 27">
            <a:extLst>
              <a:ext uri="{FF2B5EF4-FFF2-40B4-BE49-F238E27FC236}">
                <a16:creationId xmlns:a16="http://schemas.microsoft.com/office/drawing/2014/main" id="{EC4D97C1-0A03-4E99-8B7E-430BB342AE7B}"/>
              </a:ext>
            </a:extLst>
          </p:cNvPr>
          <p:cNvCxnSpPr>
            <a:cxnSpLocks/>
          </p:cNvCxnSpPr>
          <p:nvPr/>
        </p:nvCxnSpPr>
        <p:spPr>
          <a:xfrm>
            <a:off x="5259159" y="2708920"/>
            <a:ext cx="1440160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폭발: 8pt 15">
            <a:extLst>
              <a:ext uri="{FF2B5EF4-FFF2-40B4-BE49-F238E27FC236}">
                <a16:creationId xmlns:a16="http://schemas.microsoft.com/office/drawing/2014/main" id="{AB665DBB-A4AE-401C-A638-EFDAC6B40DE4}"/>
              </a:ext>
            </a:extLst>
          </p:cNvPr>
          <p:cNvSpPr/>
          <p:nvPr/>
        </p:nvSpPr>
        <p:spPr>
          <a:xfrm>
            <a:off x="6753200" y="2306369"/>
            <a:ext cx="1643954" cy="730024"/>
          </a:xfrm>
          <a:prstGeom prst="irregularSeal1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Internet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306AC9-98B3-441A-9383-C181762E9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47" y="2214122"/>
            <a:ext cx="637296" cy="637296"/>
          </a:xfrm>
          <a:prstGeom prst="rect">
            <a:avLst/>
          </a:prstGeom>
        </p:spPr>
      </p:pic>
      <p:cxnSp>
        <p:nvCxnSpPr>
          <p:cNvPr id="21" name="직선 화살표 연결선 27">
            <a:extLst>
              <a:ext uri="{FF2B5EF4-FFF2-40B4-BE49-F238E27FC236}">
                <a16:creationId xmlns:a16="http://schemas.microsoft.com/office/drawing/2014/main" id="{83114B2C-CBF4-485C-BA23-189306BD30F5}"/>
              </a:ext>
            </a:extLst>
          </p:cNvPr>
          <p:cNvCxnSpPr>
            <a:cxnSpLocks/>
          </p:cNvCxnSpPr>
          <p:nvPr/>
        </p:nvCxnSpPr>
        <p:spPr>
          <a:xfrm flipV="1">
            <a:off x="2864768" y="2708920"/>
            <a:ext cx="1520345" cy="9284"/>
          </a:xfrm>
          <a:prstGeom prst="straightConnector1">
            <a:avLst/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72">
            <a:extLst>
              <a:ext uri="{FF2B5EF4-FFF2-40B4-BE49-F238E27FC236}">
                <a16:creationId xmlns:a16="http://schemas.microsoft.com/office/drawing/2014/main" id="{DAD40C19-0F06-4730-8A82-7D7EE99B9C75}"/>
              </a:ext>
            </a:extLst>
          </p:cNvPr>
          <p:cNvSpPr/>
          <p:nvPr/>
        </p:nvSpPr>
        <p:spPr>
          <a:xfrm>
            <a:off x="2000672" y="2281274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Packet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72">
            <a:extLst>
              <a:ext uri="{FF2B5EF4-FFF2-40B4-BE49-F238E27FC236}">
                <a16:creationId xmlns:a16="http://schemas.microsoft.com/office/drawing/2014/main" id="{469D75B8-598C-41D2-BF20-914ED46B9A8F}"/>
              </a:ext>
            </a:extLst>
          </p:cNvPr>
          <p:cNvSpPr/>
          <p:nvPr/>
        </p:nvSpPr>
        <p:spPr>
          <a:xfrm>
            <a:off x="4349689" y="2269723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Packet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72">
            <a:extLst>
              <a:ext uri="{FF2B5EF4-FFF2-40B4-BE49-F238E27FC236}">
                <a16:creationId xmlns:a16="http://schemas.microsoft.com/office/drawing/2014/main" id="{EDE5B2A4-55C7-4D7D-AE0A-11FAAEEA379D}"/>
              </a:ext>
            </a:extLst>
          </p:cNvPr>
          <p:cNvSpPr/>
          <p:nvPr/>
        </p:nvSpPr>
        <p:spPr>
          <a:xfrm rot="1339554">
            <a:off x="3372598" y="2806873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Copy of </a:t>
            </a:r>
            <a:r>
              <a:rPr lang="en-US" altLang="ko-KR" sz="1100" b="1" dirty="0">
                <a:solidFill>
                  <a:schemeClr val="tx1"/>
                </a:solidFill>
              </a:rPr>
              <a:t>Packet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B2E9706-8728-4814-942B-2652E1A53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58" y="5126576"/>
            <a:ext cx="637296" cy="637296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1D36D9DE-31DA-4CBF-ABEC-936E91E75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8664" y="5157192"/>
            <a:ext cx="863586" cy="641651"/>
          </a:xfrm>
          <a:prstGeom prst="rect">
            <a:avLst/>
          </a:prstGeom>
        </p:spPr>
      </p:pic>
      <p:pic>
        <p:nvPicPr>
          <p:cNvPr id="33" name="그림 14">
            <a:extLst>
              <a:ext uri="{FF2B5EF4-FFF2-40B4-BE49-F238E27FC236}">
                <a16:creationId xmlns:a16="http://schemas.microsoft.com/office/drawing/2014/main" id="{518BCE81-6A92-4A4C-9D12-283070A77B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852217"/>
            <a:ext cx="810099" cy="6019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8DC194C-4E8C-411D-BC3A-CA635445E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10" y="5528873"/>
            <a:ext cx="737702" cy="737702"/>
          </a:xfrm>
          <a:prstGeom prst="rect">
            <a:avLst/>
          </a:prstGeom>
        </p:spPr>
      </p:pic>
      <p:cxnSp>
        <p:nvCxnSpPr>
          <p:cNvPr id="36" name="직선 화살표 연결선 18">
            <a:extLst>
              <a:ext uri="{FF2B5EF4-FFF2-40B4-BE49-F238E27FC236}">
                <a16:creationId xmlns:a16="http://schemas.microsoft.com/office/drawing/2014/main" id="{32C6CDE6-06E0-41B4-B8BB-96AB4EC8088A}"/>
              </a:ext>
            </a:extLst>
          </p:cNvPr>
          <p:cNvCxnSpPr>
            <a:cxnSpLocks/>
          </p:cNvCxnSpPr>
          <p:nvPr/>
        </p:nvCxnSpPr>
        <p:spPr>
          <a:xfrm>
            <a:off x="2792250" y="5517232"/>
            <a:ext cx="162956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72">
            <a:extLst>
              <a:ext uri="{FF2B5EF4-FFF2-40B4-BE49-F238E27FC236}">
                <a16:creationId xmlns:a16="http://schemas.microsoft.com/office/drawing/2014/main" id="{56B45276-E368-45C3-8F79-5BA535B41F49}"/>
              </a:ext>
            </a:extLst>
          </p:cNvPr>
          <p:cNvSpPr/>
          <p:nvPr/>
        </p:nvSpPr>
        <p:spPr>
          <a:xfrm>
            <a:off x="2000672" y="5086913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Attack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27">
            <a:extLst>
              <a:ext uri="{FF2B5EF4-FFF2-40B4-BE49-F238E27FC236}">
                <a16:creationId xmlns:a16="http://schemas.microsoft.com/office/drawing/2014/main" id="{6AF130E7-36EA-4219-89CB-28D4A220CF09}"/>
              </a:ext>
            </a:extLst>
          </p:cNvPr>
          <p:cNvCxnSpPr>
            <a:cxnSpLocks/>
          </p:cNvCxnSpPr>
          <p:nvPr/>
        </p:nvCxnSpPr>
        <p:spPr>
          <a:xfrm flipV="1">
            <a:off x="5256549" y="5254105"/>
            <a:ext cx="1496651" cy="2276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27">
            <a:extLst>
              <a:ext uri="{FF2B5EF4-FFF2-40B4-BE49-F238E27FC236}">
                <a16:creationId xmlns:a16="http://schemas.microsoft.com/office/drawing/2014/main" id="{5B51ED1C-698B-4054-94DC-D8E01FCCB100}"/>
              </a:ext>
            </a:extLst>
          </p:cNvPr>
          <p:cNvCxnSpPr>
            <a:cxnSpLocks/>
          </p:cNvCxnSpPr>
          <p:nvPr/>
        </p:nvCxnSpPr>
        <p:spPr>
          <a:xfrm>
            <a:off x="5256549" y="5748550"/>
            <a:ext cx="1496651" cy="2276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1">
            <a:extLst>
              <a:ext uri="{FF2B5EF4-FFF2-40B4-BE49-F238E27FC236}">
                <a16:creationId xmlns:a16="http://schemas.microsoft.com/office/drawing/2014/main" id="{961FFFDB-3176-4CB1-89FF-A4006F6F3C0B}"/>
              </a:ext>
            </a:extLst>
          </p:cNvPr>
          <p:cNvSpPr txBox="1"/>
          <p:nvPr/>
        </p:nvSpPr>
        <p:spPr>
          <a:xfrm>
            <a:off x="5817096" y="5040961"/>
            <a:ext cx="737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BBE7A733-9DBA-4FEA-982B-C3EE55DE5668}"/>
              </a:ext>
            </a:extLst>
          </p:cNvPr>
          <p:cNvSpPr txBox="1"/>
          <p:nvPr/>
        </p:nvSpPr>
        <p:spPr>
          <a:xfrm>
            <a:off x="5817096" y="5543866"/>
            <a:ext cx="737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DDA3-A607-4A67-82A6-C242D43C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84271"/>
            <a:ext cx="9361040" cy="5328477"/>
          </a:xfrm>
        </p:spPr>
        <p:txBody>
          <a:bodyPr>
            <a:normAutofit/>
          </a:bodyPr>
          <a:lstStyle/>
          <a:p>
            <a:r>
              <a:rPr lang="ko-KR" altLang="en-US" dirty="0"/>
              <a:t>기술적 취약점</a:t>
            </a:r>
            <a:endParaRPr lang="en-US" altLang="ko-KR" dirty="0"/>
          </a:p>
          <a:p>
            <a:pPr lvl="1"/>
            <a:r>
              <a:rPr lang="ko-KR" altLang="en-US" dirty="0"/>
              <a:t>불법 </a:t>
            </a:r>
            <a:r>
              <a:rPr lang="en-US" altLang="ko-KR" dirty="0"/>
              <a:t>AP(Rogue AP </a:t>
            </a:r>
            <a:r>
              <a:rPr lang="ko-KR" altLang="en-US" dirty="0"/>
              <a:t>또는 </a:t>
            </a:r>
            <a:r>
              <a:rPr lang="en-US" altLang="ko-KR" dirty="0"/>
              <a:t>Fake AP)</a:t>
            </a:r>
            <a:r>
              <a:rPr lang="ko-KR" altLang="en-US" dirty="0"/>
              <a:t>를 통한 전송 데이터 수집</a:t>
            </a:r>
          </a:p>
          <a:p>
            <a:pPr lvl="2"/>
            <a:r>
              <a:rPr lang="ko-KR" altLang="en-US" dirty="0"/>
              <a:t>공격자가 불법적으로 무선 </a:t>
            </a:r>
            <a:r>
              <a:rPr lang="en-US" altLang="ko-KR" dirty="0"/>
              <a:t>AP</a:t>
            </a:r>
            <a:r>
              <a:rPr lang="ko-KR" altLang="en-US" dirty="0"/>
              <a:t>를 설치하여 무선랜 사용자들의 전송 데이터를 수집</a:t>
            </a:r>
          </a:p>
          <a:p>
            <a:pPr lvl="2"/>
            <a:r>
              <a:rPr lang="ko-KR" altLang="en-US" dirty="0"/>
              <a:t>불법 </a:t>
            </a:r>
            <a:r>
              <a:rPr lang="en-US" altLang="ko-KR" dirty="0"/>
              <a:t>AP</a:t>
            </a:r>
            <a:r>
              <a:rPr lang="ko-KR" altLang="en-US" dirty="0"/>
              <a:t>의 설치유무를 탐지하는 것은 어렵지 않으나 정확한 불법 </a:t>
            </a:r>
            <a:r>
              <a:rPr lang="en-US" altLang="ko-KR" dirty="0"/>
              <a:t>AP</a:t>
            </a:r>
            <a:r>
              <a:rPr lang="ko-KR" altLang="en-US" dirty="0"/>
              <a:t>의 위치를 파악하는 것은 어려움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MAC Spoofing</a:t>
            </a:r>
            <a:r>
              <a:rPr lang="ko-KR" altLang="en-US" dirty="0"/>
              <a:t>을 통한 비인가 접근</a:t>
            </a:r>
          </a:p>
          <a:p>
            <a:pPr lvl="2"/>
            <a:r>
              <a:rPr lang="en-US" altLang="ko-KR" dirty="0"/>
              <a:t>MAC Address</a:t>
            </a:r>
            <a:r>
              <a:rPr lang="ko-KR" altLang="en-US" dirty="0"/>
              <a:t>를 통한 접근 제어 정책 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13B98-EB37-401F-8D35-8010F8B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네트워크 취약점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C9F19-A7F7-4557-B09F-94B1F6E3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57" y="2224018"/>
            <a:ext cx="584775" cy="58477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24A4235-6E12-44FA-9ECB-490AA0CD6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3403" y="3104459"/>
            <a:ext cx="875901" cy="650801"/>
          </a:xfrm>
          <a:prstGeom prst="rect">
            <a:avLst/>
          </a:prstGeom>
        </p:spPr>
      </p:pic>
      <p:pic>
        <p:nvPicPr>
          <p:cNvPr id="6" name="그림 14">
            <a:extLst>
              <a:ext uri="{FF2B5EF4-FFF2-40B4-BE49-F238E27FC236}">
                <a16:creationId xmlns:a16="http://schemas.microsoft.com/office/drawing/2014/main" id="{DF31F1A0-A6BC-420D-85CD-81FC45C51D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760950"/>
            <a:ext cx="827930" cy="615159"/>
          </a:xfrm>
          <a:prstGeom prst="rect">
            <a:avLst/>
          </a:prstGeom>
        </p:spPr>
      </p:pic>
      <p:cxnSp>
        <p:nvCxnSpPr>
          <p:cNvPr id="8" name="직선 화살표 연결선 18">
            <a:extLst>
              <a:ext uri="{FF2B5EF4-FFF2-40B4-BE49-F238E27FC236}">
                <a16:creationId xmlns:a16="http://schemas.microsoft.com/office/drawing/2014/main" id="{29DAE332-C382-44A1-BD38-8EF4BC0E5056}"/>
              </a:ext>
            </a:extLst>
          </p:cNvPr>
          <p:cNvCxnSpPr>
            <a:cxnSpLocks/>
          </p:cNvCxnSpPr>
          <p:nvPr/>
        </p:nvCxnSpPr>
        <p:spPr>
          <a:xfrm>
            <a:off x="3032206" y="3220753"/>
            <a:ext cx="1537726" cy="1553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7">
            <a:extLst>
              <a:ext uri="{FF2B5EF4-FFF2-40B4-BE49-F238E27FC236}">
                <a16:creationId xmlns:a16="http://schemas.microsoft.com/office/drawing/2014/main" id="{49ADD4DF-750D-4B30-820D-B8F8CB5CD840}"/>
              </a:ext>
            </a:extLst>
          </p:cNvPr>
          <p:cNvCxnSpPr>
            <a:cxnSpLocks/>
          </p:cNvCxnSpPr>
          <p:nvPr/>
        </p:nvCxnSpPr>
        <p:spPr>
          <a:xfrm flipV="1">
            <a:off x="3032206" y="2688467"/>
            <a:ext cx="1537726" cy="260637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>
            <a:extLst>
              <a:ext uri="{FF2B5EF4-FFF2-40B4-BE49-F238E27FC236}">
                <a16:creationId xmlns:a16="http://schemas.microsoft.com/office/drawing/2014/main" id="{E6D87964-B99B-4983-8314-C407CB49AD5D}"/>
              </a:ext>
            </a:extLst>
          </p:cNvPr>
          <p:cNvSpPr txBox="1"/>
          <p:nvPr/>
        </p:nvSpPr>
        <p:spPr>
          <a:xfrm>
            <a:off x="3495218" y="2519685"/>
            <a:ext cx="737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8">
            <a:extLst>
              <a:ext uri="{FF2B5EF4-FFF2-40B4-BE49-F238E27FC236}">
                <a16:creationId xmlns:a16="http://schemas.microsoft.com/office/drawing/2014/main" id="{7B2CD359-47CB-4129-825E-7294AEF95839}"/>
              </a:ext>
            </a:extLst>
          </p:cNvPr>
          <p:cNvCxnSpPr>
            <a:cxnSpLocks/>
          </p:cNvCxnSpPr>
          <p:nvPr/>
        </p:nvCxnSpPr>
        <p:spPr>
          <a:xfrm>
            <a:off x="5313040" y="3429000"/>
            <a:ext cx="1500363" cy="8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72">
            <a:extLst>
              <a:ext uri="{FF2B5EF4-FFF2-40B4-BE49-F238E27FC236}">
                <a16:creationId xmlns:a16="http://schemas.microsoft.com/office/drawing/2014/main" id="{01C88533-D9D8-46F7-A88D-E2D3BD6308ED}"/>
              </a:ext>
            </a:extLst>
          </p:cNvPr>
          <p:cNvSpPr/>
          <p:nvPr/>
        </p:nvSpPr>
        <p:spPr>
          <a:xfrm>
            <a:off x="3440832" y="3312602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Fake AP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72">
            <a:extLst>
              <a:ext uri="{FF2B5EF4-FFF2-40B4-BE49-F238E27FC236}">
                <a16:creationId xmlns:a16="http://schemas.microsoft.com/office/drawing/2014/main" id="{0624267B-A993-4A09-9C0F-AD4005BAAA8F}"/>
              </a:ext>
            </a:extLst>
          </p:cNvPr>
          <p:cNvSpPr/>
          <p:nvPr/>
        </p:nvSpPr>
        <p:spPr>
          <a:xfrm>
            <a:off x="3380441" y="2564904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3652BFF-4F95-4477-913F-DD18CBBA4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57" y="2988241"/>
            <a:ext cx="584775" cy="584775"/>
          </a:xfrm>
          <a:prstGeom prst="rect">
            <a:avLst/>
          </a:prstGeom>
        </p:spPr>
      </p:pic>
      <p:pic>
        <p:nvPicPr>
          <p:cNvPr id="21" name="그림 14">
            <a:extLst>
              <a:ext uri="{FF2B5EF4-FFF2-40B4-BE49-F238E27FC236}">
                <a16:creationId xmlns:a16="http://schemas.microsoft.com/office/drawing/2014/main" id="{15B8B0AD-E2AB-4AEA-A2A7-B2B587F80E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581128"/>
            <a:ext cx="750321" cy="557495"/>
          </a:xfrm>
          <a:prstGeom prst="rect">
            <a:avLst/>
          </a:prstGeom>
        </p:spPr>
      </p:pic>
      <p:cxnSp>
        <p:nvCxnSpPr>
          <p:cNvPr id="22" name="직선 화살표 연결선 18">
            <a:extLst>
              <a:ext uri="{FF2B5EF4-FFF2-40B4-BE49-F238E27FC236}">
                <a16:creationId xmlns:a16="http://schemas.microsoft.com/office/drawing/2014/main" id="{A40AA27F-5107-4D48-A76F-EFFAFABA7CF1}"/>
              </a:ext>
            </a:extLst>
          </p:cNvPr>
          <p:cNvCxnSpPr>
            <a:cxnSpLocks/>
          </p:cNvCxnSpPr>
          <p:nvPr/>
        </p:nvCxnSpPr>
        <p:spPr>
          <a:xfrm flipV="1">
            <a:off x="3008784" y="5646776"/>
            <a:ext cx="1465235" cy="1584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>
            <a:extLst>
              <a:ext uri="{FF2B5EF4-FFF2-40B4-BE49-F238E27FC236}">
                <a16:creationId xmlns:a16="http://schemas.microsoft.com/office/drawing/2014/main" id="{0A8806C2-CBED-4712-81A4-63E456368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425" y="5445224"/>
            <a:ext cx="827996" cy="615207"/>
          </a:xfrm>
          <a:prstGeom prst="rect">
            <a:avLst/>
          </a:prstGeom>
        </p:spPr>
      </p:pic>
      <p:cxnSp>
        <p:nvCxnSpPr>
          <p:cNvPr id="24" name="직선 화살표 연결선 27">
            <a:extLst>
              <a:ext uri="{FF2B5EF4-FFF2-40B4-BE49-F238E27FC236}">
                <a16:creationId xmlns:a16="http://schemas.microsoft.com/office/drawing/2014/main" id="{889B97AC-D9BE-4505-B0D4-1B73955A6289}"/>
              </a:ext>
            </a:extLst>
          </p:cNvPr>
          <p:cNvCxnSpPr>
            <a:cxnSpLocks/>
          </p:cNvCxnSpPr>
          <p:nvPr/>
        </p:nvCxnSpPr>
        <p:spPr>
          <a:xfrm>
            <a:off x="5367292" y="5517232"/>
            <a:ext cx="1230757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폭발: 8pt 24">
            <a:extLst>
              <a:ext uri="{FF2B5EF4-FFF2-40B4-BE49-F238E27FC236}">
                <a16:creationId xmlns:a16="http://schemas.microsoft.com/office/drawing/2014/main" id="{994BFE65-5F16-45D7-9D7E-D4E1A21CDB01}"/>
              </a:ext>
            </a:extLst>
          </p:cNvPr>
          <p:cNvSpPr/>
          <p:nvPr/>
        </p:nvSpPr>
        <p:spPr>
          <a:xfrm>
            <a:off x="6675666" y="5147248"/>
            <a:ext cx="1643954" cy="730024"/>
          </a:xfrm>
          <a:prstGeom prst="irregularSeal1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Internet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8D4DF39-A6F6-4164-BAB1-775EB78BF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63" y="5167968"/>
            <a:ext cx="637296" cy="637296"/>
          </a:xfrm>
          <a:prstGeom prst="rect">
            <a:avLst/>
          </a:prstGeom>
        </p:spPr>
      </p:pic>
      <p:cxnSp>
        <p:nvCxnSpPr>
          <p:cNvPr id="27" name="직선 화살표 연결선 27">
            <a:extLst>
              <a:ext uri="{FF2B5EF4-FFF2-40B4-BE49-F238E27FC236}">
                <a16:creationId xmlns:a16="http://schemas.microsoft.com/office/drawing/2014/main" id="{5D182DCE-63E8-4029-86A9-86C3CF606225}"/>
              </a:ext>
            </a:extLst>
          </p:cNvPr>
          <p:cNvCxnSpPr>
            <a:cxnSpLocks/>
          </p:cNvCxnSpPr>
          <p:nvPr/>
        </p:nvCxnSpPr>
        <p:spPr>
          <a:xfrm>
            <a:off x="3008784" y="5013202"/>
            <a:ext cx="1465235" cy="361925"/>
          </a:xfrm>
          <a:prstGeom prst="straightConnector1">
            <a:avLst/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1">
            <a:extLst>
              <a:ext uri="{FF2B5EF4-FFF2-40B4-BE49-F238E27FC236}">
                <a16:creationId xmlns:a16="http://schemas.microsoft.com/office/drawing/2014/main" id="{56163E18-1A37-4A30-940E-2A31FE005BCC}"/>
              </a:ext>
            </a:extLst>
          </p:cNvPr>
          <p:cNvSpPr txBox="1"/>
          <p:nvPr/>
        </p:nvSpPr>
        <p:spPr>
          <a:xfrm>
            <a:off x="3495218" y="4869160"/>
            <a:ext cx="737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직사각형 72">
            <a:extLst>
              <a:ext uri="{FF2B5EF4-FFF2-40B4-BE49-F238E27FC236}">
                <a16:creationId xmlns:a16="http://schemas.microsoft.com/office/drawing/2014/main" id="{4705854E-9A0A-40D7-8296-68D54D37BA9E}"/>
              </a:ext>
            </a:extLst>
          </p:cNvPr>
          <p:cNvSpPr/>
          <p:nvPr/>
        </p:nvSpPr>
        <p:spPr>
          <a:xfrm>
            <a:off x="860161" y="4888645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AA-BB-CC-DD-EE-FF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72">
            <a:extLst>
              <a:ext uri="{FF2B5EF4-FFF2-40B4-BE49-F238E27FC236}">
                <a16:creationId xmlns:a16="http://schemas.microsoft.com/office/drawing/2014/main" id="{5835BC97-E92A-4152-A674-F3944A5788D3}"/>
              </a:ext>
            </a:extLst>
          </p:cNvPr>
          <p:cNvSpPr/>
          <p:nvPr/>
        </p:nvSpPr>
        <p:spPr>
          <a:xfrm>
            <a:off x="857422" y="5833627"/>
            <a:ext cx="3084727" cy="62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AA-BB-CC-DD-EE-FF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36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24502</TotalTime>
  <Words>573</Words>
  <Application>Microsoft Office PowerPoint</Application>
  <PresentationFormat>A4 용지(210x297mm)</PresentationFormat>
  <Paragraphs>171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굴림</vt:lpstr>
      <vt:lpstr>나눔고딕</vt:lpstr>
      <vt:lpstr>Malgun Gothic</vt:lpstr>
      <vt:lpstr>Malgun Gothic</vt:lpstr>
      <vt:lpstr>Arial</vt:lpstr>
      <vt:lpstr>Gill Sans MT</vt:lpstr>
      <vt:lpstr>Wingdings</vt:lpstr>
      <vt:lpstr>1_Office 테마</vt:lpstr>
      <vt:lpstr>1_Office 테마</vt:lpstr>
      <vt:lpstr>1_Office 테마</vt:lpstr>
      <vt:lpstr>1_Office 테마</vt:lpstr>
      <vt:lpstr>1_Office 테마</vt:lpstr>
      <vt:lpstr>2_Office 테마</vt:lpstr>
      <vt:lpstr>1_Office 테마</vt:lpstr>
      <vt:lpstr>Wireless Network Hacking </vt:lpstr>
      <vt:lpstr>무선 네트워크 </vt:lpstr>
      <vt:lpstr>무선 네트워크 </vt:lpstr>
      <vt:lpstr>무선 네트워크 </vt:lpstr>
      <vt:lpstr>무선 네트워크 취약점 </vt:lpstr>
      <vt:lpstr>무선 네트워크 취약점 </vt:lpstr>
      <vt:lpstr>무선 네트워크 취약점 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김 호진</cp:lastModifiedBy>
  <cp:revision>1062</cp:revision>
  <dcterms:created xsi:type="dcterms:W3CDTF">2009-08-14T09:45:02Z</dcterms:created>
  <dcterms:modified xsi:type="dcterms:W3CDTF">2020-07-31T06:12:00Z</dcterms:modified>
</cp:coreProperties>
</file>