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76092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01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66725" y="436560"/>
            <a:ext cx="5761038" cy="4321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/>
            </a:lvl1pPr>
          </a:lstStyle>
          <a:p>
            <a:fld id="{6C8E813E-8C5C-42FA-9E49-3D6C2C5F49C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6725" y="5270496"/>
            <a:ext cx="5761038" cy="3353959"/>
          </a:xfrm>
          <a:prstGeom prst="rect">
            <a:avLst/>
          </a:prstGeom>
          <a:noFill/>
          <a:ln w="254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466725" y="4899021"/>
            <a:ext cx="5773738" cy="360363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1">
              <a:buFont typeface="Wingdings" pitchFamily="2" charset="2"/>
              <a:buChar char="§"/>
            </a:pPr>
            <a:r>
              <a:rPr lang="ko-KR" altLang="en-US" sz="1800" dirty="0">
                <a:solidFill>
                  <a:schemeClr val="tx2"/>
                </a:solidFill>
              </a:rPr>
              <a:t> </a:t>
            </a:r>
            <a:r>
              <a:rPr lang="en-US" altLang="ko-KR" sz="1800" dirty="0">
                <a:solidFill>
                  <a:schemeClr val="tx2"/>
                </a:solidFill>
              </a:rPr>
              <a:t>Student Notes</a:t>
            </a:r>
            <a:endParaRPr lang="ko-KR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317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과목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054" y="1740310"/>
            <a:ext cx="7772400" cy="1815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000" b="1" cap="all" dirty="0">
                <a:solidFill>
                  <a:schemeClr val="accent1">
                    <a:lumMod val="75000"/>
                  </a:schemeClr>
                </a:solidFill>
                <a:latin typeface="+mj-ea"/>
              </a:defRPr>
            </a:lvl1pPr>
          </a:lstStyle>
          <a:p>
            <a:pPr lvl="0" fontAlgn="base" latinLnBrk="0"/>
            <a:r>
              <a:rPr lang="ko-KR" altLang="en-US" dirty="0"/>
              <a:t>과목명 입력</a:t>
            </a:r>
            <a:endParaRPr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57A8908-B8E7-4E6D-92E1-1705D422542D}"/>
              </a:ext>
            </a:extLst>
          </p:cNvPr>
          <p:cNvCxnSpPr>
            <a:cxnSpLocks/>
          </p:cNvCxnSpPr>
          <p:nvPr userDrawn="1"/>
        </p:nvCxnSpPr>
        <p:spPr>
          <a:xfrm>
            <a:off x="340055" y="3555542"/>
            <a:ext cx="8420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3969327" y="6192982"/>
            <a:ext cx="1033895" cy="5766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3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4C56E72-EAB1-4873-BE51-C641B11E551E}"/>
              </a:ext>
            </a:extLst>
          </p:cNvPr>
          <p:cNvSpPr/>
          <p:nvPr userDrawn="1"/>
        </p:nvSpPr>
        <p:spPr>
          <a:xfrm>
            <a:off x="0" y="2"/>
            <a:ext cx="2753591" cy="6857999"/>
          </a:xfrm>
          <a:prstGeom prst="rect">
            <a:avLst/>
          </a:prstGeom>
          <a:solidFill>
            <a:srgbClr val="E6E6E6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5" name="그래픽 28" descr="책갈피">
            <a:extLst>
              <a:ext uri="{FF2B5EF4-FFF2-40B4-BE49-F238E27FC236}">
                <a16:creationId xmlns:a16="http://schemas.microsoft.com/office/drawing/2014/main" id="{83829414-91B9-4907-839F-47C8389177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2412" y="332928"/>
            <a:ext cx="432000" cy="432000"/>
          </a:xfrm>
          <a:prstGeom prst="rect">
            <a:avLst/>
          </a:prstGeom>
        </p:spPr>
      </p:pic>
      <p:sp>
        <p:nvSpPr>
          <p:cNvPr id="10" name="내용 개체 틀 9"/>
          <p:cNvSpPr>
            <a:spLocks noGrp="1"/>
          </p:cNvSpPr>
          <p:nvPr>
            <p:ph sz="quarter" idx="10" hasCustomPrompt="1"/>
          </p:nvPr>
        </p:nvSpPr>
        <p:spPr>
          <a:xfrm>
            <a:off x="3009672" y="332930"/>
            <a:ext cx="5897791" cy="5922399"/>
          </a:xfrm>
          <a:prstGeom prst="rect">
            <a:avLst/>
          </a:prstGeom>
        </p:spPr>
        <p:txBody>
          <a:bodyPr/>
          <a:lstStyle>
            <a:lvl1pPr marL="361948" indent="-361948">
              <a:lnSpc>
                <a:spcPct val="100000"/>
              </a:lnSpc>
              <a:buFont typeface="+mj-lt"/>
              <a:buAutoNum type="arabicPeriod"/>
              <a:defRPr lang="ko-KR" altLang="en-US" sz="2000" b="1" kern="1200" dirty="0" smtClean="0">
                <a:solidFill>
                  <a:srgbClr val="33588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8160" indent="-361948">
              <a:lnSpc>
                <a:spcPct val="100000"/>
              </a:lnSpc>
              <a:buFont typeface="+mj-lt"/>
              <a:buAutoNum type="arabicParenR"/>
              <a:defRPr lang="ko-KR" altLang="en-US" sz="1800" b="0" kern="1200" dirty="0" smtClean="0">
                <a:solidFill>
                  <a:srgbClr val="33588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92158" indent="-342898">
              <a:lnSpc>
                <a:spcPct val="100000"/>
              </a:lnSpc>
              <a:buFont typeface="+mj-ea"/>
              <a:buAutoNum type="circleNumDbPlain"/>
              <a:defRPr lang="ko-KR" altLang="en-US" sz="1800" b="0" kern="1200" baseline="0" dirty="0" smtClean="0">
                <a:solidFill>
                  <a:srgbClr val="33588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챕터 제목 입력</a:t>
            </a:r>
          </a:p>
          <a:p>
            <a:pPr lvl="1"/>
            <a:r>
              <a:rPr lang="ko-KR" altLang="en-US" dirty="0"/>
              <a:t>챕터 내 소제목 입력</a:t>
            </a:r>
          </a:p>
          <a:p>
            <a:pPr lvl="2"/>
            <a:r>
              <a:rPr lang="ko-KR" altLang="en-US" dirty="0"/>
              <a:t>필요 시 사용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79374" y="287318"/>
            <a:ext cx="98903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376092"/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03854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0054" y="1740310"/>
            <a:ext cx="7772400" cy="1815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000" b="1" cap="all" dirty="0">
                <a:solidFill>
                  <a:schemeClr val="accent1">
                    <a:lumMod val="75000"/>
                  </a:schemeClr>
                </a:solidFill>
                <a:latin typeface="+mj-ea"/>
              </a:defRPr>
            </a:lvl1pPr>
          </a:lstStyle>
          <a:p>
            <a:pPr lvl="0" fontAlgn="base" latinLnBrk="0"/>
            <a:r>
              <a:rPr lang="ko-KR" altLang="en-US" dirty="0" err="1"/>
              <a:t>챕터명</a:t>
            </a:r>
            <a:r>
              <a:rPr lang="ko-KR" altLang="en-US" dirty="0"/>
              <a:t> 입력</a:t>
            </a:r>
            <a:endParaRPr 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57A8908-B8E7-4E6D-92E1-1705D422542D}"/>
              </a:ext>
            </a:extLst>
          </p:cNvPr>
          <p:cNvCxnSpPr>
            <a:cxnSpLocks/>
          </p:cNvCxnSpPr>
          <p:nvPr userDrawn="1"/>
        </p:nvCxnSpPr>
        <p:spPr>
          <a:xfrm>
            <a:off x="340055" y="3555542"/>
            <a:ext cx="8420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/>
          <p:cNvSpPr>
            <a:spLocks noGrp="1"/>
          </p:cNvSpPr>
          <p:nvPr>
            <p:ph sz="quarter" idx="10" hasCustomPrompt="1"/>
          </p:nvPr>
        </p:nvSpPr>
        <p:spPr>
          <a:xfrm>
            <a:off x="340053" y="3607950"/>
            <a:ext cx="7772071" cy="1665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ko-KR" altLang="en-US" sz="2000" b="1" smtClean="0">
                <a:solidFill>
                  <a:schemeClr val="tx1">
                    <a:tint val="75000"/>
                  </a:schemeClr>
                </a:solidFill>
              </a:defRPr>
            </a:lvl1pPr>
            <a:lvl2pPr>
              <a:defRPr lang="ko-KR" altLang="en-US" sz="180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ko-KR" altLang="en-US" sz="160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ko-KR" altLang="en-US" sz="140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ko-KR" altLang="en-U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>
              <a:spcBef>
                <a:spcPct val="20000"/>
              </a:spcBef>
              <a:buNone/>
            </a:pPr>
            <a:r>
              <a:rPr lang="ko-KR" altLang="en-US"/>
              <a:t>챕터 내 소제목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51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6478" y="1106129"/>
            <a:ext cx="8708923" cy="5185566"/>
          </a:xfrm>
          <a:prstGeom prst="rect">
            <a:avLst/>
          </a:prstGeom>
          <a:ln w="12700">
            <a:solidFill>
              <a:srgbClr val="2E75B6"/>
            </a:solidFill>
          </a:ln>
        </p:spPr>
        <p:txBody>
          <a:bodyPr/>
          <a:lstStyle>
            <a:lvl1pPr marL="228598" indent="-228598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+mn-ea"/>
                <a:ea typeface="+mn-ea"/>
              </a:defRPr>
            </a:lvl1pPr>
            <a:lvl2pPr marL="446088" indent="-176213">
              <a:lnSpc>
                <a:spcPct val="120000"/>
              </a:lnSpc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2pPr>
            <a:lvl3pPr marL="628650" indent="-182563">
              <a:lnSpc>
                <a:spcPct val="120000"/>
              </a:lnSpc>
              <a:buFontTx/>
              <a:buChar char="‒"/>
              <a:defRPr sz="1600">
                <a:latin typeface="+mn-ea"/>
                <a:ea typeface="+mn-ea"/>
              </a:defRPr>
            </a:lvl3pPr>
            <a:lvl4pPr marL="987425" indent="-227013">
              <a:defRPr sz="1600">
                <a:latin typeface="+mn-ea"/>
                <a:ea typeface="+mn-ea"/>
              </a:defRPr>
            </a:lvl4pPr>
          </a:lstStyle>
          <a:p>
            <a:pPr lvl="0"/>
            <a:r>
              <a:rPr lang="ko-KR" altLang="en-US" dirty="0"/>
              <a:t>소제목 내 페이지 제목 입력</a:t>
            </a:r>
            <a:r>
              <a:rPr lang="en-US" altLang="ko-KR" dirty="0"/>
              <a:t>_T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r>
              <a:rPr lang="en-US" altLang="ko-KR" dirty="0"/>
              <a:t>_T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_T</a:t>
            </a:r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넷째 수준</a:t>
            </a:r>
            <a:r>
              <a:rPr lang="en-US" altLang="ko-KR" dirty="0"/>
              <a:t>_T</a:t>
            </a:r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6478" y="247143"/>
            <a:ext cx="8708923" cy="6303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3200" b="1" baseline="0" dirty="0">
                <a:solidFill>
                  <a:schemeClr val="accent1">
                    <a:lumMod val="75000"/>
                  </a:schemeClr>
                </a:solidFill>
                <a:latin typeface="+mj-ea"/>
              </a:defRPr>
            </a:lvl1pPr>
          </a:lstStyle>
          <a:p>
            <a:pPr lvl="0"/>
            <a:r>
              <a:rPr lang="ko-KR" altLang="en-US" dirty="0"/>
              <a:t>챕터 별 소제목 입력</a:t>
            </a:r>
            <a:r>
              <a:rPr lang="en-US" altLang="ko-KR" dirty="0"/>
              <a:t>_T</a:t>
            </a:r>
            <a:endParaRPr 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98B815A-3146-4DA9-A9D8-AA0A85AA55F1}"/>
              </a:ext>
            </a:extLst>
          </p:cNvPr>
          <p:cNvCxnSpPr/>
          <p:nvPr userDrawn="1"/>
        </p:nvCxnSpPr>
        <p:spPr>
          <a:xfrm>
            <a:off x="191366" y="910452"/>
            <a:ext cx="87240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88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4">
            <a:extLst>
              <a:ext uri="{FF2B5EF4-FFF2-40B4-BE49-F238E27FC236}">
                <a16:creationId xmlns:a16="http://schemas.microsoft.com/office/drawing/2014/main" id="{0AB0C02E-6A70-40E5-85BC-38061AF30D0B}"/>
              </a:ext>
            </a:extLst>
          </p:cNvPr>
          <p:cNvSpPr txBox="1">
            <a:spLocks/>
          </p:cNvSpPr>
          <p:nvPr userDrawn="1"/>
        </p:nvSpPr>
        <p:spPr>
          <a:xfrm>
            <a:off x="225850" y="6482306"/>
            <a:ext cx="2430707" cy="115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i="0" kern="1200">
                <a:solidFill>
                  <a:srgbClr val="404040"/>
                </a:solidFill>
                <a:latin typeface="Gill Sans MT"/>
                <a:ea typeface="굴림" pitchFamily="50" charset="-127"/>
                <a:cs typeface="Gill Sans MT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">
              <a:lnSpc>
                <a:spcPts val="905"/>
              </a:lnSpc>
            </a:pPr>
            <a:r>
              <a:rPr lang="en-US" sz="800" spc="-20" dirty="0">
                <a:ea typeface="맑은 고딕" panose="020B0503020000020004" pitchFamily="50" charset="-127"/>
              </a:rPr>
              <a:t>Copyright </a:t>
            </a:r>
            <a:r>
              <a:rPr lang="en-US" sz="800" spc="-45" dirty="0">
                <a:latin typeface="Malgun Gothic"/>
                <a:ea typeface="맑은 고딕" panose="020B0503020000020004" pitchFamily="50" charset="-127"/>
                <a:cs typeface="Malgun Gothic"/>
              </a:rPr>
              <a:t>ⓒ </a:t>
            </a:r>
            <a:r>
              <a:rPr lang="en-US" sz="800" spc="45" dirty="0">
                <a:ea typeface="맑은 고딕" panose="020B0503020000020004" pitchFamily="50" charset="-127"/>
              </a:rPr>
              <a:t>2020 </a:t>
            </a:r>
            <a:r>
              <a:rPr lang="en-US" sz="800" spc="-60" dirty="0">
                <a:ea typeface="맑은 고딕" panose="020B0503020000020004" pitchFamily="50" charset="-127"/>
              </a:rPr>
              <a:t>NOBREAK </a:t>
            </a:r>
            <a:r>
              <a:rPr lang="en-US" sz="800" spc="-30" dirty="0">
                <a:ea typeface="맑은 고딕" panose="020B0503020000020004" pitchFamily="50" charset="-127"/>
              </a:rPr>
              <a:t>All </a:t>
            </a:r>
            <a:r>
              <a:rPr lang="en-US" sz="800" spc="-10" dirty="0">
                <a:ea typeface="맑은 고딕" panose="020B0503020000020004" pitchFamily="50" charset="-127"/>
              </a:rPr>
              <a:t>Rights</a:t>
            </a:r>
            <a:r>
              <a:rPr lang="en-US" sz="800" spc="-30" dirty="0">
                <a:ea typeface="맑은 고딕" panose="020B0503020000020004" pitchFamily="50" charset="-127"/>
              </a:rPr>
              <a:t> </a:t>
            </a:r>
            <a:r>
              <a:rPr lang="en-US" sz="800" spc="-20" dirty="0">
                <a:ea typeface="맑은 고딕" panose="020B0503020000020004" pitchFamily="50" charset="-127"/>
              </a:rPr>
              <a:t>Reserved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4151E4-E30A-4064-9E90-692DEFDA6DB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14" y="6413700"/>
            <a:ext cx="1361356" cy="250426"/>
          </a:xfrm>
          <a:prstGeom prst="rect">
            <a:avLst/>
          </a:prstGeom>
        </p:spPr>
      </p:pic>
      <p:sp>
        <p:nvSpPr>
          <p:cNvPr id="10" name="슬라이드 번호 개체 틀 6"/>
          <p:cNvSpPr txBox="1">
            <a:spLocks/>
          </p:cNvSpPr>
          <p:nvPr userDrawn="1"/>
        </p:nvSpPr>
        <p:spPr>
          <a:xfrm>
            <a:off x="4094018" y="6413700"/>
            <a:ext cx="945573" cy="3248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</a:t>
            </a:r>
            <a:fld id="{6C8E813E-8C5C-42FA-9E49-3D6C2C5F49CE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77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2" r:id="rId4"/>
  </p:sldLayoutIdLst>
  <p:txStyles>
    <p:titleStyle>
      <a:lvl1pPr algn="l" defTabSz="91439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6" indent="-228598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8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8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8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f-ZA" altLang="ko-KR" dirty="0"/>
              <a:t>Docker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36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3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1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20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36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07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</Words>
  <Application>Microsoft Office PowerPoint</Application>
  <PresentationFormat>화면 슬라이드 쇼(4:3)</PresentationFormat>
  <Paragraphs>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맑은 고딕</vt:lpstr>
      <vt:lpstr>Arial</vt:lpstr>
      <vt:lpstr>Calibri</vt:lpstr>
      <vt:lpstr>Gill Sans MT</vt:lpstr>
      <vt:lpstr>Wingdings</vt:lpstr>
      <vt:lpstr>Office 테마</vt:lpstr>
      <vt:lpstr>Docker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Kyuhwan Seol</dc:creator>
  <cp:lastModifiedBy>SAiki 사이키</cp:lastModifiedBy>
  <cp:revision>7</cp:revision>
  <dcterms:created xsi:type="dcterms:W3CDTF">2020-01-13T04:26:14Z</dcterms:created>
  <dcterms:modified xsi:type="dcterms:W3CDTF">2020-03-02T09:43:03Z</dcterms:modified>
</cp:coreProperties>
</file>