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e2059b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e2059b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e2059b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e2059b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e2059b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e2059b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e2059b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e2059b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e2059b1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e2059b1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e2059b1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e2059b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8e2059b1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8e2059b1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8e5513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8e5513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e2059b1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e2059b1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596e511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596e511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596e511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596e511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e2059b1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e2059b1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e2059b1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e2059b1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e2059b1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e2059b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52950" y="1706175"/>
            <a:ext cx="79008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  </a:t>
            </a:r>
            <a:r>
              <a:rPr lang="en-GB" sz="4200">
                <a:highlight>
                  <a:srgbClr val="FFFFFF"/>
                </a:highlight>
              </a:rPr>
              <a:t>O</a:t>
            </a:r>
            <a:r>
              <a:rPr lang="en-GB" sz="4000">
                <a:highlight>
                  <a:srgbClr val="FFFFFF"/>
                </a:highlight>
              </a:rPr>
              <a:t>SINT</a:t>
            </a:r>
            <a:r>
              <a:rPr lang="en-GB" sz="4000"/>
              <a:t>        </a:t>
            </a:r>
            <a:r>
              <a:rPr lang="en-GB" sz="4000">
                <a:solidFill>
                  <a:srgbClr val="FFFFFF"/>
                </a:solidFill>
              </a:rPr>
              <a:t>        </a:t>
            </a:r>
            <a:r>
              <a:rPr lang="en-GB" sz="4000">
                <a:solidFill>
                  <a:srgbClr val="1B1337"/>
                </a:solidFill>
              </a:rPr>
              <a:t>.</a:t>
            </a:r>
            <a:endParaRPr sz="4000">
              <a:solidFill>
                <a:srgbClr val="1B133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Profiling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748950" y="1431700"/>
            <a:ext cx="2119800" cy="92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TWEETS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0" name="Google Shape;120;p22"/>
          <p:cNvCxnSpPr>
            <a:stCxn id="119" idx="2"/>
            <a:endCxn id="121" idx="0"/>
          </p:cNvCxnSpPr>
          <p:nvPr/>
        </p:nvCxnSpPr>
        <p:spPr>
          <a:xfrm flipH="1">
            <a:off x="1132450" y="2355100"/>
            <a:ext cx="1676400" cy="98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2"/>
          <p:cNvSpPr txBox="1"/>
          <p:nvPr/>
        </p:nvSpPr>
        <p:spPr>
          <a:xfrm>
            <a:off x="-103100" y="3339900"/>
            <a:ext cx="24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NATURAL LANGUAGE PROCESSING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" name="Google Shape;122;p22"/>
          <p:cNvCxnSpPr>
            <a:stCxn id="121" idx="3"/>
          </p:cNvCxnSpPr>
          <p:nvPr/>
        </p:nvCxnSpPr>
        <p:spPr>
          <a:xfrm flipH="1" rot="10800000">
            <a:off x="2368000" y="3621150"/>
            <a:ext cx="1124700" cy="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4199650" y="3489100"/>
            <a:ext cx="1951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651700" y="3313525"/>
            <a:ext cx="2067900" cy="66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AZURE SENTIMENT ANALYSIS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" name="Google Shape;125;p22"/>
          <p:cNvCxnSpPr>
            <a:stCxn id="124" idx="0"/>
            <a:endCxn id="126" idx="2"/>
          </p:cNvCxnSpPr>
          <p:nvPr/>
        </p:nvCxnSpPr>
        <p:spPr>
          <a:xfrm flipH="1" rot="10800000">
            <a:off x="4685650" y="2477725"/>
            <a:ext cx="2595300" cy="83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125" y="311100"/>
            <a:ext cx="3341525" cy="21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375" y="2930575"/>
            <a:ext cx="2345275" cy="303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Profiling Results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72550" y="1203100"/>
            <a:ext cx="2119800" cy="92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TWEETS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4" name="Google Shape;134;p23"/>
          <p:cNvCxnSpPr>
            <a:stCxn id="133" idx="2"/>
            <a:endCxn id="135" idx="0"/>
          </p:cNvCxnSpPr>
          <p:nvPr/>
        </p:nvCxnSpPr>
        <p:spPr>
          <a:xfrm>
            <a:off x="1132450" y="2126500"/>
            <a:ext cx="0" cy="12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-103100" y="3339900"/>
            <a:ext cx="24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NATURAL LANGUAGE PROCESSING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199650" y="3489100"/>
            <a:ext cx="1951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168175"/>
            <a:ext cx="4780875" cy="30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50" y="1091975"/>
            <a:ext cx="3598800" cy="47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NS-OSINT 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199650" y="3489100"/>
            <a:ext cx="1951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301200" y="549500"/>
            <a:ext cx="7748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Social Engineering     ---&gt;     Browser Hijacking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9600"/>
            <a:ext cx="9144000" cy="62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NS-OSINT 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199650" y="3489100"/>
            <a:ext cx="1951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1301200" y="549500"/>
            <a:ext cx="7748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Social Engineering     ---&gt;     Browser Hijacking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350"/>
            <a:ext cx="9144001" cy="39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NS-OSINT 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199650" y="3489100"/>
            <a:ext cx="1951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1301200" y="549500"/>
            <a:ext cx="7748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Social Engineering     ---&gt;     Malware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" y="1272625"/>
            <a:ext cx="9143999" cy="41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52950" y="1706175"/>
            <a:ext cx="79008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  </a:t>
            </a:r>
            <a:r>
              <a:rPr lang="en-GB" sz="4200">
                <a:highlight>
                  <a:srgbClr val="FFFFFF"/>
                </a:highlight>
              </a:rPr>
              <a:t>O</a:t>
            </a:r>
            <a:r>
              <a:rPr lang="en-GB" sz="4000">
                <a:solidFill>
                  <a:srgbClr val="FFFFFF"/>
                </a:solidFill>
              </a:rPr>
              <a:t>pen </a:t>
            </a:r>
            <a:r>
              <a:rPr lang="en-GB" sz="4000">
                <a:highlight>
                  <a:srgbClr val="FFFFFF"/>
                </a:highlight>
              </a:rPr>
              <a:t>S</a:t>
            </a:r>
            <a:r>
              <a:rPr lang="en-GB" sz="4000">
                <a:solidFill>
                  <a:srgbClr val="FFFFFF"/>
                </a:solidFill>
              </a:rPr>
              <a:t>ource </a:t>
            </a:r>
            <a:r>
              <a:rPr lang="en-GB" sz="4000">
                <a:highlight>
                  <a:srgbClr val="FFFFFF"/>
                </a:highlight>
              </a:rPr>
              <a:t>INT</a:t>
            </a:r>
            <a:r>
              <a:rPr lang="en-GB" sz="4000">
                <a:solidFill>
                  <a:srgbClr val="FFFFFF"/>
                </a:solidFill>
              </a:rPr>
              <a:t>elligence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943850" y="429500"/>
            <a:ext cx="72327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PROBLEM STATEMENT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CONNECTING ONLINE PRESENCE FOR OSINT AND INVESTIGATION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TECHNOLOGY STACK: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PYTHON 3.6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SELENIUM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BEAUTIFUL SOUP &amp; REQUESTS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DLIB AND FACE_RECOGNITION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OPENCV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HTML, CSS &amp; FLASK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TWITTER API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AZURE, WATSON API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BROWSER EXPLOITATION FRAMEWORK XSS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METASPLOIT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549400" y="445025"/>
            <a:ext cx="50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Goals...</a:t>
            </a:r>
            <a:endParaRPr sz="3200"/>
          </a:p>
        </p:txBody>
      </p:sp>
      <p:sp>
        <p:nvSpPr>
          <p:cNvPr id="70" name="Google Shape;70;p16"/>
          <p:cNvSpPr/>
          <p:nvPr/>
        </p:nvSpPr>
        <p:spPr>
          <a:xfrm>
            <a:off x="1240800" y="1336250"/>
            <a:ext cx="2863500" cy="15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PERSONAL DETAILS</a:t>
            </a:r>
            <a:endParaRPr b="1" sz="1800"/>
          </a:p>
        </p:txBody>
      </p:sp>
      <p:sp>
        <p:nvSpPr>
          <p:cNvPr id="71" name="Google Shape;71;p16"/>
          <p:cNvSpPr/>
          <p:nvPr/>
        </p:nvSpPr>
        <p:spPr>
          <a:xfrm>
            <a:off x="1240800" y="3245675"/>
            <a:ext cx="2863500" cy="15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TARGET PROFILING</a:t>
            </a:r>
            <a:endParaRPr b="1" sz="1800"/>
          </a:p>
        </p:txBody>
      </p:sp>
      <p:sp>
        <p:nvSpPr>
          <p:cNvPr id="72" name="Google Shape;72;p16"/>
          <p:cNvSpPr/>
          <p:nvPr/>
        </p:nvSpPr>
        <p:spPr>
          <a:xfrm>
            <a:off x="4557575" y="3245675"/>
            <a:ext cx="2863500" cy="15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UNCANNY RESOURCES</a:t>
            </a:r>
            <a:endParaRPr b="1" sz="1800"/>
          </a:p>
        </p:txBody>
      </p:sp>
      <p:sp>
        <p:nvSpPr>
          <p:cNvPr id="73" name="Google Shape;73;p16"/>
          <p:cNvSpPr/>
          <p:nvPr/>
        </p:nvSpPr>
        <p:spPr>
          <a:xfrm>
            <a:off x="4557575" y="1336250"/>
            <a:ext cx="2863500" cy="15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CLOSE CONNECTIONS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Details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DATE OF BIRTH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EMPLOYMENT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MARITAL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FAMILY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EDUCATIONAL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CLOSE FRIENDS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093600" y="1837825"/>
            <a:ext cx="1433775" cy="2174075"/>
          </a:xfrm>
          <a:custGeom>
            <a:rect b="b" l="l" r="r" t="t"/>
            <a:pathLst>
              <a:path extrusionOk="0" h="86963" w="57351">
                <a:moveTo>
                  <a:pt x="0" y="0"/>
                </a:moveTo>
                <a:cubicBezTo>
                  <a:pt x="9545" y="6929"/>
                  <a:pt x="55924" y="27079"/>
                  <a:pt x="57267" y="41573"/>
                </a:cubicBezTo>
                <a:cubicBezTo>
                  <a:pt x="58610" y="56067"/>
                  <a:pt x="16261" y="79398"/>
                  <a:pt x="8060" y="86963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" name="Google Shape;81;p17"/>
          <p:cNvCxnSpPr/>
          <p:nvPr/>
        </p:nvCxnSpPr>
        <p:spPr>
          <a:xfrm>
            <a:off x="5546500" y="2898350"/>
            <a:ext cx="1336200" cy="2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7"/>
          <p:cNvSpPr txBox="1"/>
          <p:nvPr/>
        </p:nvSpPr>
        <p:spPr>
          <a:xfrm>
            <a:off x="6997500" y="2707425"/>
            <a:ext cx="1834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rgbClr val="FFFFFF"/>
                </a:highlight>
              </a:rPr>
              <a:t>FACEBOOK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4850" y="1774050"/>
            <a:ext cx="90591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FACEBOOK SEARCH ---&gt;  INPUT NAME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IMAGE SEARCH ---&gt;  LIST OF PEOPLE WITH SAME NAME   ---&gt;   TARGET</a:t>
            </a:r>
            <a:r>
              <a:rPr lang="en-GB"/>
              <a:t>  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FFFF"/>
                </a:solidFill>
              </a:rPr>
              <a:t>OR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FACEBOOK SEARCH ---&gt; EMAIL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3650" y="930350"/>
            <a:ext cx="47088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FACEBOOK SEARCH ---&gt;  INPUT NAME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 SEARCH ---&gt;  LIST OF PEOPLE WITH SAME NAME   ---&gt;   TARGET  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-33425"/>
            <a:ext cx="4826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3650" y="930350"/>
            <a:ext cx="47088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FACEBOOK SEARCH ---&gt;  INPUT NAME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 SEARCH ---&gt;  LIST OF PEOPLE WITH SAME NAME   ---&gt;   TARGET  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-33425"/>
            <a:ext cx="48260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50" y="55125"/>
            <a:ext cx="4826050" cy="49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 Connections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2619475" y="1299150"/>
            <a:ext cx="2369400" cy="2337300"/>
          </a:xfrm>
          <a:prstGeom prst="ellipse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Twitter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3435614" y="2670416"/>
            <a:ext cx="2498700" cy="2289900"/>
          </a:xfrm>
          <a:prstGeom prst="ellipse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  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  </a:t>
            </a:r>
            <a:r>
              <a:rPr b="1" lang="en-GB">
                <a:solidFill>
                  <a:srgbClr val="FFFFFF"/>
                </a:solidFill>
              </a:rPr>
              <a:t>Facebook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277882" y="1346559"/>
            <a:ext cx="2498700" cy="22899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            </a:t>
            </a:r>
            <a:r>
              <a:rPr b="1" lang="en-GB">
                <a:solidFill>
                  <a:srgbClr val="FFFFFF"/>
                </a:solidFill>
              </a:rPr>
              <a:t>Instagram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2" name="Google Shape;112;p21"/>
          <p:cNvCxnSpPr>
            <a:endCxn id="113" idx="2"/>
          </p:cNvCxnSpPr>
          <p:nvPr/>
        </p:nvCxnSpPr>
        <p:spPr>
          <a:xfrm flipH="1" rot="10800000">
            <a:off x="4645125" y="1299150"/>
            <a:ext cx="2327700" cy="159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1"/>
          <p:cNvSpPr txBox="1"/>
          <p:nvPr/>
        </p:nvSpPr>
        <p:spPr>
          <a:xfrm>
            <a:off x="5482875" y="726450"/>
            <a:ext cx="29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TOP 10 RECURRING CONNECTIONS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