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9" r:id="rId4"/>
    <p:sldId id="261" r:id="rId5"/>
    <p:sldId id="262" r:id="rId6"/>
    <p:sldId id="263" r:id="rId7"/>
    <p:sldId id="264"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EDB8C1-28FB-4A26-9D02-B3E1C031C803}" v="4" dt="2024-11-26T19:52:10.2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na Ajmal" userId="9ac431e1d10d797d" providerId="LiveId" clId="{DFEDB8C1-28FB-4A26-9D02-B3E1C031C803}"/>
    <pc:docChg chg="undo custSel addSld delSld modSld">
      <pc:chgData name="Sanna Ajmal" userId="9ac431e1d10d797d" providerId="LiveId" clId="{DFEDB8C1-28FB-4A26-9D02-B3E1C031C803}" dt="2024-11-26T19:53:36.706" v="478" actId="26606"/>
      <pc:docMkLst>
        <pc:docMk/>
      </pc:docMkLst>
      <pc:sldChg chg="addSp delSp modSp mod modMedia setBg addAnim delAnim">
        <pc:chgData name="Sanna Ajmal" userId="9ac431e1d10d797d" providerId="LiveId" clId="{DFEDB8C1-28FB-4A26-9D02-B3E1C031C803}" dt="2024-11-26T19:52:29.805" v="459"/>
        <pc:sldMkLst>
          <pc:docMk/>
          <pc:sldMk cId="1191598170" sldId="256"/>
        </pc:sldMkLst>
        <pc:spChg chg="mod">
          <ac:chgData name="Sanna Ajmal" userId="9ac431e1d10d797d" providerId="LiveId" clId="{DFEDB8C1-28FB-4A26-9D02-B3E1C031C803}" dt="2024-11-26T19:52:29.805" v="457" actId="26606"/>
          <ac:spMkLst>
            <pc:docMk/>
            <pc:sldMk cId="1191598170" sldId="256"/>
            <ac:spMk id="2" creationId="{02DE37B5-BFBC-663B-6720-7FD41EAAAB24}"/>
          </ac:spMkLst>
        </pc:spChg>
        <pc:spChg chg="mod">
          <ac:chgData name="Sanna Ajmal" userId="9ac431e1d10d797d" providerId="LiveId" clId="{DFEDB8C1-28FB-4A26-9D02-B3E1C031C803}" dt="2024-11-26T19:52:29.805" v="457" actId="26606"/>
          <ac:spMkLst>
            <pc:docMk/>
            <pc:sldMk cId="1191598170" sldId="256"/>
            <ac:spMk id="3" creationId="{27B50CBA-33FD-FCBB-2646-4DE89BD3E3CB}"/>
          </ac:spMkLst>
        </pc:spChg>
        <pc:spChg chg="add del">
          <ac:chgData name="Sanna Ajmal" userId="9ac431e1d10d797d" providerId="LiveId" clId="{DFEDB8C1-28FB-4A26-9D02-B3E1C031C803}" dt="2024-11-26T19:52:24.602" v="452" actId="26606"/>
          <ac:spMkLst>
            <pc:docMk/>
            <pc:sldMk cId="1191598170" sldId="256"/>
            <ac:spMk id="9" creationId="{0671A8AE-40A1-4631-A6B8-581AFF065482}"/>
          </ac:spMkLst>
        </pc:spChg>
        <pc:spChg chg="add del">
          <ac:chgData name="Sanna Ajmal" userId="9ac431e1d10d797d" providerId="LiveId" clId="{DFEDB8C1-28FB-4A26-9D02-B3E1C031C803}" dt="2024-11-26T19:52:24.602" v="452" actId="26606"/>
          <ac:spMkLst>
            <pc:docMk/>
            <pc:sldMk cId="1191598170" sldId="256"/>
            <ac:spMk id="11" creationId="{AB58EF07-17C2-48CF-ABB0-EEF1F17CB8F0}"/>
          </ac:spMkLst>
        </pc:spChg>
        <pc:spChg chg="add del">
          <ac:chgData name="Sanna Ajmal" userId="9ac431e1d10d797d" providerId="LiveId" clId="{DFEDB8C1-28FB-4A26-9D02-B3E1C031C803}" dt="2024-11-26T19:52:24.602" v="452" actId="26606"/>
          <ac:spMkLst>
            <pc:docMk/>
            <pc:sldMk cId="1191598170" sldId="256"/>
            <ac:spMk id="13" creationId="{AF2F604E-43BE-4DC3-B983-E071523364F8}"/>
          </ac:spMkLst>
        </pc:spChg>
        <pc:spChg chg="add del">
          <ac:chgData name="Sanna Ajmal" userId="9ac431e1d10d797d" providerId="LiveId" clId="{DFEDB8C1-28FB-4A26-9D02-B3E1C031C803}" dt="2024-11-26T19:52:24.602" v="452" actId="26606"/>
          <ac:spMkLst>
            <pc:docMk/>
            <pc:sldMk cId="1191598170" sldId="256"/>
            <ac:spMk id="15" creationId="{08C9B587-E65E-4B52-B37C-ABEBB6E87928}"/>
          </ac:spMkLst>
        </pc:spChg>
        <pc:spChg chg="add del">
          <ac:chgData name="Sanna Ajmal" userId="9ac431e1d10d797d" providerId="LiveId" clId="{DFEDB8C1-28FB-4A26-9D02-B3E1C031C803}" dt="2024-11-26T19:52:29.783" v="456" actId="26606"/>
          <ac:spMkLst>
            <pc:docMk/>
            <pc:sldMk cId="1191598170" sldId="256"/>
            <ac:spMk id="17" creationId="{C1DD1A8A-57D5-4A81-AD04-532B043C5611}"/>
          </ac:spMkLst>
        </pc:spChg>
        <pc:spChg chg="add del">
          <ac:chgData name="Sanna Ajmal" userId="9ac431e1d10d797d" providerId="LiveId" clId="{DFEDB8C1-28FB-4A26-9D02-B3E1C031C803}" dt="2024-11-26T19:52:29.783" v="456" actId="26606"/>
          <ac:spMkLst>
            <pc:docMk/>
            <pc:sldMk cId="1191598170" sldId="256"/>
            <ac:spMk id="19" creationId="{007891EC-4501-44ED-A8C8-B11B6DB767AB}"/>
          </ac:spMkLst>
        </pc:spChg>
        <pc:spChg chg="add">
          <ac:chgData name="Sanna Ajmal" userId="9ac431e1d10d797d" providerId="LiveId" clId="{DFEDB8C1-28FB-4A26-9D02-B3E1C031C803}" dt="2024-11-26T19:52:29.805" v="457" actId="26606"/>
          <ac:spMkLst>
            <pc:docMk/>
            <pc:sldMk cId="1191598170" sldId="256"/>
            <ac:spMk id="21" creationId="{6CCA5F87-1D1E-45CB-8D83-FC7EEFAD9935}"/>
          </ac:spMkLst>
        </pc:spChg>
        <pc:spChg chg="add">
          <ac:chgData name="Sanna Ajmal" userId="9ac431e1d10d797d" providerId="LiveId" clId="{DFEDB8C1-28FB-4A26-9D02-B3E1C031C803}" dt="2024-11-26T19:52:29.805" v="457" actId="26606"/>
          <ac:spMkLst>
            <pc:docMk/>
            <pc:sldMk cId="1191598170" sldId="256"/>
            <ac:spMk id="23" creationId="{7CCFC2C6-6238-4A2F-93DE-2ADF74AF635E}"/>
          </ac:spMkLst>
        </pc:spChg>
        <pc:spChg chg="add">
          <ac:chgData name="Sanna Ajmal" userId="9ac431e1d10d797d" providerId="LiveId" clId="{DFEDB8C1-28FB-4A26-9D02-B3E1C031C803}" dt="2024-11-26T19:52:29.805" v="457" actId="26606"/>
          <ac:spMkLst>
            <pc:docMk/>
            <pc:sldMk cId="1191598170" sldId="256"/>
            <ac:spMk id="24" creationId="{AF2F604E-43BE-4DC3-B983-E071523364F8}"/>
          </ac:spMkLst>
        </pc:spChg>
        <pc:spChg chg="add">
          <ac:chgData name="Sanna Ajmal" userId="9ac431e1d10d797d" providerId="LiveId" clId="{DFEDB8C1-28FB-4A26-9D02-B3E1C031C803}" dt="2024-11-26T19:52:29.805" v="457" actId="26606"/>
          <ac:spMkLst>
            <pc:docMk/>
            <pc:sldMk cId="1191598170" sldId="256"/>
            <ac:spMk id="25" creationId="{08C9B587-E65E-4B52-B37C-ABEBB6E87928}"/>
          </ac:spMkLst>
        </pc:spChg>
        <pc:picChg chg="add del">
          <ac:chgData name="Sanna Ajmal" userId="9ac431e1d10d797d" providerId="LiveId" clId="{DFEDB8C1-28FB-4A26-9D02-B3E1C031C803}" dt="2024-11-26T19:52:24.602" v="452" actId="26606"/>
          <ac:picMkLst>
            <pc:docMk/>
            <pc:sldMk cId="1191598170" sldId="256"/>
            <ac:picMk id="5" creationId="{10826B16-6A02-964C-1497-B01C8680150A}"/>
          </ac:picMkLst>
        </pc:picChg>
        <pc:picChg chg="add del mod">
          <ac:chgData name="Sanna Ajmal" userId="9ac431e1d10d797d" providerId="LiveId" clId="{DFEDB8C1-28FB-4A26-9D02-B3E1C031C803}" dt="2024-11-26T19:52:29.783" v="456" actId="26606"/>
          <ac:picMkLst>
            <pc:docMk/>
            <pc:sldMk cId="1191598170" sldId="256"/>
            <ac:picMk id="18" creationId="{4B3BF84C-8134-B797-2496-E5B0E3509E44}"/>
          </ac:picMkLst>
        </pc:picChg>
        <pc:picChg chg="add">
          <ac:chgData name="Sanna Ajmal" userId="9ac431e1d10d797d" providerId="LiveId" clId="{DFEDB8C1-28FB-4A26-9D02-B3E1C031C803}" dt="2024-11-26T19:52:29.805" v="457" actId="26606"/>
          <ac:picMkLst>
            <pc:docMk/>
            <pc:sldMk cId="1191598170" sldId="256"/>
            <ac:picMk id="22" creationId="{7DA6EE8D-6E02-7E37-DB08-3498BD6BCBA4}"/>
          </ac:picMkLst>
        </pc:picChg>
      </pc:sldChg>
      <pc:sldChg chg="addSp modSp mod setBg">
        <pc:chgData name="Sanna Ajmal" userId="9ac431e1d10d797d" providerId="LiveId" clId="{DFEDB8C1-28FB-4A26-9D02-B3E1C031C803}" dt="2024-11-26T19:52:42.083" v="460" actId="26606"/>
        <pc:sldMkLst>
          <pc:docMk/>
          <pc:sldMk cId="1976362360" sldId="257"/>
        </pc:sldMkLst>
        <pc:spChg chg="mod">
          <ac:chgData name="Sanna Ajmal" userId="9ac431e1d10d797d" providerId="LiveId" clId="{DFEDB8C1-28FB-4A26-9D02-B3E1C031C803}" dt="2024-11-26T19:52:42.083" v="460" actId="26606"/>
          <ac:spMkLst>
            <pc:docMk/>
            <pc:sldMk cId="1976362360" sldId="257"/>
            <ac:spMk id="2" creationId="{24D9F755-AE42-81A8-3FBA-6FFBA1B02A6C}"/>
          </ac:spMkLst>
        </pc:spChg>
        <pc:spChg chg="mod">
          <ac:chgData name="Sanna Ajmal" userId="9ac431e1d10d797d" providerId="LiveId" clId="{DFEDB8C1-28FB-4A26-9D02-B3E1C031C803}" dt="2024-11-26T19:52:42.083" v="460" actId="26606"/>
          <ac:spMkLst>
            <pc:docMk/>
            <pc:sldMk cId="1976362360" sldId="257"/>
            <ac:spMk id="4" creationId="{6E8B3AAE-26CE-3182-C5EF-9A2B8EA6A19A}"/>
          </ac:spMkLst>
        </pc:spChg>
        <pc:spChg chg="mod">
          <ac:chgData name="Sanna Ajmal" userId="9ac431e1d10d797d" providerId="LiveId" clId="{DFEDB8C1-28FB-4A26-9D02-B3E1C031C803}" dt="2024-11-26T19:52:42.083" v="460" actId="26606"/>
          <ac:spMkLst>
            <pc:docMk/>
            <pc:sldMk cId="1976362360" sldId="257"/>
            <ac:spMk id="5" creationId="{76C9111D-B6EE-5D07-592A-FBB4C5A6D193}"/>
          </ac:spMkLst>
        </pc:spChg>
        <pc:spChg chg="add">
          <ac:chgData name="Sanna Ajmal" userId="9ac431e1d10d797d" providerId="LiveId" clId="{DFEDB8C1-28FB-4A26-9D02-B3E1C031C803}" dt="2024-11-26T19:52:42.083" v="460" actId="26606"/>
          <ac:spMkLst>
            <pc:docMk/>
            <pc:sldMk cId="1976362360" sldId="257"/>
            <ac:spMk id="10" creationId="{E35A04CF-97D4-4FF7-B359-C546B1F62E54}"/>
          </ac:spMkLst>
        </pc:spChg>
        <pc:spChg chg="add">
          <ac:chgData name="Sanna Ajmal" userId="9ac431e1d10d797d" providerId="LiveId" clId="{DFEDB8C1-28FB-4A26-9D02-B3E1C031C803}" dt="2024-11-26T19:52:42.083" v="460" actId="26606"/>
          <ac:spMkLst>
            <pc:docMk/>
            <pc:sldMk cId="1976362360" sldId="257"/>
            <ac:spMk id="12" creationId="{1DE7243B-5109-444B-8FAF-7437C66BC0E9}"/>
          </ac:spMkLst>
        </pc:spChg>
        <pc:spChg chg="add">
          <ac:chgData name="Sanna Ajmal" userId="9ac431e1d10d797d" providerId="LiveId" clId="{DFEDB8C1-28FB-4A26-9D02-B3E1C031C803}" dt="2024-11-26T19:52:42.083" v="460" actId="26606"/>
          <ac:spMkLst>
            <pc:docMk/>
            <pc:sldMk cId="1976362360" sldId="257"/>
            <ac:spMk id="14" creationId="{4C5D6221-DA7B-4611-AA26-7D8E349FDE96}"/>
          </ac:spMkLst>
        </pc:spChg>
      </pc:sldChg>
      <pc:sldChg chg="addSp modSp mod setBg">
        <pc:chgData name="Sanna Ajmal" userId="9ac431e1d10d797d" providerId="LiveId" clId="{DFEDB8C1-28FB-4A26-9D02-B3E1C031C803}" dt="2024-11-26T19:53:36.706" v="478" actId="26606"/>
        <pc:sldMkLst>
          <pc:docMk/>
          <pc:sldMk cId="4249504262" sldId="258"/>
        </pc:sldMkLst>
        <pc:spChg chg="mod">
          <ac:chgData name="Sanna Ajmal" userId="9ac431e1d10d797d" providerId="LiveId" clId="{DFEDB8C1-28FB-4A26-9D02-B3E1C031C803}" dt="2024-11-26T19:53:36.706" v="478" actId="26606"/>
          <ac:spMkLst>
            <pc:docMk/>
            <pc:sldMk cId="4249504262" sldId="258"/>
            <ac:spMk id="2" creationId="{352DC2C3-80AC-171E-1A5E-4750CF6B08D1}"/>
          </ac:spMkLst>
        </pc:spChg>
        <pc:spChg chg="mod">
          <ac:chgData name="Sanna Ajmal" userId="9ac431e1d10d797d" providerId="LiveId" clId="{DFEDB8C1-28FB-4A26-9D02-B3E1C031C803}" dt="2024-11-26T19:53:36.706" v="478" actId="26606"/>
          <ac:spMkLst>
            <pc:docMk/>
            <pc:sldMk cId="4249504262" sldId="258"/>
            <ac:spMk id="3" creationId="{76E60A7F-D9EF-FC8A-00C7-1F2EAC0C49C5}"/>
          </ac:spMkLst>
        </pc:spChg>
        <pc:spChg chg="add">
          <ac:chgData name="Sanna Ajmal" userId="9ac431e1d10d797d" providerId="LiveId" clId="{DFEDB8C1-28FB-4A26-9D02-B3E1C031C803}" dt="2024-11-26T19:53:36.706" v="478" actId="26606"/>
          <ac:spMkLst>
            <pc:docMk/>
            <pc:sldMk cId="4249504262" sldId="258"/>
            <ac:spMk id="8" creationId="{09588DA8-065E-4F6F-8EFD-43104AB2E0CF}"/>
          </ac:spMkLst>
        </pc:spChg>
        <pc:spChg chg="add">
          <ac:chgData name="Sanna Ajmal" userId="9ac431e1d10d797d" providerId="LiveId" clId="{DFEDB8C1-28FB-4A26-9D02-B3E1C031C803}" dt="2024-11-26T19:53:36.706" v="478" actId="26606"/>
          <ac:spMkLst>
            <pc:docMk/>
            <pc:sldMk cId="4249504262" sldId="258"/>
            <ac:spMk id="10" creationId="{C4285719-470E-454C-AF62-8323075F1F5B}"/>
          </ac:spMkLst>
        </pc:spChg>
        <pc:spChg chg="add">
          <ac:chgData name="Sanna Ajmal" userId="9ac431e1d10d797d" providerId="LiveId" clId="{DFEDB8C1-28FB-4A26-9D02-B3E1C031C803}" dt="2024-11-26T19:53:36.706" v="478" actId="26606"/>
          <ac:spMkLst>
            <pc:docMk/>
            <pc:sldMk cId="4249504262" sldId="258"/>
            <ac:spMk id="12" creationId="{CD9FE4EF-C4D8-49A0-B2FF-81D8DB7D8A24}"/>
          </ac:spMkLst>
        </pc:spChg>
        <pc:spChg chg="add">
          <ac:chgData name="Sanna Ajmal" userId="9ac431e1d10d797d" providerId="LiveId" clId="{DFEDB8C1-28FB-4A26-9D02-B3E1C031C803}" dt="2024-11-26T19:53:36.706" v="478" actId="26606"/>
          <ac:spMkLst>
            <pc:docMk/>
            <pc:sldMk cId="4249504262" sldId="258"/>
            <ac:spMk id="14" creationId="{4300840D-0A0B-4512-BACA-B439D5B9C57C}"/>
          </ac:spMkLst>
        </pc:spChg>
        <pc:spChg chg="add">
          <ac:chgData name="Sanna Ajmal" userId="9ac431e1d10d797d" providerId="LiveId" clId="{DFEDB8C1-28FB-4A26-9D02-B3E1C031C803}" dt="2024-11-26T19:53:36.706" v="478" actId="26606"/>
          <ac:spMkLst>
            <pc:docMk/>
            <pc:sldMk cId="4249504262" sldId="258"/>
            <ac:spMk id="16" creationId="{D2B78728-A580-49A7-84F9-6EF6F583ADE0}"/>
          </ac:spMkLst>
        </pc:spChg>
        <pc:spChg chg="add">
          <ac:chgData name="Sanna Ajmal" userId="9ac431e1d10d797d" providerId="LiveId" clId="{DFEDB8C1-28FB-4A26-9D02-B3E1C031C803}" dt="2024-11-26T19:53:36.706" v="478" actId="26606"/>
          <ac:spMkLst>
            <pc:docMk/>
            <pc:sldMk cId="4249504262" sldId="258"/>
            <ac:spMk id="18" creationId="{38FAA1A1-D861-433F-88FA-1E9D6FD31D11}"/>
          </ac:spMkLst>
        </pc:spChg>
        <pc:spChg chg="add">
          <ac:chgData name="Sanna Ajmal" userId="9ac431e1d10d797d" providerId="LiveId" clId="{DFEDB8C1-28FB-4A26-9D02-B3E1C031C803}" dt="2024-11-26T19:53:36.706" v="478" actId="26606"/>
          <ac:spMkLst>
            <pc:docMk/>
            <pc:sldMk cId="4249504262" sldId="258"/>
            <ac:spMk id="20" creationId="{8D71EDA1-87BF-4D5D-AB79-F346FD19278A}"/>
          </ac:spMkLst>
        </pc:spChg>
      </pc:sldChg>
      <pc:sldChg chg="addSp modSp new mod setBg">
        <pc:chgData name="Sanna Ajmal" userId="9ac431e1d10d797d" providerId="LiveId" clId="{DFEDB8C1-28FB-4A26-9D02-B3E1C031C803}" dt="2024-11-26T19:52:49.173" v="461" actId="26606"/>
        <pc:sldMkLst>
          <pc:docMk/>
          <pc:sldMk cId="2814329564" sldId="259"/>
        </pc:sldMkLst>
        <pc:spChg chg="mod">
          <ac:chgData name="Sanna Ajmal" userId="9ac431e1d10d797d" providerId="LiveId" clId="{DFEDB8C1-28FB-4A26-9D02-B3E1C031C803}" dt="2024-11-26T19:52:49.173" v="461" actId="26606"/>
          <ac:spMkLst>
            <pc:docMk/>
            <pc:sldMk cId="2814329564" sldId="259"/>
            <ac:spMk id="2" creationId="{658DC75F-5DB9-A68D-7301-E5AA1CFBE86F}"/>
          </ac:spMkLst>
        </pc:spChg>
        <pc:spChg chg="mod">
          <ac:chgData name="Sanna Ajmal" userId="9ac431e1d10d797d" providerId="LiveId" clId="{DFEDB8C1-28FB-4A26-9D02-B3E1C031C803}" dt="2024-11-26T19:52:49.173" v="461" actId="26606"/>
          <ac:spMkLst>
            <pc:docMk/>
            <pc:sldMk cId="2814329564" sldId="259"/>
            <ac:spMk id="3" creationId="{D506A8E0-1647-28EF-76D9-8C2A5B9DBBE4}"/>
          </ac:spMkLst>
        </pc:spChg>
        <pc:spChg chg="add">
          <ac:chgData name="Sanna Ajmal" userId="9ac431e1d10d797d" providerId="LiveId" clId="{DFEDB8C1-28FB-4A26-9D02-B3E1C031C803}" dt="2024-11-26T19:52:49.173" v="461" actId="26606"/>
          <ac:spMkLst>
            <pc:docMk/>
            <pc:sldMk cId="2814329564" sldId="259"/>
            <ac:spMk id="9" creationId="{94E4D846-3AFC-4F86-8C35-24B0542A269D}"/>
          </ac:spMkLst>
        </pc:spChg>
        <pc:spChg chg="add">
          <ac:chgData name="Sanna Ajmal" userId="9ac431e1d10d797d" providerId="LiveId" clId="{DFEDB8C1-28FB-4A26-9D02-B3E1C031C803}" dt="2024-11-26T19:52:49.173" v="461" actId="26606"/>
          <ac:spMkLst>
            <pc:docMk/>
            <pc:sldMk cId="2814329564" sldId="259"/>
            <ac:spMk id="11" creationId="{284781B9-12CB-45C3-907A-9ED93FF72C65}"/>
          </ac:spMkLst>
        </pc:spChg>
        <pc:spChg chg="add">
          <ac:chgData name="Sanna Ajmal" userId="9ac431e1d10d797d" providerId="LiveId" clId="{DFEDB8C1-28FB-4A26-9D02-B3E1C031C803}" dt="2024-11-26T19:52:49.173" v="461" actId="26606"/>
          <ac:spMkLst>
            <pc:docMk/>
            <pc:sldMk cId="2814329564" sldId="259"/>
            <ac:spMk id="13" creationId="{55D4142C-5077-457F-A6AD-3FECFDB39685}"/>
          </ac:spMkLst>
        </pc:spChg>
        <pc:spChg chg="add">
          <ac:chgData name="Sanna Ajmal" userId="9ac431e1d10d797d" providerId="LiveId" clId="{DFEDB8C1-28FB-4A26-9D02-B3E1C031C803}" dt="2024-11-26T19:52:49.173" v="461" actId="26606"/>
          <ac:spMkLst>
            <pc:docMk/>
            <pc:sldMk cId="2814329564" sldId="259"/>
            <ac:spMk id="15" creationId="{7A5F0580-5EE9-419F-96EE-B6529EF6E7D0}"/>
          </ac:spMkLst>
        </pc:spChg>
        <pc:picChg chg="add">
          <ac:chgData name="Sanna Ajmal" userId="9ac431e1d10d797d" providerId="LiveId" clId="{DFEDB8C1-28FB-4A26-9D02-B3E1C031C803}" dt="2024-11-26T19:52:49.173" v="461" actId="26606"/>
          <ac:picMkLst>
            <pc:docMk/>
            <pc:sldMk cId="2814329564" sldId="259"/>
            <ac:picMk id="5" creationId="{9DD29E0F-A1A6-5BCC-79F7-8E38C22AB712}"/>
          </ac:picMkLst>
        </pc:picChg>
      </pc:sldChg>
      <pc:sldChg chg="modSp new del mod">
        <pc:chgData name="Sanna Ajmal" userId="9ac431e1d10d797d" providerId="LiveId" clId="{DFEDB8C1-28FB-4A26-9D02-B3E1C031C803}" dt="2024-11-26T19:41:04.819" v="79" actId="2696"/>
        <pc:sldMkLst>
          <pc:docMk/>
          <pc:sldMk cId="1143682252" sldId="260"/>
        </pc:sldMkLst>
        <pc:spChg chg="mod">
          <ac:chgData name="Sanna Ajmal" userId="9ac431e1d10d797d" providerId="LiveId" clId="{DFEDB8C1-28FB-4A26-9D02-B3E1C031C803}" dt="2024-11-26T19:40:29.494" v="77" actId="20577"/>
          <ac:spMkLst>
            <pc:docMk/>
            <pc:sldMk cId="1143682252" sldId="260"/>
            <ac:spMk id="2" creationId="{DE9A74BB-6E51-78C2-05E6-0448AEC77D53}"/>
          </ac:spMkLst>
        </pc:spChg>
      </pc:sldChg>
      <pc:sldChg chg="addSp modSp new mod setBg">
        <pc:chgData name="Sanna Ajmal" userId="9ac431e1d10d797d" providerId="LiveId" clId="{DFEDB8C1-28FB-4A26-9D02-B3E1C031C803}" dt="2024-11-26T19:52:56.132" v="462" actId="26606"/>
        <pc:sldMkLst>
          <pc:docMk/>
          <pc:sldMk cId="3919400796" sldId="261"/>
        </pc:sldMkLst>
        <pc:spChg chg="mod">
          <ac:chgData name="Sanna Ajmal" userId="9ac431e1d10d797d" providerId="LiveId" clId="{DFEDB8C1-28FB-4A26-9D02-B3E1C031C803}" dt="2024-11-26T19:52:56.132" v="462" actId="26606"/>
          <ac:spMkLst>
            <pc:docMk/>
            <pc:sldMk cId="3919400796" sldId="261"/>
            <ac:spMk id="2" creationId="{1506F455-EE37-0734-B505-E1847E777927}"/>
          </ac:spMkLst>
        </pc:spChg>
        <pc:spChg chg="mod">
          <ac:chgData name="Sanna Ajmal" userId="9ac431e1d10d797d" providerId="LiveId" clId="{DFEDB8C1-28FB-4A26-9D02-B3E1C031C803}" dt="2024-11-26T19:52:56.132" v="462" actId="26606"/>
          <ac:spMkLst>
            <pc:docMk/>
            <pc:sldMk cId="3919400796" sldId="261"/>
            <ac:spMk id="3" creationId="{AC4BCBB1-8815-9BA0-BB41-FDADF0912F1F}"/>
          </ac:spMkLst>
        </pc:spChg>
        <pc:spChg chg="mod">
          <ac:chgData name="Sanna Ajmal" userId="9ac431e1d10d797d" providerId="LiveId" clId="{DFEDB8C1-28FB-4A26-9D02-B3E1C031C803}" dt="2024-11-26T19:52:56.132" v="462" actId="26606"/>
          <ac:spMkLst>
            <pc:docMk/>
            <pc:sldMk cId="3919400796" sldId="261"/>
            <ac:spMk id="4" creationId="{7C9C7D99-93A7-0710-51DD-98AC299F2EFC}"/>
          </ac:spMkLst>
        </pc:spChg>
        <pc:spChg chg="add">
          <ac:chgData name="Sanna Ajmal" userId="9ac431e1d10d797d" providerId="LiveId" clId="{DFEDB8C1-28FB-4A26-9D02-B3E1C031C803}" dt="2024-11-26T19:52:56.132" v="462" actId="26606"/>
          <ac:spMkLst>
            <pc:docMk/>
            <pc:sldMk cId="3919400796" sldId="261"/>
            <ac:spMk id="9" creationId="{4C608BEB-860E-4094-8511-78603564A75E}"/>
          </ac:spMkLst>
        </pc:spChg>
        <pc:cxnChg chg="add">
          <ac:chgData name="Sanna Ajmal" userId="9ac431e1d10d797d" providerId="LiveId" clId="{DFEDB8C1-28FB-4A26-9D02-B3E1C031C803}" dt="2024-11-26T19:52:56.132" v="462" actId="26606"/>
          <ac:cxnSpMkLst>
            <pc:docMk/>
            <pc:sldMk cId="3919400796" sldId="261"/>
            <ac:cxnSpMk id="11" creationId="{1F16A8D4-FE87-4604-88B2-394B5D1EB437}"/>
          </ac:cxnSpMkLst>
        </pc:cxnChg>
      </pc:sldChg>
      <pc:sldChg chg="addSp delSp modSp new mod setBg">
        <pc:chgData name="Sanna Ajmal" userId="9ac431e1d10d797d" providerId="LiveId" clId="{DFEDB8C1-28FB-4A26-9D02-B3E1C031C803}" dt="2024-11-26T19:53:07.019" v="465" actId="26606"/>
        <pc:sldMkLst>
          <pc:docMk/>
          <pc:sldMk cId="1623818742" sldId="262"/>
        </pc:sldMkLst>
        <pc:spChg chg="mod">
          <ac:chgData name="Sanna Ajmal" userId="9ac431e1d10d797d" providerId="LiveId" clId="{DFEDB8C1-28FB-4A26-9D02-B3E1C031C803}" dt="2024-11-26T19:53:07.019" v="465" actId="26606"/>
          <ac:spMkLst>
            <pc:docMk/>
            <pc:sldMk cId="1623818742" sldId="262"/>
            <ac:spMk id="2" creationId="{4D964C1E-4421-2CEF-411E-25D7FAA64626}"/>
          </ac:spMkLst>
        </pc:spChg>
        <pc:spChg chg="mod">
          <ac:chgData name="Sanna Ajmal" userId="9ac431e1d10d797d" providerId="LiveId" clId="{DFEDB8C1-28FB-4A26-9D02-B3E1C031C803}" dt="2024-11-26T19:53:07.019" v="465" actId="26606"/>
          <ac:spMkLst>
            <pc:docMk/>
            <pc:sldMk cId="1623818742" sldId="262"/>
            <ac:spMk id="3" creationId="{C5E30F2E-5489-6D67-5F4E-796EEEE6591E}"/>
          </ac:spMkLst>
        </pc:spChg>
        <pc:spChg chg="add del">
          <ac:chgData name="Sanna Ajmal" userId="9ac431e1d10d797d" providerId="LiveId" clId="{DFEDB8C1-28FB-4A26-9D02-B3E1C031C803}" dt="2024-11-26T19:53:07.009" v="464" actId="26606"/>
          <ac:spMkLst>
            <pc:docMk/>
            <pc:sldMk cId="1623818742" sldId="262"/>
            <ac:spMk id="8" creationId="{09588DA8-065E-4F6F-8EFD-43104AB2E0CF}"/>
          </ac:spMkLst>
        </pc:spChg>
        <pc:spChg chg="add">
          <ac:chgData name="Sanna Ajmal" userId="9ac431e1d10d797d" providerId="LiveId" clId="{DFEDB8C1-28FB-4A26-9D02-B3E1C031C803}" dt="2024-11-26T19:53:07.019" v="465" actId="26606"/>
          <ac:spMkLst>
            <pc:docMk/>
            <pc:sldMk cId="1623818742" sldId="262"/>
            <ac:spMk id="9" creationId="{8380AD67-C5CA-4918-B4BB-C359BB03EEDD}"/>
          </ac:spMkLst>
        </pc:spChg>
        <pc:spChg chg="add del">
          <ac:chgData name="Sanna Ajmal" userId="9ac431e1d10d797d" providerId="LiveId" clId="{DFEDB8C1-28FB-4A26-9D02-B3E1C031C803}" dt="2024-11-26T19:53:07.009" v="464" actId="26606"/>
          <ac:spMkLst>
            <pc:docMk/>
            <pc:sldMk cId="1623818742" sldId="262"/>
            <ac:spMk id="10" creationId="{C4285719-470E-454C-AF62-8323075F1F5B}"/>
          </ac:spMkLst>
        </pc:spChg>
        <pc:spChg chg="add">
          <ac:chgData name="Sanna Ajmal" userId="9ac431e1d10d797d" providerId="LiveId" clId="{DFEDB8C1-28FB-4A26-9D02-B3E1C031C803}" dt="2024-11-26T19:53:07.019" v="465" actId="26606"/>
          <ac:spMkLst>
            <pc:docMk/>
            <pc:sldMk cId="1623818742" sldId="262"/>
            <ac:spMk id="11" creationId="{EABAD4DA-87BA-4F70-9EF0-45C6BCF17823}"/>
          </ac:spMkLst>
        </pc:spChg>
        <pc:spChg chg="add del">
          <ac:chgData name="Sanna Ajmal" userId="9ac431e1d10d797d" providerId="LiveId" clId="{DFEDB8C1-28FB-4A26-9D02-B3E1C031C803}" dt="2024-11-26T19:53:07.009" v="464" actId="26606"/>
          <ac:spMkLst>
            <pc:docMk/>
            <pc:sldMk cId="1623818742" sldId="262"/>
            <ac:spMk id="12" creationId="{CD9FE4EF-C4D8-49A0-B2FF-81D8DB7D8A24}"/>
          </ac:spMkLst>
        </pc:spChg>
        <pc:spChg chg="add">
          <ac:chgData name="Sanna Ajmal" userId="9ac431e1d10d797d" providerId="LiveId" clId="{DFEDB8C1-28FB-4A26-9D02-B3E1C031C803}" dt="2024-11-26T19:53:07.019" v="465" actId="26606"/>
          <ac:spMkLst>
            <pc:docMk/>
            <pc:sldMk cId="1623818742" sldId="262"/>
            <ac:spMk id="13" creationId="{915128D9-2797-47FA-B6FE-EC24E6B8437A}"/>
          </ac:spMkLst>
        </pc:spChg>
        <pc:spChg chg="add del">
          <ac:chgData name="Sanna Ajmal" userId="9ac431e1d10d797d" providerId="LiveId" clId="{DFEDB8C1-28FB-4A26-9D02-B3E1C031C803}" dt="2024-11-26T19:53:07.009" v="464" actId="26606"/>
          <ac:spMkLst>
            <pc:docMk/>
            <pc:sldMk cId="1623818742" sldId="262"/>
            <ac:spMk id="14" creationId="{4300840D-0A0B-4512-BACA-B439D5B9C57C}"/>
          </ac:spMkLst>
        </pc:spChg>
        <pc:spChg chg="add del">
          <ac:chgData name="Sanna Ajmal" userId="9ac431e1d10d797d" providerId="LiveId" clId="{DFEDB8C1-28FB-4A26-9D02-B3E1C031C803}" dt="2024-11-26T19:53:07.009" v="464" actId="26606"/>
          <ac:spMkLst>
            <pc:docMk/>
            <pc:sldMk cId="1623818742" sldId="262"/>
            <ac:spMk id="16" creationId="{D2B78728-A580-49A7-84F9-6EF6F583ADE0}"/>
          </ac:spMkLst>
        </pc:spChg>
        <pc:spChg chg="add del">
          <ac:chgData name="Sanna Ajmal" userId="9ac431e1d10d797d" providerId="LiveId" clId="{DFEDB8C1-28FB-4A26-9D02-B3E1C031C803}" dt="2024-11-26T19:53:07.009" v="464" actId="26606"/>
          <ac:spMkLst>
            <pc:docMk/>
            <pc:sldMk cId="1623818742" sldId="262"/>
            <ac:spMk id="18" creationId="{38FAA1A1-D861-433F-88FA-1E9D6FD31D11}"/>
          </ac:spMkLst>
        </pc:spChg>
        <pc:spChg chg="add del">
          <ac:chgData name="Sanna Ajmal" userId="9ac431e1d10d797d" providerId="LiveId" clId="{DFEDB8C1-28FB-4A26-9D02-B3E1C031C803}" dt="2024-11-26T19:53:07.009" v="464" actId="26606"/>
          <ac:spMkLst>
            <pc:docMk/>
            <pc:sldMk cId="1623818742" sldId="262"/>
            <ac:spMk id="20" creationId="{8D71EDA1-87BF-4D5D-AB79-F346FD19278A}"/>
          </ac:spMkLst>
        </pc:spChg>
        <pc:picChg chg="add">
          <ac:chgData name="Sanna Ajmal" userId="9ac431e1d10d797d" providerId="LiveId" clId="{DFEDB8C1-28FB-4A26-9D02-B3E1C031C803}" dt="2024-11-26T19:53:07.019" v="465" actId="26606"/>
          <ac:picMkLst>
            <pc:docMk/>
            <pc:sldMk cId="1623818742" sldId="262"/>
            <ac:picMk id="5" creationId="{3D208408-86EB-8190-9BA2-92A1E1428D8E}"/>
          </ac:picMkLst>
        </pc:picChg>
      </pc:sldChg>
      <pc:sldChg chg="addSp modSp new mod setBg">
        <pc:chgData name="Sanna Ajmal" userId="9ac431e1d10d797d" providerId="LiveId" clId="{DFEDB8C1-28FB-4A26-9D02-B3E1C031C803}" dt="2024-11-26T19:53:13.957" v="466" actId="26606"/>
        <pc:sldMkLst>
          <pc:docMk/>
          <pc:sldMk cId="731447082" sldId="263"/>
        </pc:sldMkLst>
        <pc:spChg chg="mod">
          <ac:chgData name="Sanna Ajmal" userId="9ac431e1d10d797d" providerId="LiveId" clId="{DFEDB8C1-28FB-4A26-9D02-B3E1C031C803}" dt="2024-11-26T19:53:13.957" v="466" actId="26606"/>
          <ac:spMkLst>
            <pc:docMk/>
            <pc:sldMk cId="731447082" sldId="263"/>
            <ac:spMk id="2" creationId="{49E8C301-56A6-238A-C793-1BA475E2A4FF}"/>
          </ac:spMkLst>
        </pc:spChg>
        <pc:spChg chg="mod">
          <ac:chgData name="Sanna Ajmal" userId="9ac431e1d10d797d" providerId="LiveId" clId="{DFEDB8C1-28FB-4A26-9D02-B3E1C031C803}" dt="2024-11-26T19:53:13.957" v="466" actId="26606"/>
          <ac:spMkLst>
            <pc:docMk/>
            <pc:sldMk cId="731447082" sldId="263"/>
            <ac:spMk id="3" creationId="{AC0C5EEC-0F96-990A-DFCE-0E5CC525DAD7}"/>
          </ac:spMkLst>
        </pc:spChg>
        <pc:spChg chg="add">
          <ac:chgData name="Sanna Ajmal" userId="9ac431e1d10d797d" providerId="LiveId" clId="{DFEDB8C1-28FB-4A26-9D02-B3E1C031C803}" dt="2024-11-26T19:53:13.957" v="466" actId="26606"/>
          <ac:spMkLst>
            <pc:docMk/>
            <pc:sldMk cId="731447082" sldId="263"/>
            <ac:spMk id="8" creationId="{09588DA8-065E-4F6F-8EFD-43104AB2E0CF}"/>
          </ac:spMkLst>
        </pc:spChg>
        <pc:spChg chg="add">
          <ac:chgData name="Sanna Ajmal" userId="9ac431e1d10d797d" providerId="LiveId" clId="{DFEDB8C1-28FB-4A26-9D02-B3E1C031C803}" dt="2024-11-26T19:53:13.957" v="466" actId="26606"/>
          <ac:spMkLst>
            <pc:docMk/>
            <pc:sldMk cId="731447082" sldId="263"/>
            <ac:spMk id="10" creationId="{C4285719-470E-454C-AF62-8323075F1F5B}"/>
          </ac:spMkLst>
        </pc:spChg>
        <pc:spChg chg="add">
          <ac:chgData name="Sanna Ajmal" userId="9ac431e1d10d797d" providerId="LiveId" clId="{DFEDB8C1-28FB-4A26-9D02-B3E1C031C803}" dt="2024-11-26T19:53:13.957" v="466" actId="26606"/>
          <ac:spMkLst>
            <pc:docMk/>
            <pc:sldMk cId="731447082" sldId="263"/>
            <ac:spMk id="12" creationId="{CD9FE4EF-C4D8-49A0-B2FF-81D8DB7D8A24}"/>
          </ac:spMkLst>
        </pc:spChg>
        <pc:spChg chg="add">
          <ac:chgData name="Sanna Ajmal" userId="9ac431e1d10d797d" providerId="LiveId" clId="{DFEDB8C1-28FB-4A26-9D02-B3E1C031C803}" dt="2024-11-26T19:53:13.957" v="466" actId="26606"/>
          <ac:spMkLst>
            <pc:docMk/>
            <pc:sldMk cId="731447082" sldId="263"/>
            <ac:spMk id="14" creationId="{4300840D-0A0B-4512-BACA-B439D5B9C57C}"/>
          </ac:spMkLst>
        </pc:spChg>
        <pc:spChg chg="add">
          <ac:chgData name="Sanna Ajmal" userId="9ac431e1d10d797d" providerId="LiveId" clId="{DFEDB8C1-28FB-4A26-9D02-B3E1C031C803}" dt="2024-11-26T19:53:13.957" v="466" actId="26606"/>
          <ac:spMkLst>
            <pc:docMk/>
            <pc:sldMk cId="731447082" sldId="263"/>
            <ac:spMk id="16" creationId="{D2B78728-A580-49A7-84F9-6EF6F583ADE0}"/>
          </ac:spMkLst>
        </pc:spChg>
        <pc:spChg chg="add">
          <ac:chgData name="Sanna Ajmal" userId="9ac431e1d10d797d" providerId="LiveId" clId="{DFEDB8C1-28FB-4A26-9D02-B3E1C031C803}" dt="2024-11-26T19:53:13.957" v="466" actId="26606"/>
          <ac:spMkLst>
            <pc:docMk/>
            <pc:sldMk cId="731447082" sldId="263"/>
            <ac:spMk id="18" creationId="{38FAA1A1-D861-433F-88FA-1E9D6FD31D11}"/>
          </ac:spMkLst>
        </pc:spChg>
        <pc:spChg chg="add">
          <ac:chgData name="Sanna Ajmal" userId="9ac431e1d10d797d" providerId="LiveId" clId="{DFEDB8C1-28FB-4A26-9D02-B3E1C031C803}" dt="2024-11-26T19:53:13.957" v="466" actId="26606"/>
          <ac:spMkLst>
            <pc:docMk/>
            <pc:sldMk cId="731447082" sldId="263"/>
            <ac:spMk id="20" creationId="{8D71EDA1-87BF-4D5D-AB79-F346FD19278A}"/>
          </ac:spMkLst>
        </pc:spChg>
      </pc:sldChg>
      <pc:sldChg chg="addSp delSp modSp new mod setBg">
        <pc:chgData name="Sanna Ajmal" userId="9ac431e1d10d797d" providerId="LiveId" clId="{DFEDB8C1-28FB-4A26-9D02-B3E1C031C803}" dt="2024-11-26T19:53:32.164" v="477" actId="26606"/>
        <pc:sldMkLst>
          <pc:docMk/>
          <pc:sldMk cId="868993090" sldId="264"/>
        </pc:sldMkLst>
        <pc:spChg chg="mod">
          <ac:chgData name="Sanna Ajmal" userId="9ac431e1d10d797d" providerId="LiveId" clId="{DFEDB8C1-28FB-4A26-9D02-B3E1C031C803}" dt="2024-11-26T19:53:32.164" v="477" actId="26606"/>
          <ac:spMkLst>
            <pc:docMk/>
            <pc:sldMk cId="868993090" sldId="264"/>
            <ac:spMk id="2" creationId="{8413A033-00F3-0AD1-3F41-24B8D0B70DF7}"/>
          </ac:spMkLst>
        </pc:spChg>
        <pc:spChg chg="add del mod">
          <ac:chgData name="Sanna Ajmal" userId="9ac431e1d10d797d" providerId="LiveId" clId="{DFEDB8C1-28FB-4A26-9D02-B3E1C031C803}" dt="2024-11-26T19:53:32.164" v="477" actId="26606"/>
          <ac:spMkLst>
            <pc:docMk/>
            <pc:sldMk cId="868993090" sldId="264"/>
            <ac:spMk id="3" creationId="{EA87C482-DEFB-5B9B-EF1F-CE1DC26D2058}"/>
          </ac:spMkLst>
        </pc:spChg>
        <pc:spChg chg="add del">
          <ac:chgData name="Sanna Ajmal" userId="9ac431e1d10d797d" providerId="LiveId" clId="{DFEDB8C1-28FB-4A26-9D02-B3E1C031C803}" dt="2024-11-26T19:53:20.942" v="468" actId="26606"/>
          <ac:spMkLst>
            <pc:docMk/>
            <pc:sldMk cId="868993090" sldId="264"/>
            <ac:spMk id="8" creationId="{09588DA8-065E-4F6F-8EFD-43104AB2E0CF}"/>
          </ac:spMkLst>
        </pc:spChg>
        <pc:spChg chg="add del">
          <ac:chgData name="Sanna Ajmal" userId="9ac431e1d10d797d" providerId="LiveId" clId="{DFEDB8C1-28FB-4A26-9D02-B3E1C031C803}" dt="2024-11-26T19:53:23.599" v="470" actId="26606"/>
          <ac:spMkLst>
            <pc:docMk/>
            <pc:sldMk cId="868993090" sldId="264"/>
            <ac:spMk id="9" creationId="{BACC6370-2D7E-4714-9D71-7542949D7D5D}"/>
          </ac:spMkLst>
        </pc:spChg>
        <pc:spChg chg="add del">
          <ac:chgData name="Sanna Ajmal" userId="9ac431e1d10d797d" providerId="LiveId" clId="{DFEDB8C1-28FB-4A26-9D02-B3E1C031C803}" dt="2024-11-26T19:53:20.942" v="468" actId="26606"/>
          <ac:spMkLst>
            <pc:docMk/>
            <pc:sldMk cId="868993090" sldId="264"/>
            <ac:spMk id="10" creationId="{C4285719-470E-454C-AF62-8323075F1F5B}"/>
          </ac:spMkLst>
        </pc:spChg>
        <pc:spChg chg="add del">
          <ac:chgData name="Sanna Ajmal" userId="9ac431e1d10d797d" providerId="LiveId" clId="{DFEDB8C1-28FB-4A26-9D02-B3E1C031C803}" dt="2024-11-26T19:53:23.599" v="470" actId="26606"/>
          <ac:spMkLst>
            <pc:docMk/>
            <pc:sldMk cId="868993090" sldId="264"/>
            <ac:spMk id="11" creationId="{256B2C21-A230-48C0-8DF1-C46611373C44}"/>
          </ac:spMkLst>
        </pc:spChg>
        <pc:spChg chg="add del">
          <ac:chgData name="Sanna Ajmal" userId="9ac431e1d10d797d" providerId="LiveId" clId="{DFEDB8C1-28FB-4A26-9D02-B3E1C031C803}" dt="2024-11-26T19:53:20.942" v="468" actId="26606"/>
          <ac:spMkLst>
            <pc:docMk/>
            <pc:sldMk cId="868993090" sldId="264"/>
            <ac:spMk id="12" creationId="{CD9FE4EF-C4D8-49A0-B2FF-81D8DB7D8A24}"/>
          </ac:spMkLst>
        </pc:spChg>
        <pc:spChg chg="add del">
          <ac:chgData name="Sanna Ajmal" userId="9ac431e1d10d797d" providerId="LiveId" clId="{DFEDB8C1-28FB-4A26-9D02-B3E1C031C803}" dt="2024-11-26T19:53:23.599" v="470" actId="26606"/>
          <ac:spMkLst>
            <pc:docMk/>
            <pc:sldMk cId="868993090" sldId="264"/>
            <ac:spMk id="13" creationId="{3847E18C-932D-4C95-AABA-FEC7C9499AD7}"/>
          </ac:spMkLst>
        </pc:spChg>
        <pc:spChg chg="add del">
          <ac:chgData name="Sanna Ajmal" userId="9ac431e1d10d797d" providerId="LiveId" clId="{DFEDB8C1-28FB-4A26-9D02-B3E1C031C803}" dt="2024-11-26T19:53:20.942" v="468" actId="26606"/>
          <ac:spMkLst>
            <pc:docMk/>
            <pc:sldMk cId="868993090" sldId="264"/>
            <ac:spMk id="14" creationId="{4300840D-0A0B-4512-BACA-B439D5B9C57C}"/>
          </ac:spMkLst>
        </pc:spChg>
        <pc:spChg chg="add del">
          <ac:chgData name="Sanna Ajmal" userId="9ac431e1d10d797d" providerId="LiveId" clId="{DFEDB8C1-28FB-4A26-9D02-B3E1C031C803}" dt="2024-11-26T19:53:23.599" v="470" actId="26606"/>
          <ac:spMkLst>
            <pc:docMk/>
            <pc:sldMk cId="868993090" sldId="264"/>
            <ac:spMk id="15" creationId="{3150CB11-0C61-439E-910F-5787759E72A0}"/>
          </ac:spMkLst>
        </pc:spChg>
        <pc:spChg chg="add del">
          <ac:chgData name="Sanna Ajmal" userId="9ac431e1d10d797d" providerId="LiveId" clId="{DFEDB8C1-28FB-4A26-9D02-B3E1C031C803}" dt="2024-11-26T19:53:20.942" v="468" actId="26606"/>
          <ac:spMkLst>
            <pc:docMk/>
            <pc:sldMk cId="868993090" sldId="264"/>
            <ac:spMk id="16" creationId="{D2B78728-A580-49A7-84F9-6EF6F583ADE0}"/>
          </ac:spMkLst>
        </pc:spChg>
        <pc:spChg chg="add del">
          <ac:chgData name="Sanna Ajmal" userId="9ac431e1d10d797d" providerId="LiveId" clId="{DFEDB8C1-28FB-4A26-9D02-B3E1C031C803}" dt="2024-11-26T19:53:23.599" v="470" actId="26606"/>
          <ac:spMkLst>
            <pc:docMk/>
            <pc:sldMk cId="868993090" sldId="264"/>
            <ac:spMk id="17" creationId="{43F8A58B-5155-44CE-A5FF-7647B47D0A7A}"/>
          </ac:spMkLst>
        </pc:spChg>
        <pc:spChg chg="add del">
          <ac:chgData name="Sanna Ajmal" userId="9ac431e1d10d797d" providerId="LiveId" clId="{DFEDB8C1-28FB-4A26-9D02-B3E1C031C803}" dt="2024-11-26T19:53:20.942" v="468" actId="26606"/>
          <ac:spMkLst>
            <pc:docMk/>
            <pc:sldMk cId="868993090" sldId="264"/>
            <ac:spMk id="18" creationId="{38FAA1A1-D861-433F-88FA-1E9D6FD31D11}"/>
          </ac:spMkLst>
        </pc:spChg>
        <pc:spChg chg="add del">
          <ac:chgData name="Sanna Ajmal" userId="9ac431e1d10d797d" providerId="LiveId" clId="{DFEDB8C1-28FB-4A26-9D02-B3E1C031C803}" dt="2024-11-26T19:53:23.599" v="470" actId="26606"/>
          <ac:spMkLst>
            <pc:docMk/>
            <pc:sldMk cId="868993090" sldId="264"/>
            <ac:spMk id="19" creationId="{443F2ACA-E6D6-4028-82DD-F03C262D5DE6}"/>
          </ac:spMkLst>
        </pc:spChg>
        <pc:spChg chg="add del">
          <ac:chgData name="Sanna Ajmal" userId="9ac431e1d10d797d" providerId="LiveId" clId="{DFEDB8C1-28FB-4A26-9D02-B3E1C031C803}" dt="2024-11-26T19:53:20.942" v="468" actId="26606"/>
          <ac:spMkLst>
            <pc:docMk/>
            <pc:sldMk cId="868993090" sldId="264"/>
            <ac:spMk id="20" creationId="{8D71EDA1-87BF-4D5D-AB79-F346FD19278A}"/>
          </ac:spMkLst>
        </pc:spChg>
        <pc:spChg chg="add del">
          <ac:chgData name="Sanna Ajmal" userId="9ac431e1d10d797d" providerId="LiveId" clId="{DFEDB8C1-28FB-4A26-9D02-B3E1C031C803}" dt="2024-11-26T19:53:24.546" v="472" actId="26606"/>
          <ac:spMkLst>
            <pc:docMk/>
            <pc:sldMk cId="868993090" sldId="264"/>
            <ac:spMk id="21" creationId="{56E9B3E6-E277-4D68-BA48-9CB43FFBD6E2}"/>
          </ac:spMkLst>
        </pc:spChg>
        <pc:spChg chg="add del">
          <ac:chgData name="Sanna Ajmal" userId="9ac431e1d10d797d" providerId="LiveId" clId="{DFEDB8C1-28FB-4A26-9D02-B3E1C031C803}" dt="2024-11-26T19:53:24.546" v="472" actId="26606"/>
          <ac:spMkLst>
            <pc:docMk/>
            <pc:sldMk cId="868993090" sldId="264"/>
            <ac:spMk id="26" creationId="{D5B0017B-2ECA-49AF-B397-DC140825DF8D}"/>
          </ac:spMkLst>
        </pc:spChg>
        <pc:spChg chg="add del">
          <ac:chgData name="Sanna Ajmal" userId="9ac431e1d10d797d" providerId="LiveId" clId="{DFEDB8C1-28FB-4A26-9D02-B3E1C031C803}" dt="2024-11-26T19:53:27.158" v="474" actId="26606"/>
          <ac:spMkLst>
            <pc:docMk/>
            <pc:sldMk cId="868993090" sldId="264"/>
            <ac:spMk id="30" creationId="{BACC6370-2D7E-4714-9D71-7542949D7D5D}"/>
          </ac:spMkLst>
        </pc:spChg>
        <pc:spChg chg="add del">
          <ac:chgData name="Sanna Ajmal" userId="9ac431e1d10d797d" providerId="LiveId" clId="{DFEDB8C1-28FB-4A26-9D02-B3E1C031C803}" dt="2024-11-26T19:53:27.158" v="474" actId="26606"/>
          <ac:spMkLst>
            <pc:docMk/>
            <pc:sldMk cId="868993090" sldId="264"/>
            <ac:spMk id="31" creationId="{256B2C21-A230-48C0-8DF1-C46611373C44}"/>
          </ac:spMkLst>
        </pc:spChg>
        <pc:spChg chg="add del">
          <ac:chgData name="Sanna Ajmal" userId="9ac431e1d10d797d" providerId="LiveId" clId="{DFEDB8C1-28FB-4A26-9D02-B3E1C031C803}" dt="2024-11-26T19:53:27.158" v="474" actId="26606"/>
          <ac:spMkLst>
            <pc:docMk/>
            <pc:sldMk cId="868993090" sldId="264"/>
            <ac:spMk id="32" creationId="{3847E18C-932D-4C95-AABA-FEC7C9499AD7}"/>
          </ac:spMkLst>
        </pc:spChg>
        <pc:spChg chg="add del">
          <ac:chgData name="Sanna Ajmal" userId="9ac431e1d10d797d" providerId="LiveId" clId="{DFEDB8C1-28FB-4A26-9D02-B3E1C031C803}" dt="2024-11-26T19:53:27.158" v="474" actId="26606"/>
          <ac:spMkLst>
            <pc:docMk/>
            <pc:sldMk cId="868993090" sldId="264"/>
            <ac:spMk id="33" creationId="{3150CB11-0C61-439E-910F-5787759E72A0}"/>
          </ac:spMkLst>
        </pc:spChg>
        <pc:spChg chg="add del">
          <ac:chgData name="Sanna Ajmal" userId="9ac431e1d10d797d" providerId="LiveId" clId="{DFEDB8C1-28FB-4A26-9D02-B3E1C031C803}" dt="2024-11-26T19:53:27.158" v="474" actId="26606"/>
          <ac:spMkLst>
            <pc:docMk/>
            <pc:sldMk cId="868993090" sldId="264"/>
            <ac:spMk id="34" creationId="{43F8A58B-5155-44CE-A5FF-7647B47D0A7A}"/>
          </ac:spMkLst>
        </pc:spChg>
        <pc:spChg chg="add del">
          <ac:chgData name="Sanna Ajmal" userId="9ac431e1d10d797d" providerId="LiveId" clId="{DFEDB8C1-28FB-4A26-9D02-B3E1C031C803}" dt="2024-11-26T19:53:27.158" v="474" actId="26606"/>
          <ac:spMkLst>
            <pc:docMk/>
            <pc:sldMk cId="868993090" sldId="264"/>
            <ac:spMk id="35" creationId="{443F2ACA-E6D6-4028-82DD-F03C262D5DE6}"/>
          </ac:spMkLst>
        </pc:spChg>
        <pc:spChg chg="add del">
          <ac:chgData name="Sanna Ajmal" userId="9ac431e1d10d797d" providerId="LiveId" clId="{DFEDB8C1-28FB-4A26-9D02-B3E1C031C803}" dt="2024-11-26T19:53:32.148" v="476" actId="26606"/>
          <ac:spMkLst>
            <pc:docMk/>
            <pc:sldMk cId="868993090" sldId="264"/>
            <ac:spMk id="38" creationId="{16AC3602-3348-4F31-9E43-076B03514ECB}"/>
          </ac:spMkLst>
        </pc:spChg>
        <pc:spChg chg="add del">
          <ac:chgData name="Sanna Ajmal" userId="9ac431e1d10d797d" providerId="LiveId" clId="{DFEDB8C1-28FB-4A26-9D02-B3E1C031C803}" dt="2024-11-26T19:53:32.148" v="476" actId="26606"/>
          <ac:spMkLst>
            <pc:docMk/>
            <pc:sldMk cId="868993090" sldId="264"/>
            <ac:spMk id="39" creationId="{394094B0-A6C9-44BE-9042-66EF0612F625}"/>
          </ac:spMkLst>
        </pc:spChg>
        <pc:spChg chg="add del">
          <ac:chgData name="Sanna Ajmal" userId="9ac431e1d10d797d" providerId="LiveId" clId="{DFEDB8C1-28FB-4A26-9D02-B3E1C031C803}" dt="2024-11-26T19:53:32.148" v="476" actId="26606"/>
          <ac:spMkLst>
            <pc:docMk/>
            <pc:sldMk cId="868993090" sldId="264"/>
            <ac:spMk id="40" creationId="{64C2CA96-0B16-4AA7-B340-33044D238597}"/>
          </ac:spMkLst>
        </pc:spChg>
        <pc:spChg chg="add del">
          <ac:chgData name="Sanna Ajmal" userId="9ac431e1d10d797d" providerId="LiveId" clId="{DFEDB8C1-28FB-4A26-9D02-B3E1C031C803}" dt="2024-11-26T19:53:32.148" v="476" actId="26606"/>
          <ac:spMkLst>
            <pc:docMk/>
            <pc:sldMk cId="868993090" sldId="264"/>
            <ac:spMk id="41" creationId="{1D50D7A8-F1D5-4306-8A9B-DD7A73EB8BCE}"/>
          </ac:spMkLst>
        </pc:spChg>
        <pc:spChg chg="add">
          <ac:chgData name="Sanna Ajmal" userId="9ac431e1d10d797d" providerId="LiveId" clId="{DFEDB8C1-28FB-4A26-9D02-B3E1C031C803}" dt="2024-11-26T19:53:32.164" v="477" actId="26606"/>
          <ac:spMkLst>
            <pc:docMk/>
            <pc:sldMk cId="868993090" sldId="264"/>
            <ac:spMk id="44" creationId="{BACC6370-2D7E-4714-9D71-7542949D7D5D}"/>
          </ac:spMkLst>
        </pc:spChg>
        <pc:spChg chg="add">
          <ac:chgData name="Sanna Ajmal" userId="9ac431e1d10d797d" providerId="LiveId" clId="{DFEDB8C1-28FB-4A26-9D02-B3E1C031C803}" dt="2024-11-26T19:53:32.164" v="477" actId="26606"/>
          <ac:spMkLst>
            <pc:docMk/>
            <pc:sldMk cId="868993090" sldId="264"/>
            <ac:spMk id="45" creationId="{256B2C21-A230-48C0-8DF1-C46611373C44}"/>
          </ac:spMkLst>
        </pc:spChg>
        <pc:spChg chg="add">
          <ac:chgData name="Sanna Ajmal" userId="9ac431e1d10d797d" providerId="LiveId" clId="{DFEDB8C1-28FB-4A26-9D02-B3E1C031C803}" dt="2024-11-26T19:53:32.164" v="477" actId="26606"/>
          <ac:spMkLst>
            <pc:docMk/>
            <pc:sldMk cId="868993090" sldId="264"/>
            <ac:spMk id="46" creationId="{3847E18C-932D-4C95-AABA-FEC7C9499AD7}"/>
          </ac:spMkLst>
        </pc:spChg>
        <pc:spChg chg="add">
          <ac:chgData name="Sanna Ajmal" userId="9ac431e1d10d797d" providerId="LiveId" clId="{DFEDB8C1-28FB-4A26-9D02-B3E1C031C803}" dt="2024-11-26T19:53:32.164" v="477" actId="26606"/>
          <ac:spMkLst>
            <pc:docMk/>
            <pc:sldMk cId="868993090" sldId="264"/>
            <ac:spMk id="47" creationId="{3150CB11-0C61-439E-910F-5787759E72A0}"/>
          </ac:spMkLst>
        </pc:spChg>
        <pc:spChg chg="add">
          <ac:chgData name="Sanna Ajmal" userId="9ac431e1d10d797d" providerId="LiveId" clId="{DFEDB8C1-28FB-4A26-9D02-B3E1C031C803}" dt="2024-11-26T19:53:32.164" v="477" actId="26606"/>
          <ac:spMkLst>
            <pc:docMk/>
            <pc:sldMk cId="868993090" sldId="264"/>
            <ac:spMk id="48" creationId="{43F8A58B-5155-44CE-A5FF-7647B47D0A7A}"/>
          </ac:spMkLst>
        </pc:spChg>
        <pc:spChg chg="add">
          <ac:chgData name="Sanna Ajmal" userId="9ac431e1d10d797d" providerId="LiveId" clId="{DFEDB8C1-28FB-4A26-9D02-B3E1C031C803}" dt="2024-11-26T19:53:32.164" v="477" actId="26606"/>
          <ac:spMkLst>
            <pc:docMk/>
            <pc:sldMk cId="868993090" sldId="264"/>
            <ac:spMk id="49" creationId="{443F2ACA-E6D6-4028-82DD-F03C262D5DE6}"/>
          </ac:spMkLst>
        </pc:spChg>
        <pc:grpChg chg="add del">
          <ac:chgData name="Sanna Ajmal" userId="9ac431e1d10d797d" providerId="LiveId" clId="{DFEDB8C1-28FB-4A26-9D02-B3E1C031C803}" dt="2024-11-26T19:53:24.546" v="472" actId="26606"/>
          <ac:grpSpMkLst>
            <pc:docMk/>
            <pc:sldMk cId="868993090" sldId="264"/>
            <ac:grpSpMk id="22" creationId="{AE1C45F0-260A-458C-96ED-C1F6D2151219}"/>
          </ac:grpSpMkLst>
        </pc:grpChg>
        <pc:graphicFrameChg chg="add del">
          <ac:chgData name="Sanna Ajmal" userId="9ac431e1d10d797d" providerId="LiveId" clId="{DFEDB8C1-28FB-4A26-9D02-B3E1C031C803}" dt="2024-11-26T19:53:23.599" v="470" actId="26606"/>
          <ac:graphicFrameMkLst>
            <pc:docMk/>
            <pc:sldMk cId="868993090" sldId="264"/>
            <ac:graphicFrameMk id="5" creationId="{63C26FDA-F461-7724-40CD-F4D433E94A98}"/>
          </ac:graphicFrameMkLst>
        </pc:graphicFrameChg>
        <pc:graphicFrameChg chg="add del">
          <ac:chgData name="Sanna Ajmal" userId="9ac431e1d10d797d" providerId="LiveId" clId="{DFEDB8C1-28FB-4A26-9D02-B3E1C031C803}" dt="2024-11-26T19:53:24.546" v="472" actId="26606"/>
          <ac:graphicFrameMkLst>
            <pc:docMk/>
            <pc:sldMk cId="868993090" sldId="264"/>
            <ac:graphicFrameMk id="28" creationId="{B94AD3AC-6339-7F58-2B8E-C70396152C06}"/>
          </ac:graphicFrameMkLst>
        </pc:graphicFrameChg>
        <pc:graphicFrameChg chg="add del">
          <ac:chgData name="Sanna Ajmal" userId="9ac431e1d10d797d" providerId="LiveId" clId="{DFEDB8C1-28FB-4A26-9D02-B3E1C031C803}" dt="2024-11-26T19:53:27.158" v="474" actId="26606"/>
          <ac:graphicFrameMkLst>
            <pc:docMk/>
            <pc:sldMk cId="868993090" sldId="264"/>
            <ac:graphicFrameMk id="36" creationId="{63C26FDA-F461-7724-40CD-F4D433E94A98}"/>
          </ac:graphicFrameMkLst>
        </pc:graphicFrameChg>
        <pc:graphicFrameChg chg="add del">
          <ac:chgData name="Sanna Ajmal" userId="9ac431e1d10d797d" providerId="LiveId" clId="{DFEDB8C1-28FB-4A26-9D02-B3E1C031C803}" dt="2024-11-26T19:53:32.148" v="476" actId="26606"/>
          <ac:graphicFrameMkLst>
            <pc:docMk/>
            <pc:sldMk cId="868993090" sldId="264"/>
            <ac:graphicFrameMk id="42" creationId="{DAD5D1E9-348F-8DF3-4451-839F07AF6841}"/>
          </ac:graphicFrameMkLst>
        </pc:graphicFrameChg>
        <pc:graphicFrameChg chg="add">
          <ac:chgData name="Sanna Ajmal" userId="9ac431e1d10d797d" providerId="LiveId" clId="{DFEDB8C1-28FB-4A26-9D02-B3E1C031C803}" dt="2024-11-26T19:53:32.164" v="477" actId="26606"/>
          <ac:graphicFrameMkLst>
            <pc:docMk/>
            <pc:sldMk cId="868993090" sldId="264"/>
            <ac:graphicFrameMk id="50" creationId="{63C26FDA-F461-7724-40CD-F4D433E94A98}"/>
          </ac:graphicFrameMkLst>
        </pc:graphicFrameChg>
        <pc:cxnChg chg="add del">
          <ac:chgData name="Sanna Ajmal" userId="9ac431e1d10d797d" providerId="LiveId" clId="{DFEDB8C1-28FB-4A26-9D02-B3E1C031C803}" dt="2024-11-26T19:53:24.546" v="472" actId="26606"/>
          <ac:cxnSpMkLst>
            <pc:docMk/>
            <pc:sldMk cId="868993090" sldId="264"/>
            <ac:cxnSpMk id="27" creationId="{6CF1BAF6-AD41-4082-B212-8A1F9A2E8779}"/>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8778D4-FF84-492F-B2BE-D00926B5003D}"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681C7C2A-A860-43FA-A53E-075112A0A5B5}">
      <dgm:prSet/>
      <dgm:spPr/>
      <dgm:t>
        <a:bodyPr/>
        <a:lstStyle/>
        <a:p>
          <a:r>
            <a:rPr lang="en-GB"/>
            <a:t>These results are being used in comparison with a national statistic and so the cohort study should have a larger sample size to be able to compare the results.  </a:t>
          </a:r>
          <a:endParaRPr lang="en-US"/>
        </a:p>
      </dgm:t>
    </dgm:pt>
    <dgm:pt modelId="{A8435F6E-A55B-4944-BE80-C3E3FBFA0383}" type="parTrans" cxnId="{790706FD-FC85-4F1B-850E-90F2EC4C088C}">
      <dgm:prSet/>
      <dgm:spPr/>
      <dgm:t>
        <a:bodyPr/>
        <a:lstStyle/>
        <a:p>
          <a:endParaRPr lang="en-US"/>
        </a:p>
      </dgm:t>
    </dgm:pt>
    <dgm:pt modelId="{A172BBA0-6E1F-4048-86E4-2FFB437E0A7F}" type="sibTrans" cxnId="{790706FD-FC85-4F1B-850E-90F2EC4C088C}">
      <dgm:prSet/>
      <dgm:spPr/>
      <dgm:t>
        <a:bodyPr/>
        <a:lstStyle/>
        <a:p>
          <a:endParaRPr lang="en-US"/>
        </a:p>
      </dgm:t>
    </dgm:pt>
    <dgm:pt modelId="{FB56964F-57FA-41B0-85F3-4681DCCEECEC}">
      <dgm:prSet/>
      <dgm:spPr/>
      <dgm:t>
        <a:bodyPr/>
        <a:lstStyle/>
        <a:p>
          <a:r>
            <a:rPr lang="en-GB"/>
            <a:t>A way to improve this data set for future studies would be to use a larger sample size or also incorporate data from other sources so other studies that have found the average internet speed in the Northwest region. </a:t>
          </a:r>
          <a:endParaRPr lang="en-US"/>
        </a:p>
      </dgm:t>
    </dgm:pt>
    <dgm:pt modelId="{A2300783-5D32-4FEA-80BD-5C34DFF3DF60}" type="parTrans" cxnId="{724261BA-7D28-4052-8217-1F3B0383669A}">
      <dgm:prSet/>
      <dgm:spPr/>
      <dgm:t>
        <a:bodyPr/>
        <a:lstStyle/>
        <a:p>
          <a:endParaRPr lang="en-US"/>
        </a:p>
      </dgm:t>
    </dgm:pt>
    <dgm:pt modelId="{B9F9431A-B250-4A2B-9191-DAF0A4CD75AD}" type="sibTrans" cxnId="{724261BA-7D28-4052-8217-1F3B0383669A}">
      <dgm:prSet/>
      <dgm:spPr/>
      <dgm:t>
        <a:bodyPr/>
        <a:lstStyle/>
        <a:p>
          <a:endParaRPr lang="en-US"/>
        </a:p>
      </dgm:t>
    </dgm:pt>
    <dgm:pt modelId="{DF4B841B-72CC-4CFF-85A2-DEA6A6CEA362}" type="pres">
      <dgm:prSet presAssocID="{3D8778D4-FF84-492F-B2BE-D00926B5003D}" presName="linear" presStyleCnt="0">
        <dgm:presLayoutVars>
          <dgm:animLvl val="lvl"/>
          <dgm:resizeHandles val="exact"/>
        </dgm:presLayoutVars>
      </dgm:prSet>
      <dgm:spPr/>
    </dgm:pt>
    <dgm:pt modelId="{90A409EA-9BB4-46FC-8C7E-6FE6B93F3D0A}" type="pres">
      <dgm:prSet presAssocID="{681C7C2A-A860-43FA-A53E-075112A0A5B5}" presName="parentText" presStyleLbl="node1" presStyleIdx="0" presStyleCnt="2">
        <dgm:presLayoutVars>
          <dgm:chMax val="0"/>
          <dgm:bulletEnabled val="1"/>
        </dgm:presLayoutVars>
      </dgm:prSet>
      <dgm:spPr/>
    </dgm:pt>
    <dgm:pt modelId="{B86C274F-0895-48A9-9529-E4F827334891}" type="pres">
      <dgm:prSet presAssocID="{A172BBA0-6E1F-4048-86E4-2FFB437E0A7F}" presName="spacer" presStyleCnt="0"/>
      <dgm:spPr/>
    </dgm:pt>
    <dgm:pt modelId="{6C6A5624-2D14-405B-ABBB-55E9C02B4FA9}" type="pres">
      <dgm:prSet presAssocID="{FB56964F-57FA-41B0-85F3-4681DCCEECEC}" presName="parentText" presStyleLbl="node1" presStyleIdx="1" presStyleCnt="2">
        <dgm:presLayoutVars>
          <dgm:chMax val="0"/>
          <dgm:bulletEnabled val="1"/>
        </dgm:presLayoutVars>
      </dgm:prSet>
      <dgm:spPr/>
    </dgm:pt>
  </dgm:ptLst>
  <dgm:cxnLst>
    <dgm:cxn modelId="{A3914F51-6E0C-43F2-BFAC-503E453ED989}" type="presOf" srcId="{681C7C2A-A860-43FA-A53E-075112A0A5B5}" destId="{90A409EA-9BB4-46FC-8C7E-6FE6B93F3D0A}" srcOrd="0" destOrd="0" presId="urn:microsoft.com/office/officeart/2005/8/layout/vList2"/>
    <dgm:cxn modelId="{E98F0497-4983-47B7-BB6D-2F90245A4948}" type="presOf" srcId="{FB56964F-57FA-41B0-85F3-4681DCCEECEC}" destId="{6C6A5624-2D14-405B-ABBB-55E9C02B4FA9}" srcOrd="0" destOrd="0" presId="urn:microsoft.com/office/officeart/2005/8/layout/vList2"/>
    <dgm:cxn modelId="{724261BA-7D28-4052-8217-1F3B0383669A}" srcId="{3D8778D4-FF84-492F-B2BE-D00926B5003D}" destId="{FB56964F-57FA-41B0-85F3-4681DCCEECEC}" srcOrd="1" destOrd="0" parTransId="{A2300783-5D32-4FEA-80BD-5C34DFF3DF60}" sibTransId="{B9F9431A-B250-4A2B-9191-DAF0A4CD75AD}"/>
    <dgm:cxn modelId="{8BC095D4-C4E2-4FBC-AD79-0F7132CE6118}" type="presOf" srcId="{3D8778D4-FF84-492F-B2BE-D00926B5003D}" destId="{DF4B841B-72CC-4CFF-85A2-DEA6A6CEA362}" srcOrd="0" destOrd="0" presId="urn:microsoft.com/office/officeart/2005/8/layout/vList2"/>
    <dgm:cxn modelId="{790706FD-FC85-4F1B-850E-90F2EC4C088C}" srcId="{3D8778D4-FF84-492F-B2BE-D00926B5003D}" destId="{681C7C2A-A860-43FA-A53E-075112A0A5B5}" srcOrd="0" destOrd="0" parTransId="{A8435F6E-A55B-4944-BE80-C3E3FBFA0383}" sibTransId="{A172BBA0-6E1F-4048-86E4-2FFB437E0A7F}"/>
    <dgm:cxn modelId="{89F40CC8-2AB3-45DA-995A-C5043A4BCD28}" type="presParOf" srcId="{DF4B841B-72CC-4CFF-85A2-DEA6A6CEA362}" destId="{90A409EA-9BB4-46FC-8C7E-6FE6B93F3D0A}" srcOrd="0" destOrd="0" presId="urn:microsoft.com/office/officeart/2005/8/layout/vList2"/>
    <dgm:cxn modelId="{BD566A25-55FF-47C0-BF36-B949ADE6A843}" type="presParOf" srcId="{DF4B841B-72CC-4CFF-85A2-DEA6A6CEA362}" destId="{B86C274F-0895-48A9-9529-E4F827334891}" srcOrd="1" destOrd="0" presId="urn:microsoft.com/office/officeart/2005/8/layout/vList2"/>
    <dgm:cxn modelId="{F4653054-5B65-4FF5-B2E9-6A76DFF3F122}" type="presParOf" srcId="{DF4B841B-72CC-4CFF-85A2-DEA6A6CEA362}" destId="{6C6A5624-2D14-405B-ABBB-55E9C02B4FA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409EA-9BB4-46FC-8C7E-6FE6B93F3D0A}">
      <dsp:nvSpPr>
        <dsp:cNvPr id="0" name=""/>
        <dsp:cNvSpPr/>
      </dsp:nvSpPr>
      <dsp:spPr>
        <a:xfrm>
          <a:off x="0" y="339560"/>
          <a:ext cx="6666833" cy="234851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These results are being used in comparison with a national statistic and so the cohort study should have a larger sample size to be able to compare the results.  </a:t>
          </a:r>
          <a:endParaRPr lang="en-US" sz="2700" kern="1200"/>
        </a:p>
      </dsp:txBody>
      <dsp:txXfrm>
        <a:off x="114645" y="454205"/>
        <a:ext cx="6437543" cy="2119229"/>
      </dsp:txXfrm>
    </dsp:sp>
    <dsp:sp modelId="{6C6A5624-2D14-405B-ABBB-55E9C02B4FA9}">
      <dsp:nvSpPr>
        <dsp:cNvPr id="0" name=""/>
        <dsp:cNvSpPr/>
      </dsp:nvSpPr>
      <dsp:spPr>
        <a:xfrm>
          <a:off x="0" y="2765839"/>
          <a:ext cx="6666833" cy="2348519"/>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A way to improve this data set for future studies would be to use a larger sample size or also incorporate data from other sources so other studies that have found the average internet speed in the Northwest region. </a:t>
          </a:r>
          <a:endParaRPr lang="en-US" sz="2700" kern="1200"/>
        </a:p>
      </dsp:txBody>
      <dsp:txXfrm>
        <a:off x="114645" y="2880484"/>
        <a:ext cx="6437543" cy="21192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7C67A-F42F-4298-90B9-A19735B47C07}" type="datetimeFigureOut">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DF4804-7E86-4631-9EFE-52FAF33387DC}" type="slidenum">
              <a:rPr lang="en-GB" smtClean="0"/>
              <a:t>‹#›</a:t>
            </a:fld>
            <a:endParaRPr lang="en-GB"/>
          </a:p>
        </p:txBody>
      </p:sp>
    </p:spTree>
    <p:extLst>
      <p:ext uri="{BB962C8B-B14F-4D97-AF65-F5344CB8AC3E}">
        <p14:creationId xmlns:p14="http://schemas.microsoft.com/office/powerpoint/2010/main" val="1248126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7C67A-F42F-4298-90B9-A19735B47C07}" type="datetimeFigureOut">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DF4804-7E86-4631-9EFE-52FAF33387DC}" type="slidenum">
              <a:rPr lang="en-GB" smtClean="0"/>
              <a:t>‹#›</a:t>
            </a:fld>
            <a:endParaRPr lang="en-GB"/>
          </a:p>
        </p:txBody>
      </p:sp>
    </p:spTree>
    <p:extLst>
      <p:ext uri="{BB962C8B-B14F-4D97-AF65-F5344CB8AC3E}">
        <p14:creationId xmlns:p14="http://schemas.microsoft.com/office/powerpoint/2010/main" val="308458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7C67A-F42F-4298-90B9-A19735B47C07}" type="datetimeFigureOut">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DF4804-7E86-4631-9EFE-52FAF33387DC}" type="slidenum">
              <a:rPr lang="en-GB" smtClean="0"/>
              <a:t>‹#›</a:t>
            </a:fld>
            <a:endParaRPr lang="en-GB"/>
          </a:p>
        </p:txBody>
      </p:sp>
    </p:spTree>
    <p:extLst>
      <p:ext uri="{BB962C8B-B14F-4D97-AF65-F5344CB8AC3E}">
        <p14:creationId xmlns:p14="http://schemas.microsoft.com/office/powerpoint/2010/main" val="370423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7C67A-F42F-4298-90B9-A19735B47C07}" type="datetimeFigureOut">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DF4804-7E86-4631-9EFE-52FAF33387DC}" type="slidenum">
              <a:rPr lang="en-GB" smtClean="0"/>
              <a:t>‹#›</a:t>
            </a:fld>
            <a:endParaRPr lang="en-GB"/>
          </a:p>
        </p:txBody>
      </p:sp>
    </p:spTree>
    <p:extLst>
      <p:ext uri="{BB962C8B-B14F-4D97-AF65-F5344CB8AC3E}">
        <p14:creationId xmlns:p14="http://schemas.microsoft.com/office/powerpoint/2010/main" val="380323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7C67A-F42F-4298-90B9-A19735B47C07}" type="datetimeFigureOut">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DF4804-7E86-4631-9EFE-52FAF33387DC}" type="slidenum">
              <a:rPr lang="en-GB" smtClean="0"/>
              <a:t>‹#›</a:t>
            </a:fld>
            <a:endParaRPr lang="en-GB"/>
          </a:p>
        </p:txBody>
      </p:sp>
    </p:spTree>
    <p:extLst>
      <p:ext uri="{BB962C8B-B14F-4D97-AF65-F5344CB8AC3E}">
        <p14:creationId xmlns:p14="http://schemas.microsoft.com/office/powerpoint/2010/main" val="34080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7C67A-F42F-4298-90B9-A19735B47C07}" type="datetimeFigureOut">
              <a:rPr lang="en-GB" smtClean="0"/>
              <a:t>26/11/2024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DF4804-7E86-4631-9EFE-52FAF33387DC}" type="slidenum">
              <a:rPr lang="en-GB" smtClean="0"/>
              <a:t>‹#›</a:t>
            </a:fld>
            <a:endParaRPr lang="en-GB"/>
          </a:p>
        </p:txBody>
      </p:sp>
    </p:spTree>
    <p:extLst>
      <p:ext uri="{BB962C8B-B14F-4D97-AF65-F5344CB8AC3E}">
        <p14:creationId xmlns:p14="http://schemas.microsoft.com/office/powerpoint/2010/main" val="4083611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7C67A-F42F-4298-90B9-A19735B47C07}" type="datetimeFigureOut">
              <a:rPr lang="en-GB" smtClean="0"/>
              <a:t>26/11/2024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DF4804-7E86-4631-9EFE-52FAF33387DC}" type="slidenum">
              <a:rPr lang="en-GB" smtClean="0"/>
              <a:t>‹#›</a:t>
            </a:fld>
            <a:endParaRPr lang="en-GB"/>
          </a:p>
        </p:txBody>
      </p:sp>
    </p:spTree>
    <p:extLst>
      <p:ext uri="{BB962C8B-B14F-4D97-AF65-F5344CB8AC3E}">
        <p14:creationId xmlns:p14="http://schemas.microsoft.com/office/powerpoint/2010/main" val="201295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7C67A-F42F-4298-90B9-A19735B47C07}" type="datetimeFigureOut">
              <a:rPr lang="en-GB" smtClean="0"/>
              <a:t>26/11/2024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DF4804-7E86-4631-9EFE-52FAF33387DC}" type="slidenum">
              <a:rPr lang="en-GB" smtClean="0"/>
              <a:t>‹#›</a:t>
            </a:fld>
            <a:endParaRPr lang="en-GB"/>
          </a:p>
        </p:txBody>
      </p:sp>
    </p:spTree>
    <p:extLst>
      <p:ext uri="{BB962C8B-B14F-4D97-AF65-F5344CB8AC3E}">
        <p14:creationId xmlns:p14="http://schemas.microsoft.com/office/powerpoint/2010/main" val="43427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7C67A-F42F-4298-90B9-A19735B47C07}" type="datetimeFigureOut">
              <a:rPr lang="en-GB" smtClean="0"/>
              <a:t>26/11/2024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DF4804-7E86-4631-9EFE-52FAF33387DC}" type="slidenum">
              <a:rPr lang="en-GB" smtClean="0"/>
              <a:t>‹#›</a:t>
            </a:fld>
            <a:endParaRPr lang="en-GB"/>
          </a:p>
        </p:txBody>
      </p:sp>
    </p:spTree>
    <p:extLst>
      <p:ext uri="{BB962C8B-B14F-4D97-AF65-F5344CB8AC3E}">
        <p14:creationId xmlns:p14="http://schemas.microsoft.com/office/powerpoint/2010/main" val="33922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7C67A-F42F-4298-90B9-A19735B47C07}" type="datetimeFigureOut">
              <a:rPr lang="en-GB" smtClean="0"/>
              <a:t>26/11/2024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DF4804-7E86-4631-9EFE-52FAF33387DC}" type="slidenum">
              <a:rPr lang="en-GB" smtClean="0"/>
              <a:t>‹#›</a:t>
            </a:fld>
            <a:endParaRPr lang="en-GB"/>
          </a:p>
        </p:txBody>
      </p:sp>
    </p:spTree>
    <p:extLst>
      <p:ext uri="{BB962C8B-B14F-4D97-AF65-F5344CB8AC3E}">
        <p14:creationId xmlns:p14="http://schemas.microsoft.com/office/powerpoint/2010/main" val="410965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7C67A-F42F-4298-90B9-A19735B47C07}" type="datetimeFigureOut">
              <a:rPr lang="en-GB" smtClean="0"/>
              <a:t>26/11/2024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DF4804-7E86-4631-9EFE-52FAF33387DC}" type="slidenum">
              <a:rPr lang="en-GB" smtClean="0"/>
              <a:t>‹#›</a:t>
            </a:fld>
            <a:endParaRPr lang="en-GB"/>
          </a:p>
        </p:txBody>
      </p:sp>
    </p:spTree>
    <p:extLst>
      <p:ext uri="{BB962C8B-B14F-4D97-AF65-F5344CB8AC3E}">
        <p14:creationId xmlns:p14="http://schemas.microsoft.com/office/powerpoint/2010/main" val="132412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7C67A-F42F-4298-90B9-A19735B47C07}" type="datetimeFigureOut">
              <a:rPr lang="en-GB" smtClean="0"/>
              <a:t>26/11/2024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F4804-7E86-4631-9EFE-52FAF33387DC}" type="slidenum">
              <a:rPr lang="en-GB" smtClean="0"/>
              <a:t>‹#›</a:t>
            </a:fld>
            <a:endParaRPr lang="en-GB"/>
          </a:p>
        </p:txBody>
      </p:sp>
    </p:spTree>
    <p:extLst>
      <p:ext uri="{BB962C8B-B14F-4D97-AF65-F5344CB8AC3E}">
        <p14:creationId xmlns:p14="http://schemas.microsoft.com/office/powerpoint/2010/main" val="409612666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hyperlink" Target="https://www.uswitch.com/broadband/studies/broadband-speed-statisti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Speedometer">
            <a:extLst>
              <a:ext uri="{FF2B5EF4-FFF2-40B4-BE49-F238E27FC236}">
                <a16:creationId xmlns:a16="http://schemas.microsoft.com/office/drawing/2014/main" id="{7DA6EE8D-6E02-7E37-DB08-3498BD6BCBA4}"/>
              </a:ext>
            </a:extLst>
          </p:cNvPr>
          <p:cNvPicPr>
            <a:picLocks noChangeAspect="1"/>
          </p:cNvPicPr>
          <p:nvPr/>
        </p:nvPicPr>
        <p:blipFill>
          <a:blip r:embed="rId2"/>
          <a:srcRect l="21316"/>
          <a:stretch/>
        </p:blipFill>
        <p:spPr>
          <a:xfrm>
            <a:off x="20" y="10"/>
            <a:ext cx="8668492" cy="6857990"/>
          </a:xfrm>
          <a:prstGeom prst="rect">
            <a:avLst/>
          </a:prstGeom>
        </p:spPr>
      </p:pic>
      <p:sp>
        <p:nvSpPr>
          <p:cNvPr id="23" name="Rectangle 22">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DE37B5-BFBC-663B-6720-7FD41EAAAB24}"/>
              </a:ext>
            </a:extLst>
          </p:cNvPr>
          <p:cNvSpPr>
            <a:spLocks noGrp="1"/>
          </p:cNvSpPr>
          <p:nvPr>
            <p:ph type="ctrTitle"/>
          </p:nvPr>
        </p:nvSpPr>
        <p:spPr>
          <a:xfrm>
            <a:off x="7848600" y="1122363"/>
            <a:ext cx="4023360" cy="3204134"/>
          </a:xfrm>
        </p:spPr>
        <p:txBody>
          <a:bodyPr anchor="b">
            <a:normAutofit/>
          </a:bodyPr>
          <a:lstStyle/>
          <a:p>
            <a:pPr algn="l"/>
            <a:r>
              <a:rPr lang="en-GB" sz="4400"/>
              <a:t>COHORT INTERNET SPEED VS NATIONAL INTERNET SPEED REPORT</a:t>
            </a:r>
          </a:p>
        </p:txBody>
      </p:sp>
      <p:sp>
        <p:nvSpPr>
          <p:cNvPr id="3" name="Subtitle 2">
            <a:extLst>
              <a:ext uri="{FF2B5EF4-FFF2-40B4-BE49-F238E27FC236}">
                <a16:creationId xmlns:a16="http://schemas.microsoft.com/office/drawing/2014/main" id="{27B50CBA-33FD-FCBB-2646-4DE89BD3E3CB}"/>
              </a:ext>
            </a:extLst>
          </p:cNvPr>
          <p:cNvSpPr>
            <a:spLocks noGrp="1"/>
          </p:cNvSpPr>
          <p:nvPr>
            <p:ph type="subTitle" idx="1"/>
          </p:nvPr>
        </p:nvSpPr>
        <p:spPr>
          <a:xfrm>
            <a:off x="7848600" y="4872922"/>
            <a:ext cx="4023360" cy="1208141"/>
          </a:xfrm>
        </p:spPr>
        <p:txBody>
          <a:bodyPr>
            <a:normAutofit/>
          </a:bodyPr>
          <a:lstStyle/>
          <a:p>
            <a:pPr algn="l"/>
            <a:r>
              <a:rPr lang="en-GB" sz="2000"/>
              <a:t>BY SANNA AJMAL</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59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D9F755-AE42-81A8-3FBA-6FFBA1B02A6C}"/>
              </a:ext>
            </a:extLst>
          </p:cNvPr>
          <p:cNvSpPr>
            <a:spLocks noGrp="1"/>
          </p:cNvSpPr>
          <p:nvPr>
            <p:ph type="title"/>
          </p:nvPr>
        </p:nvSpPr>
        <p:spPr>
          <a:xfrm>
            <a:off x="804672" y="1412489"/>
            <a:ext cx="2871095" cy="2156621"/>
          </a:xfrm>
        </p:spPr>
        <p:txBody>
          <a:bodyPr anchor="t">
            <a:normAutofit/>
          </a:bodyPr>
          <a:lstStyle/>
          <a:p>
            <a:r>
              <a:rPr lang="en-GB" sz="3600">
                <a:solidFill>
                  <a:srgbClr val="FFFFFF"/>
                </a:solidFill>
              </a:rPr>
              <a:t>Collection of data:</a:t>
            </a:r>
          </a:p>
        </p:txBody>
      </p:sp>
      <p:sp>
        <p:nvSpPr>
          <p:cNvPr id="4" name="Content Placeholder 3">
            <a:extLst>
              <a:ext uri="{FF2B5EF4-FFF2-40B4-BE49-F238E27FC236}">
                <a16:creationId xmlns:a16="http://schemas.microsoft.com/office/drawing/2014/main" id="{6E8B3AAE-26CE-3182-C5EF-9A2B8EA6A19A}"/>
              </a:ext>
            </a:extLst>
          </p:cNvPr>
          <p:cNvSpPr>
            <a:spLocks noGrp="1"/>
          </p:cNvSpPr>
          <p:nvPr>
            <p:ph sz="half" idx="1"/>
          </p:nvPr>
        </p:nvSpPr>
        <p:spPr>
          <a:xfrm>
            <a:off x="5198993" y="1412489"/>
            <a:ext cx="2926080" cy="4363844"/>
          </a:xfrm>
        </p:spPr>
        <p:txBody>
          <a:bodyPr>
            <a:normAutofit/>
          </a:bodyPr>
          <a:lstStyle/>
          <a:p>
            <a:r>
              <a:rPr lang="en-GB" sz="2000"/>
              <a:t>Cohort data</a:t>
            </a:r>
          </a:p>
          <a:p>
            <a:endParaRPr lang="en-GB" sz="2000"/>
          </a:p>
          <a:p>
            <a:r>
              <a:rPr lang="en-GB" sz="2000"/>
              <a:t>Median average download speed of cohort group - 52.59 Mbps</a:t>
            </a:r>
          </a:p>
          <a:p>
            <a:r>
              <a:rPr lang="en-GB" sz="2000"/>
              <a:t>Median average upload speed of cohort group -17.50 Mbps</a:t>
            </a:r>
          </a:p>
          <a:p>
            <a:endParaRPr lang="en-GB" sz="2000"/>
          </a:p>
        </p:txBody>
      </p:sp>
      <p:sp>
        <p:nvSpPr>
          <p:cNvPr id="5" name="Content Placeholder 4">
            <a:extLst>
              <a:ext uri="{FF2B5EF4-FFF2-40B4-BE49-F238E27FC236}">
                <a16:creationId xmlns:a16="http://schemas.microsoft.com/office/drawing/2014/main" id="{76C9111D-B6EE-5D07-592A-FBB4C5A6D193}"/>
              </a:ext>
            </a:extLst>
          </p:cNvPr>
          <p:cNvSpPr>
            <a:spLocks noGrp="1"/>
          </p:cNvSpPr>
          <p:nvPr>
            <p:ph sz="half" idx="2"/>
          </p:nvPr>
        </p:nvSpPr>
        <p:spPr>
          <a:xfrm>
            <a:off x="8451604" y="1412489"/>
            <a:ext cx="2926080" cy="4363844"/>
          </a:xfrm>
        </p:spPr>
        <p:txBody>
          <a:bodyPr>
            <a:normAutofit/>
          </a:bodyPr>
          <a:lstStyle/>
          <a:p>
            <a:r>
              <a:rPr lang="en-GB" sz="2000"/>
              <a:t>National data</a:t>
            </a:r>
          </a:p>
          <a:p>
            <a:endParaRPr lang="en-GB" sz="2000"/>
          </a:p>
          <a:p>
            <a:r>
              <a:rPr lang="en-GB" sz="2000"/>
              <a:t>Median average download speed in the UK - 69.40 Mbps,</a:t>
            </a:r>
          </a:p>
          <a:p>
            <a:r>
              <a:rPr lang="en-GB" sz="2000"/>
              <a:t>Median average upload speed of in the UK -18.40 Mbps</a:t>
            </a:r>
          </a:p>
          <a:p>
            <a:pPr marL="36900" indent="0">
              <a:buNone/>
            </a:pPr>
            <a:endParaRPr lang="en-GB" sz="2000"/>
          </a:p>
          <a:p>
            <a:r>
              <a:rPr lang="en-GB" sz="2000"/>
              <a:t>(uSwitch, 2024) </a:t>
            </a:r>
          </a:p>
        </p:txBody>
      </p:sp>
    </p:spTree>
    <p:extLst>
      <p:ext uri="{BB962C8B-B14F-4D97-AF65-F5344CB8AC3E}">
        <p14:creationId xmlns:p14="http://schemas.microsoft.com/office/powerpoint/2010/main" val="197636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9DD29E0F-A1A6-5BCC-79F7-8E38C22AB712}"/>
              </a:ext>
            </a:extLst>
          </p:cNvPr>
          <p:cNvPicPr>
            <a:picLocks noChangeAspect="1"/>
          </p:cNvPicPr>
          <p:nvPr/>
        </p:nvPicPr>
        <p:blipFill>
          <a:blip r:embed="rId2"/>
          <a:srcRect l="21000"/>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8DC75F-5DB9-A68D-7301-E5AA1CFBE86F}"/>
              </a:ext>
            </a:extLst>
          </p:cNvPr>
          <p:cNvSpPr>
            <a:spLocks noGrp="1"/>
          </p:cNvSpPr>
          <p:nvPr>
            <p:ph type="title"/>
          </p:nvPr>
        </p:nvSpPr>
        <p:spPr>
          <a:xfrm>
            <a:off x="8370470" y="1161288"/>
            <a:ext cx="3438144" cy="1124712"/>
          </a:xfrm>
        </p:spPr>
        <p:txBody>
          <a:bodyPr anchor="b">
            <a:normAutofit/>
          </a:bodyPr>
          <a:lstStyle/>
          <a:p>
            <a:r>
              <a:rPr lang="en-GB" sz="2800"/>
              <a:t>What does the data show?</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506A8E0-1647-28EF-76D9-8C2A5B9DBBE4}"/>
              </a:ext>
            </a:extLst>
          </p:cNvPr>
          <p:cNvSpPr>
            <a:spLocks noGrp="1"/>
          </p:cNvSpPr>
          <p:nvPr>
            <p:ph idx="1"/>
          </p:nvPr>
        </p:nvSpPr>
        <p:spPr>
          <a:xfrm>
            <a:off x="8370470" y="2718054"/>
            <a:ext cx="3438906" cy="3207258"/>
          </a:xfrm>
        </p:spPr>
        <p:txBody>
          <a:bodyPr anchor="t">
            <a:normAutofit/>
          </a:bodyPr>
          <a:lstStyle/>
          <a:p>
            <a:r>
              <a:rPr lang="en-GB" sz="1700">
                <a:effectLst/>
                <a:latin typeface="Aptos" panose="020B0004020202020204" pitchFamily="34" charset="0"/>
                <a:ea typeface="Aptos" panose="020B0004020202020204" pitchFamily="34" charset="0"/>
                <a:cs typeface="Times New Roman" panose="02020603050405020304" pitchFamily="18" charset="0"/>
              </a:rPr>
              <a:t>The results show that the cohort group has a lower median compared to the national average.</a:t>
            </a:r>
          </a:p>
          <a:p>
            <a:endParaRPr lang="en-GB" sz="1700"/>
          </a:p>
        </p:txBody>
      </p:sp>
    </p:spTree>
    <p:extLst>
      <p:ext uri="{BB962C8B-B14F-4D97-AF65-F5344CB8AC3E}">
        <p14:creationId xmlns:p14="http://schemas.microsoft.com/office/powerpoint/2010/main" val="281432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06F455-EE37-0734-B505-E1847E777927}"/>
              </a:ext>
            </a:extLst>
          </p:cNvPr>
          <p:cNvSpPr>
            <a:spLocks noGrp="1"/>
          </p:cNvSpPr>
          <p:nvPr>
            <p:ph type="title"/>
          </p:nvPr>
        </p:nvSpPr>
        <p:spPr>
          <a:xfrm>
            <a:off x="838200" y="1412488"/>
            <a:ext cx="2899189" cy="4363844"/>
          </a:xfrm>
        </p:spPr>
        <p:txBody>
          <a:bodyPr anchor="t">
            <a:normAutofit/>
          </a:bodyPr>
          <a:lstStyle/>
          <a:p>
            <a:r>
              <a:rPr lang="en-GB" sz="4000">
                <a:solidFill>
                  <a:srgbClr val="FFFFFF"/>
                </a:solidFill>
              </a:rPr>
              <a:t>Why median?</a:t>
            </a:r>
          </a:p>
        </p:txBody>
      </p:sp>
      <p:sp>
        <p:nvSpPr>
          <p:cNvPr id="3" name="Content Placeholder 2">
            <a:extLst>
              <a:ext uri="{FF2B5EF4-FFF2-40B4-BE49-F238E27FC236}">
                <a16:creationId xmlns:a16="http://schemas.microsoft.com/office/drawing/2014/main" id="{AC4BCBB1-8815-9BA0-BB41-FDADF0912F1F}"/>
              </a:ext>
            </a:extLst>
          </p:cNvPr>
          <p:cNvSpPr>
            <a:spLocks noGrp="1"/>
          </p:cNvSpPr>
          <p:nvPr>
            <p:ph sz="half" idx="1"/>
          </p:nvPr>
        </p:nvSpPr>
        <p:spPr>
          <a:xfrm>
            <a:off x="4380855" y="1412489"/>
            <a:ext cx="3427283" cy="4363844"/>
          </a:xfrm>
        </p:spPr>
        <p:txBody>
          <a:bodyPr>
            <a:normAutofit/>
          </a:bodyPr>
          <a:lstStyle/>
          <a:p>
            <a:pPr marL="36900" indent="0">
              <a:buNone/>
            </a:pPr>
            <a:r>
              <a:rPr lang="en-GB" sz="1400"/>
              <a:t>What is a median?</a:t>
            </a:r>
          </a:p>
          <a:p>
            <a:r>
              <a:rPr lang="en-GB" sz="1400">
                <a:effectLst/>
                <a:latin typeface="Aptos" panose="020B0004020202020204" pitchFamily="34" charset="0"/>
                <a:ea typeface="Aptos" panose="020B0004020202020204" pitchFamily="34" charset="0"/>
                <a:cs typeface="Times New Roman" panose="02020603050405020304" pitchFamily="18" charset="0"/>
              </a:rPr>
              <a:t>The median is a way to find the middle value in a list of numbers when they are sorted from smallest to largest. </a:t>
            </a:r>
          </a:p>
          <a:p>
            <a:r>
              <a:rPr lang="en-GB" sz="1400">
                <a:effectLst/>
                <a:latin typeface="Aptos" panose="020B0004020202020204" pitchFamily="34" charset="0"/>
                <a:ea typeface="Aptos" panose="020B0004020202020204" pitchFamily="34" charset="0"/>
                <a:cs typeface="Times New Roman" panose="02020603050405020304" pitchFamily="18" charset="0"/>
              </a:rPr>
              <a:t>It splits the data into two equal halves, making it easy to see where the middle falls.</a:t>
            </a:r>
          </a:p>
          <a:p>
            <a:pPr marL="36900" indent="0">
              <a:buNone/>
            </a:pPr>
            <a:r>
              <a:rPr lang="en-GB" sz="1400">
                <a:effectLst/>
                <a:latin typeface="Aptos" panose="020B0004020202020204" pitchFamily="34" charset="0"/>
                <a:ea typeface="Aptos" panose="020B0004020202020204" pitchFamily="34" charset="0"/>
                <a:cs typeface="Times New Roman" panose="02020603050405020304" pitchFamily="18" charset="0"/>
              </a:rPr>
              <a:t>Advantages:</a:t>
            </a:r>
          </a:p>
          <a:p>
            <a:r>
              <a:rPr lang="en-GB" sz="1400">
                <a:effectLst/>
                <a:latin typeface="Aptos" panose="020B0004020202020204" pitchFamily="34" charset="0"/>
                <a:ea typeface="Aptos" panose="020B0004020202020204" pitchFamily="34" charset="0"/>
                <a:cs typeface="Times New Roman" panose="02020603050405020304" pitchFamily="18" charset="0"/>
              </a:rPr>
              <a:t>It isn’t easily thrown off by extreme numbers -which can make the average (mean) misleading. This is the reason the median values were used from the data sets over the mean. </a:t>
            </a:r>
          </a:p>
          <a:p>
            <a:r>
              <a:rPr lang="en-GB" sz="1400">
                <a:effectLst/>
                <a:latin typeface="Aptos" panose="020B0004020202020204" pitchFamily="34" charset="0"/>
                <a:ea typeface="Aptos" panose="020B0004020202020204" pitchFamily="34" charset="0"/>
                <a:cs typeface="Times New Roman" panose="02020603050405020304" pitchFamily="18" charset="0"/>
              </a:rPr>
              <a:t>Reliable when working with small amounts of data in this case our cohort sample was small, staying steady even if there are a few unusual numbers. </a:t>
            </a:r>
            <a:endParaRPr lang="en-GB" sz="14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C9C7D99-93A7-0710-51DD-98AC299F2EFC}"/>
              </a:ext>
            </a:extLst>
          </p:cNvPr>
          <p:cNvSpPr>
            <a:spLocks noGrp="1"/>
          </p:cNvSpPr>
          <p:nvPr>
            <p:ph sz="half" idx="2"/>
          </p:nvPr>
        </p:nvSpPr>
        <p:spPr>
          <a:xfrm>
            <a:off x="8451604" y="1412489"/>
            <a:ext cx="3197701" cy="4363844"/>
          </a:xfrm>
        </p:spPr>
        <p:txBody>
          <a:bodyPr>
            <a:normAutofit/>
          </a:bodyPr>
          <a:lstStyle/>
          <a:p>
            <a:pPr marL="36900" indent="0">
              <a:buNone/>
            </a:pPr>
            <a:r>
              <a:rPr lang="en-GB" sz="1900"/>
              <a:t>Data type :</a:t>
            </a:r>
          </a:p>
          <a:p>
            <a:r>
              <a:rPr lang="en-GB" sz="1900">
                <a:effectLst/>
                <a:latin typeface="Aptos" panose="020B0004020202020204" pitchFamily="34" charset="0"/>
                <a:ea typeface="Aptos" panose="020B0004020202020204" pitchFamily="34" charset="0"/>
                <a:cs typeface="Times New Roman" panose="02020603050405020304" pitchFamily="18" charset="0"/>
              </a:rPr>
              <a:t>The median is particularly beneficial when dealing with skewed distributions, outliers, or ordinal data, as it provides a more robust and representative measure of central tendency compared to the mean. </a:t>
            </a:r>
          </a:p>
          <a:p>
            <a:r>
              <a:rPr lang="en-GB" sz="1900">
                <a:effectLst/>
                <a:latin typeface="Aptos" panose="020B0004020202020204" pitchFamily="34" charset="0"/>
                <a:ea typeface="Aptos" panose="020B0004020202020204" pitchFamily="34" charset="0"/>
                <a:cs typeface="Times New Roman" panose="02020603050405020304" pitchFamily="18" charset="0"/>
              </a:rPr>
              <a:t>Internet speed test data in this case is continuous quantitative data measured on a ratio scale</a:t>
            </a:r>
            <a:endParaRPr lang="en-GB" sz="1900"/>
          </a:p>
          <a:p>
            <a:endParaRPr lang="en-GB" sz="1900"/>
          </a:p>
        </p:txBody>
      </p:sp>
    </p:spTree>
    <p:extLst>
      <p:ext uri="{BB962C8B-B14F-4D97-AF65-F5344CB8AC3E}">
        <p14:creationId xmlns:p14="http://schemas.microsoft.com/office/powerpoint/2010/main" val="391940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964C1E-4421-2CEF-411E-25D7FAA64626}"/>
              </a:ext>
            </a:extLst>
          </p:cNvPr>
          <p:cNvSpPr>
            <a:spLocks noGrp="1"/>
          </p:cNvSpPr>
          <p:nvPr>
            <p:ph type="title"/>
          </p:nvPr>
        </p:nvSpPr>
        <p:spPr>
          <a:xfrm>
            <a:off x="5080216" y="1076324"/>
            <a:ext cx="6272784" cy="1535051"/>
          </a:xfrm>
        </p:spPr>
        <p:txBody>
          <a:bodyPr anchor="b">
            <a:normAutofit/>
          </a:bodyPr>
          <a:lstStyle/>
          <a:p>
            <a:r>
              <a:rPr lang="en-GB" sz="5200"/>
              <a:t>Outliers?</a:t>
            </a:r>
          </a:p>
        </p:txBody>
      </p:sp>
      <p:pic>
        <p:nvPicPr>
          <p:cNvPr id="5" name="Picture 4" descr="Abstract background">
            <a:extLst>
              <a:ext uri="{FF2B5EF4-FFF2-40B4-BE49-F238E27FC236}">
                <a16:creationId xmlns:a16="http://schemas.microsoft.com/office/drawing/2014/main" id="{3D208408-86EB-8190-9BA2-92A1E1428D8E}"/>
              </a:ext>
            </a:extLst>
          </p:cNvPr>
          <p:cNvPicPr>
            <a:picLocks noChangeAspect="1"/>
          </p:cNvPicPr>
          <p:nvPr/>
        </p:nvPicPr>
        <p:blipFill>
          <a:blip r:embed="rId2"/>
          <a:srcRect l="50068" r="10515"/>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5E30F2E-5489-6D67-5F4E-796EEEE6591E}"/>
              </a:ext>
            </a:extLst>
          </p:cNvPr>
          <p:cNvSpPr>
            <a:spLocks noGrp="1"/>
          </p:cNvSpPr>
          <p:nvPr>
            <p:ph idx="1"/>
          </p:nvPr>
        </p:nvSpPr>
        <p:spPr>
          <a:xfrm>
            <a:off x="5080216" y="3351276"/>
            <a:ext cx="6272784" cy="2825686"/>
          </a:xfrm>
        </p:spPr>
        <p:txBody>
          <a:bodyPr>
            <a:normAutofit/>
          </a:bodyPr>
          <a:lstStyle/>
          <a:p>
            <a:pPr marL="36900" indent="0">
              <a:spcAft>
                <a:spcPts val="800"/>
              </a:spcAft>
              <a:buNone/>
            </a:pPr>
            <a:endParaRPr lang="en-GB" sz="14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Font typeface="Wingdings 2" panose="05020102010507070707" pitchFamily="18" charset="2"/>
              <a:buChar char=""/>
              <a:tabLst>
                <a:tab pos="457200" algn="l"/>
              </a:tabLst>
            </a:pPr>
            <a:r>
              <a:rPr lang="en-GB" sz="1400">
                <a:effectLst/>
                <a:latin typeface="Aptos" panose="020B0004020202020204" pitchFamily="34" charset="0"/>
                <a:ea typeface="Aptos" panose="020B0004020202020204" pitchFamily="34" charset="0"/>
                <a:cs typeface="Times New Roman" panose="02020603050405020304" pitchFamily="18" charset="0"/>
              </a:rPr>
              <a:t>A true outlier is a data point that is significantly different or distant from other observations in a dataset. Unlike values that might appear unusual due to errors or temporary anomalies, true outliers genuinely represent extreme or rare variations in the data, often carrying meaningful information.</a:t>
            </a:r>
          </a:p>
          <a:p>
            <a:pPr marL="342900" lvl="0" indent="-342900">
              <a:spcAft>
                <a:spcPts val="800"/>
              </a:spcAft>
              <a:buFont typeface="Wingdings 2" panose="05020102010507070707" pitchFamily="18" charset="2"/>
              <a:buChar char=""/>
              <a:tabLst>
                <a:tab pos="457200" algn="l"/>
              </a:tabLst>
            </a:pPr>
            <a:r>
              <a:rPr lang="en-GB" sz="1400">
                <a:effectLst/>
                <a:latin typeface="Aptos" panose="020B0004020202020204" pitchFamily="34" charset="0"/>
                <a:ea typeface="Aptos" panose="020B0004020202020204" pitchFamily="34" charset="0"/>
                <a:cs typeface="Times New Roman" panose="02020603050405020304" pitchFamily="18" charset="0"/>
              </a:rPr>
              <a:t>The cohort group contained 3 outliers (entry 1,5 and 13) however these are true outliers and have been kept in the data set.</a:t>
            </a:r>
          </a:p>
          <a:p>
            <a:pPr marL="342900" lvl="0" indent="-342900">
              <a:spcAft>
                <a:spcPts val="800"/>
              </a:spcAft>
              <a:buFont typeface="Wingdings 2" panose="05020102010507070707" pitchFamily="18" charset="2"/>
              <a:buChar char=""/>
              <a:tabLst>
                <a:tab pos="457200" algn="l"/>
              </a:tabLst>
            </a:pPr>
            <a:r>
              <a:rPr lang="en-GB" sz="1400">
                <a:effectLst/>
                <a:latin typeface="Aptos" panose="020B0004020202020204" pitchFamily="34" charset="0"/>
                <a:ea typeface="Aptos" panose="020B0004020202020204" pitchFamily="34" charset="0"/>
                <a:cs typeface="Times New Roman" panose="02020603050405020304" pitchFamily="18" charset="0"/>
              </a:rPr>
              <a:t>In the case of this study there were only 13 data entries and so are kept as they are genuine data points.</a:t>
            </a:r>
          </a:p>
          <a:p>
            <a:endParaRPr lang="en-GB" sz="1400"/>
          </a:p>
        </p:txBody>
      </p:sp>
    </p:spTree>
    <p:extLst>
      <p:ext uri="{BB962C8B-B14F-4D97-AF65-F5344CB8AC3E}">
        <p14:creationId xmlns:p14="http://schemas.microsoft.com/office/powerpoint/2010/main" val="1623818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8C301-56A6-238A-C793-1BA475E2A4FF}"/>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Quality of data collected</a:t>
            </a:r>
          </a:p>
        </p:txBody>
      </p:sp>
      <p:sp>
        <p:nvSpPr>
          <p:cNvPr id="3" name="Content Placeholder 2">
            <a:extLst>
              <a:ext uri="{FF2B5EF4-FFF2-40B4-BE49-F238E27FC236}">
                <a16:creationId xmlns:a16="http://schemas.microsoft.com/office/drawing/2014/main" id="{AC0C5EEC-0F96-990A-DFCE-0E5CC525DAD7}"/>
              </a:ext>
            </a:extLst>
          </p:cNvPr>
          <p:cNvSpPr>
            <a:spLocks noGrp="1"/>
          </p:cNvSpPr>
          <p:nvPr>
            <p:ph idx="1"/>
          </p:nvPr>
        </p:nvSpPr>
        <p:spPr>
          <a:xfrm>
            <a:off x="4810259" y="649480"/>
            <a:ext cx="6555347" cy="5546047"/>
          </a:xfrm>
        </p:spPr>
        <p:txBody>
          <a:bodyPr anchor="ctr">
            <a:normAutofit/>
          </a:bodyPr>
          <a:lstStyle/>
          <a:p>
            <a:pPr>
              <a:spcAft>
                <a:spcPts val="800"/>
              </a:spcAft>
            </a:pPr>
            <a:r>
              <a:rPr lang="en-GB" sz="2000">
                <a:effectLst/>
                <a:latin typeface="Aptos" panose="020B0004020202020204" pitchFamily="34" charset="0"/>
                <a:ea typeface="Aptos" panose="020B0004020202020204" pitchFamily="34" charset="0"/>
                <a:cs typeface="Times New Roman" panose="02020603050405020304" pitchFamily="18" charset="0"/>
              </a:rPr>
              <a:t>The cohort study had 13 entries from different parts of the Northwest of England. This is a small sample size and so the results may not be reflective of the entire population. </a:t>
            </a:r>
          </a:p>
          <a:p>
            <a:pPr>
              <a:spcAft>
                <a:spcPts val="800"/>
              </a:spcAft>
            </a:pPr>
            <a:r>
              <a:rPr lang="en-GB" sz="2000">
                <a:effectLst/>
                <a:latin typeface="Aptos" panose="020B0004020202020204" pitchFamily="34" charset="0"/>
                <a:ea typeface="Aptos" panose="020B0004020202020204" pitchFamily="34" charset="0"/>
                <a:cs typeface="Times New Roman" panose="02020603050405020304" pitchFamily="18" charset="0"/>
              </a:rPr>
              <a:t>A small sample is less likely to represent the full range of people or things you're trying to study, which can lead to biased results. The smaller the sample, the more likely the results can be influenced by random chance. </a:t>
            </a:r>
          </a:p>
          <a:p>
            <a:pPr>
              <a:spcAft>
                <a:spcPts val="800"/>
              </a:spcAft>
            </a:pPr>
            <a:r>
              <a:rPr lang="en-GB" sz="2000">
                <a:effectLst/>
                <a:latin typeface="Aptos" panose="020B0004020202020204" pitchFamily="34" charset="0"/>
                <a:ea typeface="Aptos" panose="020B0004020202020204" pitchFamily="34" charset="0"/>
                <a:cs typeface="Times New Roman" panose="02020603050405020304" pitchFamily="18" charset="0"/>
              </a:rPr>
              <a:t>If there are any extreme values (outliers), they can have a bigger impact on the results in a small group, making things seem more unusual than they are. Also, the findings from a small sample may not apply to the larger group, which means decisions or predictions based on that small sample could be wrong. </a:t>
            </a:r>
          </a:p>
          <a:p>
            <a:pPr marL="36900" indent="0">
              <a:buNone/>
            </a:pPr>
            <a:endParaRPr lang="en-GB" sz="2000"/>
          </a:p>
        </p:txBody>
      </p:sp>
    </p:spTree>
    <p:extLst>
      <p:ext uri="{BB962C8B-B14F-4D97-AF65-F5344CB8AC3E}">
        <p14:creationId xmlns:p14="http://schemas.microsoft.com/office/powerpoint/2010/main" val="73144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Rectangle 4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13A033-00F3-0AD1-3F41-24B8D0B70DF7}"/>
              </a:ext>
            </a:extLst>
          </p:cNvPr>
          <p:cNvSpPr>
            <a:spLocks noGrp="1"/>
          </p:cNvSpPr>
          <p:nvPr>
            <p:ph type="title"/>
          </p:nvPr>
        </p:nvSpPr>
        <p:spPr>
          <a:xfrm>
            <a:off x="586478" y="1683756"/>
            <a:ext cx="3115265" cy="2396359"/>
          </a:xfrm>
        </p:spPr>
        <p:txBody>
          <a:bodyPr anchor="b">
            <a:normAutofit/>
          </a:bodyPr>
          <a:lstStyle/>
          <a:p>
            <a:pPr algn="r"/>
            <a:r>
              <a:rPr lang="en-GB" sz="3100">
                <a:solidFill>
                  <a:srgbClr val="FFFFFF"/>
                </a:solidFill>
              </a:rPr>
              <a:t>Future improvements and recommendations</a:t>
            </a:r>
          </a:p>
        </p:txBody>
      </p:sp>
      <p:graphicFrame>
        <p:nvGraphicFramePr>
          <p:cNvPr id="50" name="Content Placeholder 2">
            <a:extLst>
              <a:ext uri="{FF2B5EF4-FFF2-40B4-BE49-F238E27FC236}">
                <a16:creationId xmlns:a16="http://schemas.microsoft.com/office/drawing/2014/main" id="{63C26FDA-F461-7724-40CD-F4D433E94A98}"/>
              </a:ext>
            </a:extLst>
          </p:cNvPr>
          <p:cNvGraphicFramePr>
            <a:graphicFrameLocks noGrp="1"/>
          </p:cNvGraphicFramePr>
          <p:nvPr>
            <p:ph idx="1"/>
            <p:extLst>
              <p:ext uri="{D42A27DB-BD31-4B8C-83A1-F6EECF244321}">
                <p14:modId xmlns:p14="http://schemas.microsoft.com/office/powerpoint/2010/main" val="183832899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899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DC2C3-80AC-171E-1A5E-4750CF6B08D1}"/>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References</a:t>
            </a:r>
          </a:p>
        </p:txBody>
      </p:sp>
      <p:sp>
        <p:nvSpPr>
          <p:cNvPr id="3" name="Content Placeholder 2">
            <a:extLst>
              <a:ext uri="{FF2B5EF4-FFF2-40B4-BE49-F238E27FC236}">
                <a16:creationId xmlns:a16="http://schemas.microsoft.com/office/drawing/2014/main" id="{76E60A7F-D9EF-FC8A-00C7-1F2EAC0C49C5}"/>
              </a:ext>
            </a:extLst>
          </p:cNvPr>
          <p:cNvSpPr>
            <a:spLocks noGrp="1"/>
          </p:cNvSpPr>
          <p:nvPr>
            <p:ph idx="1"/>
          </p:nvPr>
        </p:nvSpPr>
        <p:spPr>
          <a:xfrm>
            <a:off x="4810259" y="649480"/>
            <a:ext cx="6555347" cy="5546047"/>
          </a:xfrm>
        </p:spPr>
        <p:txBody>
          <a:bodyPr anchor="ctr">
            <a:normAutofit/>
          </a:bodyPr>
          <a:lstStyle/>
          <a:p>
            <a:r>
              <a:rPr lang="en-GB" sz="2000"/>
              <a:t>uSwitch (2024) </a:t>
            </a:r>
            <a:r>
              <a:rPr lang="en-GB" sz="2000" i="1"/>
              <a:t>Broadband speed statistics</a:t>
            </a:r>
            <a:r>
              <a:rPr lang="en-GB" sz="2000"/>
              <a:t>. Available at: </a:t>
            </a:r>
            <a:r>
              <a:rPr lang="en-GB" sz="2000">
                <a:hlinkClick r:id="rId2"/>
              </a:rPr>
              <a:t>https://www.uswitch.com/broadband/studies/broadband-speed-statistics/</a:t>
            </a:r>
            <a:r>
              <a:rPr lang="en-GB" sz="2000"/>
              <a:t> (Accessed: 26 November 2024).</a:t>
            </a:r>
          </a:p>
        </p:txBody>
      </p:sp>
    </p:spTree>
    <p:extLst>
      <p:ext uri="{BB962C8B-B14F-4D97-AF65-F5344CB8AC3E}">
        <p14:creationId xmlns:p14="http://schemas.microsoft.com/office/powerpoint/2010/main" val="4249504262"/>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1150</TotalTime>
  <Words>611</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Calibri</vt:lpstr>
      <vt:lpstr>Calibri Light</vt:lpstr>
      <vt:lpstr>Wingdings 2</vt:lpstr>
      <vt:lpstr>Office 2013 - 2022 Theme</vt:lpstr>
      <vt:lpstr>COHORT INTERNET SPEED VS NATIONAL INTERNET SPEED REPORT</vt:lpstr>
      <vt:lpstr>Collection of data:</vt:lpstr>
      <vt:lpstr>What does the data show?</vt:lpstr>
      <vt:lpstr>Why median?</vt:lpstr>
      <vt:lpstr>Outliers?</vt:lpstr>
      <vt:lpstr>Quality of data collected</vt:lpstr>
      <vt:lpstr>Future improvements and 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Sanna Ajmal</dc:creator>
  <cp:lastModifiedBy>Sanna Ajmal</cp:lastModifiedBy>
  <cp:revision>1</cp:revision>
  <dcterms:created xsi:type="dcterms:W3CDTF">2024-11-26T00:42:43Z</dcterms:created>
  <dcterms:modified xsi:type="dcterms:W3CDTF">2024-11-26T19:53:38Z</dcterms:modified>
</cp:coreProperties>
</file>