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C299-A369-4489-B65D-2FDE847A819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63C28-53A0-49B8-ACCC-44DD2648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D9A3-C2E8-406A-A59E-B226C4930934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B4EE-48B4-4D9D-A441-76D1C3515CCB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FAD6-C778-47E2-8038-D73B08CC895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05D6-C343-4F55-A01D-4BA8AF83D8E5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382E-B8F3-42F1-B88F-1DA4AAECB1A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0E16-FCF0-43D7-B0EC-1209FF890AF7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6C71-B621-4A2C-9FD6-6AF1E52519A9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985D-413A-41E1-9200-F826D6A16045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951-2B50-46D3-BA91-B065E65B27EF}" type="datetime1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23A6-FA5E-4DF3-B6F7-5AFF61CC7930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CCAF-9AF7-4B3B-92A9-09D773CED5FE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5BA2-6587-4FCB-8009-3BCFED30D7C5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2DC6-671E-4898-BBF9-EF6E6BCF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SGSim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92" y="1696244"/>
            <a:ext cx="4143375" cy="4610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Similarly, import </a:t>
            </a:r>
            <a:r>
              <a:rPr lang="en-US" dirty="0" err="1" smtClean="0"/>
              <a:t>SGsim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3749"/>
            <a:ext cx="4152900" cy="4248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Make sure the path of the </a:t>
            </a:r>
            <a:r>
              <a:rPr lang="en-US" dirty="0" err="1" smtClean="0"/>
              <a:t>dss</a:t>
            </a:r>
            <a:r>
              <a:rPr lang="en-US" dirty="0" smtClean="0"/>
              <a:t> file is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04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**.</a:t>
            </a:r>
            <a:r>
              <a:rPr lang="en-US" dirty="0" err="1"/>
              <a:t>solver.File</a:t>
            </a:r>
            <a:r>
              <a:rPr lang="en-US" dirty="0"/>
              <a:t>="E:\\sourceforge\\sgsimv2\\workspace\\SGsim\\simulations\\simplenetwork1\\example_5nodes.dss"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385457"/>
            <a:ext cx="8486775" cy="1524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sgsim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7175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Select the omnetpp.ini file</a:t>
            </a:r>
          </a:p>
          <a:p>
            <a:r>
              <a:rPr lang="de-DE" dirty="0" smtClean="0"/>
              <a:t>Right click and then run as omnet++ simulation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30" y="1515269"/>
            <a:ext cx="5892574" cy="49720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see something like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5" y="1690689"/>
            <a:ext cx="7760290" cy="416077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If there is a problem in running the code you have to recomiple the code</a:t>
            </a:r>
          </a:p>
          <a:p>
            <a:r>
              <a:rPr lang="de-DE" dirty="0" smtClean="0"/>
              <a:t>First clean the projects</a:t>
            </a:r>
          </a:p>
          <a:p>
            <a:r>
              <a:rPr lang="de-DE" dirty="0" smtClean="0"/>
              <a:t>Then compile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 clean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Select the inet </a:t>
            </a:r>
          </a:p>
          <a:p>
            <a:r>
              <a:rPr lang="de-DE" dirty="0" smtClean="0"/>
              <a:t>Right click</a:t>
            </a:r>
          </a:p>
          <a:p>
            <a:r>
              <a:rPr lang="de-DE" dirty="0" smtClean="0"/>
              <a:t>The select clean project</a:t>
            </a:r>
          </a:p>
          <a:p>
            <a:r>
              <a:rPr lang="de-DE" dirty="0" smtClean="0"/>
              <a:t>Select sgsim</a:t>
            </a:r>
          </a:p>
          <a:p>
            <a:r>
              <a:rPr lang="de-DE" dirty="0" smtClean="0"/>
              <a:t>Then select clean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40" y="1901824"/>
            <a:ext cx="3505200" cy="44100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 build the projects</a:t>
            </a:r>
            <a:br>
              <a:rPr lang="de-D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256" y="1690689"/>
            <a:ext cx="324217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169068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Select the inet </a:t>
            </a:r>
          </a:p>
          <a:p>
            <a:r>
              <a:rPr lang="de-DE" dirty="0" smtClean="0"/>
              <a:t>Right click</a:t>
            </a:r>
          </a:p>
          <a:p>
            <a:r>
              <a:rPr lang="de-DE" dirty="0" smtClean="0"/>
              <a:t>The </a:t>
            </a:r>
            <a:r>
              <a:rPr lang="de-DE" dirty="0"/>
              <a:t>select </a:t>
            </a:r>
            <a:r>
              <a:rPr lang="de-DE" dirty="0" smtClean="0"/>
              <a:t>build </a:t>
            </a:r>
            <a:r>
              <a:rPr lang="de-DE" dirty="0"/>
              <a:t>project</a:t>
            </a:r>
          </a:p>
          <a:p>
            <a:r>
              <a:rPr lang="de-DE" dirty="0"/>
              <a:t>Select sgsim</a:t>
            </a:r>
          </a:p>
          <a:p>
            <a:r>
              <a:rPr lang="de-DE" dirty="0"/>
              <a:t>Then select </a:t>
            </a:r>
            <a:r>
              <a:rPr lang="de-DE" dirty="0" smtClean="0"/>
              <a:t>build </a:t>
            </a:r>
            <a:r>
              <a:rPr lang="de-DE" dirty="0"/>
              <a:t>project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Then you can run it as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the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37843"/>
            <a:ext cx="7496175" cy="3514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omnetpp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161816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omnetpp.cmd</a:t>
            </a:r>
          </a:p>
          <a:p>
            <a:r>
              <a:rPr lang="en-US" dirty="0" smtClean="0"/>
              <a:t>If it doesn’t work you have to recompile </a:t>
            </a:r>
            <a:r>
              <a:rPr lang="en-US" dirty="0" err="1" smtClean="0"/>
              <a:t>ometpp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89" y="1127895"/>
            <a:ext cx="5895975" cy="52292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can’t run </a:t>
            </a:r>
            <a:r>
              <a:rPr lang="en-US" dirty="0" err="1" smtClean="0"/>
              <a:t>omnetpp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298976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it doesn’t work you have to recompile </a:t>
            </a:r>
            <a:r>
              <a:rPr lang="en-US" dirty="0" err="1" smtClean="0"/>
              <a:t>ometpp</a:t>
            </a:r>
            <a:endParaRPr lang="en-US" dirty="0" smtClean="0"/>
          </a:p>
          <a:p>
            <a:r>
              <a:rPr lang="en-US" dirty="0"/>
              <a:t>Run </a:t>
            </a:r>
            <a:r>
              <a:rPr lang="en-US" dirty="0" smtClean="0"/>
              <a:t>mingwenv.cmd</a:t>
            </a:r>
          </a:p>
          <a:p>
            <a:r>
              <a:rPr lang="en-US" dirty="0" smtClean="0"/>
              <a:t>.then run </a:t>
            </a:r>
          </a:p>
          <a:p>
            <a:r>
              <a:rPr lang="en-US" dirty="0" smtClean="0"/>
              <a:t>./configure </a:t>
            </a:r>
          </a:p>
          <a:p>
            <a:r>
              <a:rPr lang="en-US" dirty="0" smtClean="0"/>
              <a:t>And then </a:t>
            </a:r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28" y="1291840"/>
            <a:ext cx="49911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4720590"/>
            <a:ext cx="3448050" cy="12573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omnetpp</a:t>
            </a:r>
            <a:r>
              <a:rPr lang="en-US" dirty="0" smtClean="0"/>
              <a:t> and select the workspace folder where you have extracted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2975473"/>
            <a:ext cx="5867400" cy="26574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658144"/>
            <a:ext cx="5010150" cy="46863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existing projects into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45" y="1685925"/>
            <a:ext cx="4867275" cy="51720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inet</a:t>
            </a:r>
            <a:r>
              <a:rPr lang="en-US" dirty="0" smtClean="0"/>
              <a:t> from the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010047" cy="4351338"/>
          </a:xfrm>
        </p:spPr>
        <p:txBody>
          <a:bodyPr/>
          <a:lstStyle/>
          <a:p>
            <a:r>
              <a:rPr lang="en-US" dirty="0" smtClean="0"/>
              <a:t>Go to browse and select the </a:t>
            </a:r>
            <a:r>
              <a:rPr lang="en-US" dirty="0" err="1" smtClean="0"/>
              <a:t>inet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25" y="1690689"/>
            <a:ext cx="5476875" cy="53244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51" y="647700"/>
            <a:ext cx="4867275" cy="6210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Abdalkarim Awad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2DC6-671E-4898-BBF9-EF6E6BCFD6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292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SGSim Install</vt:lpstr>
      <vt:lpstr>Extract the files </vt:lpstr>
      <vt:lpstr>Run omnetpp</vt:lpstr>
      <vt:lpstr>If you can’t run omnetpp</vt:lpstr>
      <vt:lpstr>Run omnetpp and select the workspace folder where you have extracted the files</vt:lpstr>
      <vt:lpstr>Import the projects</vt:lpstr>
      <vt:lpstr>Select existing projects into workspace</vt:lpstr>
      <vt:lpstr>Select inet from the workspace</vt:lpstr>
      <vt:lpstr>PowerPoint Presentation</vt:lpstr>
      <vt:lpstr>Click finish</vt:lpstr>
      <vt:lpstr>Similarly, import SGsim</vt:lpstr>
      <vt:lpstr>Important: Make sure the path of the dss file is correct</vt:lpstr>
      <vt:lpstr>Run the sgsim</vt:lpstr>
      <vt:lpstr>You should see something like</vt:lpstr>
      <vt:lpstr>Important</vt:lpstr>
      <vt:lpstr>To clean the project</vt:lpstr>
      <vt:lpstr>To build the projects </vt:lpstr>
      <vt:lpstr>Then you can run it as before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SGSim Install</dc:title>
  <dc:creator>akarim</dc:creator>
  <cp:lastModifiedBy>akarim</cp:lastModifiedBy>
  <cp:revision>8</cp:revision>
  <dcterms:created xsi:type="dcterms:W3CDTF">2019-03-05T05:16:09Z</dcterms:created>
  <dcterms:modified xsi:type="dcterms:W3CDTF">2019-03-05T06:19:50Z</dcterms:modified>
</cp:coreProperties>
</file>