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6999E-F4DA-734E-72C7-8A38AA1A5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90C48-023E-C3A2-769E-D988CEE5C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2EFD9-DE3C-FD05-2BF4-4FD15F91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012ED-6D8E-38C2-A7B5-15EA1705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CE05E-0195-FEFF-F770-3B8D93D8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7491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8CB3-C408-99B8-40D8-9FA33E25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F7918A-64ED-40BB-6CD3-F537B6863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696E2-0937-27D1-537D-4EC418B3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952460-0736-E0B6-D5EF-7C1C028D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3E760-1586-F114-20EE-5C32E6FB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787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425869-4F8A-2856-8391-2DE965364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9763B5-510D-76BA-CC27-67EB0AC4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FA5EB-6AE4-6C77-EE2D-0CC88ECC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D2503A-A99C-884B-32DC-D15E6235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B279D-40AE-A8ED-AF0C-479DB4E3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961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35B3B-2E36-6D4D-99C7-1EA9D08C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C71CC-6533-BC68-9707-D48BECE1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AA2E0-0F11-CD7E-FCB3-24411FFF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E149C-7E48-1386-9926-2D88B78F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30689-0EA0-6660-7CB1-EE7D6BA7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197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B8087-CF61-240E-3099-0FDBDDF5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32B4E6-E226-E8E1-4E3A-4B49AAC3E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D30FF-B369-7CC4-216C-0A5C7BD7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F5708-4572-9A34-F620-788F1F9F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75EEF-5E05-2BDF-CF2F-8DAD0AE1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1438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15FD-3696-799A-ABF9-3A5A09C1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18289-DCF2-F171-80FA-39A5F789D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A4148B-1AC9-42BE-08DC-C58DEC71B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E1F586-4640-7A66-C1B3-046558E6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9B24DA-35E6-6FCB-48C9-3A406361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AB054-BF36-F480-542C-A99F2820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4210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80CD6-19FF-9B25-0D84-0F6FA96D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6EB596-C222-C871-D05D-6B86912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255D5B-0258-B87E-B5A7-45BA0F69C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9888FC-3B33-E2FE-CC6C-CF30665FB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1F34E7-F957-2904-31C0-07BA1CB28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D1552B-4A22-E630-5ED7-1D70A055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1E80D1-7F63-5623-392A-170F375E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1D0A2B-E774-2FFB-2544-DF14B238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6222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C6EE9-F460-5D37-61A4-F8AEC042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84F1DE-92A9-54BC-2B75-73BD1240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E8526F-FF08-B6BC-CEA4-E668F999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F3CA3E-E053-3A31-524D-9C8FE56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4357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D1E9C-CD25-E55C-3BAB-F2095D13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DF3D12-BA5B-E9BA-3AFA-44DCF397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477003-9087-33C2-EFC7-C13E1244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1160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9BA58-7EDC-A157-AEAA-ACF059E1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C042D-8A5A-BBBD-6338-BFD66B07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44D2B7-3D4C-4BFC-772E-2DAA86FC7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C5EE0E-0D65-72DC-8AF8-B936D946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870C38-D397-CC6A-D068-0FA5C22C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0AC23B-0AAE-04F0-A279-B909C93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338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13141-5BBF-A413-91B2-5D4DF961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F89EED-C330-86B3-8183-334DB6D74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572B7A-7F1E-9923-B92B-5F237102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A5C8B8-A4FA-7007-C72C-40CBA1E2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0603DE-6F89-E735-E915-28D028E1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0BB72C-A2F3-88F7-AA4B-14D67858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4241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7053A7-FDBE-C94F-9960-A402222F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D85CB0-BC11-4A52-9B93-223A671A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39E4B-C8F0-6816-9F83-AF277AAC0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AAB4-12FB-43D6-A4A7-C1D95642A71E}" type="datetimeFigureOut">
              <a:rPr lang="es-DO" smtClean="0"/>
              <a:t>8/2/2023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4D018-DBDC-A9A8-E5C3-A1F569802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202CF2-23B3-53CC-06FF-FE4393D0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2D25-39B4-4E3A-A488-BAF5403C24B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827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47BA-A2F9-20E6-D950-1984CFED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17443"/>
          </a:xfrm>
          <a:solidFill>
            <a:schemeClr val="tx1"/>
          </a:solidFill>
        </p:spPr>
        <p:txBody>
          <a:bodyPr/>
          <a:lstStyle/>
          <a:p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9793C-4E8F-6542-B737-A2CC5137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59631"/>
            <a:ext cx="12192000" cy="439836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DO" sz="5400" dirty="0">
                <a:solidFill>
                  <a:schemeClr val="bg1"/>
                </a:solidFill>
              </a:rPr>
              <a:t>Algoritmo de ordenamiento</a:t>
            </a:r>
            <a:br>
              <a:rPr lang="es-DO" sz="5400" dirty="0">
                <a:solidFill>
                  <a:schemeClr val="bg1"/>
                </a:solidFill>
              </a:rPr>
            </a:br>
            <a:r>
              <a:rPr lang="es-DO" sz="5400" dirty="0" err="1">
                <a:solidFill>
                  <a:schemeClr val="bg1"/>
                </a:solidFill>
              </a:rPr>
              <a:t>Bubble</a:t>
            </a:r>
            <a:r>
              <a:rPr lang="es-DO" sz="5400" dirty="0">
                <a:solidFill>
                  <a:schemeClr val="bg1"/>
                </a:solidFill>
              </a:rPr>
              <a:t> </a:t>
            </a:r>
            <a:r>
              <a:rPr lang="es-DO" sz="5400" dirty="0" err="1">
                <a:solidFill>
                  <a:schemeClr val="bg1"/>
                </a:solidFill>
              </a:rPr>
              <a:t>Sort</a:t>
            </a:r>
            <a:r>
              <a:rPr lang="es-DO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5A1282-AE75-A1EC-451B-DA993EAB26C2}"/>
              </a:ext>
            </a:extLst>
          </p:cNvPr>
          <p:cNvSpPr/>
          <p:nvPr/>
        </p:nvSpPr>
        <p:spPr>
          <a:xfrm>
            <a:off x="97368" y="3429000"/>
            <a:ext cx="3928533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9DEAA46-37CB-11C2-D185-269A9EDD312D}"/>
              </a:ext>
            </a:extLst>
          </p:cNvPr>
          <p:cNvSpPr/>
          <p:nvPr/>
        </p:nvSpPr>
        <p:spPr>
          <a:xfrm>
            <a:off x="8166099" y="3429000"/>
            <a:ext cx="3928533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014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47BA-A2F9-20E6-D950-1984CFED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17443"/>
          </a:xfrm>
          <a:solidFill>
            <a:schemeClr val="tx1"/>
          </a:solidFill>
        </p:spPr>
        <p:txBody>
          <a:bodyPr/>
          <a:lstStyle/>
          <a:p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9793C-4E8F-6542-B737-A2CC5137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26326"/>
            <a:ext cx="12192000" cy="553167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DO" sz="5400" dirty="0">
                <a:solidFill>
                  <a:schemeClr val="bg1"/>
                </a:solidFill>
              </a:rPr>
              <a:t>Llamada de las librerías a utilizar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A19B58-A9C6-B731-D4D8-00802F7D3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68" y="2810090"/>
            <a:ext cx="6376870" cy="23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8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47BA-A2F9-20E6-D950-1984CFED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17443"/>
          </a:xfrm>
          <a:solidFill>
            <a:schemeClr val="tx1"/>
          </a:solidFill>
        </p:spPr>
        <p:txBody>
          <a:bodyPr/>
          <a:lstStyle/>
          <a:p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9793C-4E8F-6542-B737-A2CC5137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77964"/>
            <a:ext cx="12192000" cy="588003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DO" sz="5400" dirty="0">
                <a:solidFill>
                  <a:schemeClr val="bg1"/>
                </a:solidFill>
              </a:rPr>
              <a:t>Declaración de Variables y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D51219-4C46-B9D8-6029-87EF2AC9A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29" y="2112310"/>
            <a:ext cx="6738072" cy="42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47BA-A2F9-20E6-D950-1984CFED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17443"/>
          </a:xfrm>
          <a:solidFill>
            <a:schemeClr val="tx1"/>
          </a:solidFill>
        </p:spPr>
        <p:txBody>
          <a:bodyPr/>
          <a:lstStyle/>
          <a:p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9793C-4E8F-6542-B737-A2CC5137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05431"/>
            <a:ext cx="12192000" cy="625256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DO" sz="4800" dirty="0">
                <a:solidFill>
                  <a:schemeClr val="bg1"/>
                </a:solidFill>
              </a:rPr>
              <a:t>Guardado de datos aleatorios en el Array</a:t>
            </a:r>
          </a:p>
          <a:p>
            <a:endParaRPr lang="es-DO" sz="48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3B226A-5EC5-EAC4-1423-D13596B80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071453"/>
            <a:ext cx="7636933" cy="41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47BA-A2F9-20E6-D950-1984CFED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17443"/>
          </a:xfrm>
          <a:solidFill>
            <a:schemeClr val="tx1"/>
          </a:solidFill>
        </p:spPr>
        <p:txBody>
          <a:bodyPr/>
          <a:lstStyle/>
          <a:p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9793C-4E8F-6542-B737-A2CC5137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09536"/>
            <a:ext cx="12192000" cy="614846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ES" sz="5200" dirty="0">
                <a:solidFill>
                  <a:schemeClr val="bg1"/>
                </a:solidFill>
              </a:rPr>
              <a:t>Mostrando el Array desordenado</a:t>
            </a:r>
            <a:endParaRPr lang="es-DO" sz="52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D57E3F-4919-5405-5B1C-3B39E9F74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66" y="2227501"/>
            <a:ext cx="7353300" cy="34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7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47BA-A2F9-20E6-D950-1984CFED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17443"/>
          </a:xfrm>
          <a:solidFill>
            <a:schemeClr val="tx1"/>
          </a:solidFill>
        </p:spPr>
        <p:txBody>
          <a:bodyPr/>
          <a:lstStyle/>
          <a:p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9793C-4E8F-6542-B737-A2CC5137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08631"/>
            <a:ext cx="12192000" cy="604936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Algoritmo de Ordenamiento</a:t>
            </a:r>
            <a:endParaRPr lang="es-DO" sz="54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79934F-4069-B2A4-8D5B-5C7D9539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6" y="2065930"/>
            <a:ext cx="6050913" cy="4271792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86087FED-0D57-7673-33B0-A9F98F35C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47815"/>
              </p:ext>
            </p:extLst>
          </p:nvPr>
        </p:nvGraphicFramePr>
        <p:xfrm>
          <a:off x="6572885" y="2065930"/>
          <a:ext cx="441684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69">
                  <a:extLst>
                    <a:ext uri="{9D8B030D-6E8A-4147-A177-3AD203B41FA5}">
                      <a16:colId xmlns:a16="http://schemas.microsoft.com/office/drawing/2014/main" val="3478953791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158029718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985928792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3429523252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732460035"/>
                    </a:ext>
                  </a:extLst>
                </a:gridCol>
              </a:tblGrid>
              <a:tr h="334552">
                <a:tc gridSpan="5">
                  <a:txBody>
                    <a:bodyPr/>
                    <a:lstStyle/>
                    <a:p>
                      <a:r>
                        <a:rPr lang="es-ES" dirty="0"/>
                        <a:t>Primera pasada</a:t>
                      </a:r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29018"/>
                  </a:ext>
                </a:extLst>
              </a:tr>
              <a:tr h="334552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D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D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54583"/>
                  </a:ext>
                </a:extLst>
              </a:tr>
              <a:tr h="334552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11920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AFC38488-458A-842D-3592-EF8B62A55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622"/>
              </p:ext>
            </p:extLst>
          </p:nvPr>
        </p:nvGraphicFramePr>
        <p:xfrm>
          <a:off x="6572884" y="3255624"/>
          <a:ext cx="44168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69">
                  <a:extLst>
                    <a:ext uri="{9D8B030D-6E8A-4147-A177-3AD203B41FA5}">
                      <a16:colId xmlns:a16="http://schemas.microsoft.com/office/drawing/2014/main" val="450807143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2927617911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3491224095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3452863230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1690880090"/>
                    </a:ext>
                  </a:extLst>
                </a:gridCol>
              </a:tblGrid>
              <a:tr h="328471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D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s-D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71454"/>
                  </a:ext>
                </a:extLst>
              </a:tr>
              <a:tr h="328471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9493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A912510-39A4-53C1-0CC9-A771FF9E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13277"/>
              </p:ext>
            </p:extLst>
          </p:nvPr>
        </p:nvGraphicFramePr>
        <p:xfrm>
          <a:off x="6572883" y="4079558"/>
          <a:ext cx="44168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69">
                  <a:extLst>
                    <a:ext uri="{9D8B030D-6E8A-4147-A177-3AD203B41FA5}">
                      <a16:colId xmlns:a16="http://schemas.microsoft.com/office/drawing/2014/main" val="450807143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2927617911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3491224095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3452863230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1690880090"/>
                    </a:ext>
                  </a:extLst>
                </a:gridCol>
              </a:tblGrid>
              <a:tr h="326613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D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D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71454"/>
                  </a:ext>
                </a:extLst>
              </a:tr>
              <a:tr h="326613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94931"/>
                  </a:ext>
                </a:extLst>
              </a:tr>
            </a:tbl>
          </a:graphicData>
        </a:graphic>
      </p:graphicFrame>
      <p:graphicFrame>
        <p:nvGraphicFramePr>
          <p:cNvPr id="10" name="Tabla 8">
            <a:extLst>
              <a:ext uri="{FF2B5EF4-FFF2-40B4-BE49-F238E27FC236}">
                <a16:creationId xmlns:a16="http://schemas.microsoft.com/office/drawing/2014/main" id="{A80C36D5-526A-A5D9-E584-8F2B72BF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31555"/>
              </p:ext>
            </p:extLst>
          </p:nvPr>
        </p:nvGraphicFramePr>
        <p:xfrm>
          <a:off x="6572883" y="4903492"/>
          <a:ext cx="44168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69">
                  <a:extLst>
                    <a:ext uri="{9D8B030D-6E8A-4147-A177-3AD203B41FA5}">
                      <a16:colId xmlns:a16="http://schemas.microsoft.com/office/drawing/2014/main" val="450807143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2927617911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3491224095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3452863230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1690880090"/>
                    </a:ext>
                  </a:extLst>
                </a:gridCol>
              </a:tblGrid>
              <a:tr h="327095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D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D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71454"/>
                  </a:ext>
                </a:extLst>
              </a:tr>
              <a:tr h="327095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94931"/>
                  </a:ext>
                </a:extLst>
              </a:tr>
            </a:tbl>
          </a:graphicData>
        </a:graphic>
      </p:graphicFrame>
      <p:graphicFrame>
        <p:nvGraphicFramePr>
          <p:cNvPr id="12" name="Tabla 8">
            <a:extLst>
              <a:ext uri="{FF2B5EF4-FFF2-40B4-BE49-F238E27FC236}">
                <a16:creationId xmlns:a16="http://schemas.microsoft.com/office/drawing/2014/main" id="{2E0D6A7E-09A7-6AB5-5C3F-B1A1D09CB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62505"/>
              </p:ext>
            </p:extLst>
          </p:nvPr>
        </p:nvGraphicFramePr>
        <p:xfrm>
          <a:off x="6572882" y="5727426"/>
          <a:ext cx="44168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69">
                  <a:extLst>
                    <a:ext uri="{9D8B030D-6E8A-4147-A177-3AD203B41FA5}">
                      <a16:colId xmlns:a16="http://schemas.microsoft.com/office/drawing/2014/main" val="450807143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2927617911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3491224095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3452863230"/>
                    </a:ext>
                  </a:extLst>
                </a:gridCol>
                <a:gridCol w="883369">
                  <a:extLst>
                    <a:ext uri="{9D8B030D-6E8A-4147-A177-3AD203B41FA5}">
                      <a16:colId xmlns:a16="http://schemas.microsoft.com/office/drawing/2014/main" val="1690880090"/>
                    </a:ext>
                  </a:extLst>
                </a:gridCol>
              </a:tblGrid>
              <a:tr h="327095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s-D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s-DO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71454"/>
                  </a:ext>
                </a:extLst>
              </a:tr>
              <a:tr h="327095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94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0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47BA-A2F9-20E6-D950-1984CFED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17443"/>
          </a:xfrm>
          <a:solidFill>
            <a:schemeClr val="tx1"/>
          </a:solidFill>
        </p:spPr>
        <p:txBody>
          <a:bodyPr/>
          <a:lstStyle/>
          <a:p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9793C-4E8F-6542-B737-A2CC5137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23964"/>
            <a:ext cx="12192000" cy="649810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Mostrando el Array ordenado</a:t>
            </a:r>
            <a:endParaRPr lang="es-DO" sz="5400" dirty="0">
              <a:solidFill>
                <a:schemeClr val="bg1"/>
              </a:solidFill>
            </a:endParaRPr>
          </a:p>
          <a:p>
            <a:endParaRPr lang="es-DO" sz="54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05041B-52E8-2904-3F25-B5EA1AE0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56" y="2072379"/>
            <a:ext cx="7180511" cy="44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0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47BA-A2F9-20E6-D950-1984CFED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17443"/>
          </a:xfrm>
          <a:solidFill>
            <a:schemeClr val="tx1"/>
          </a:solidFill>
        </p:spPr>
        <p:txBody>
          <a:bodyPr/>
          <a:lstStyle/>
          <a:p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9793C-4E8F-6542-B737-A2CC5137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59631"/>
            <a:ext cx="12192000" cy="439836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DO" sz="5400" dirty="0">
                <a:solidFill>
                  <a:schemeClr val="bg1"/>
                </a:solidFill>
              </a:rPr>
              <a:t>Gracias por su atención</a:t>
            </a:r>
            <a:br>
              <a:rPr lang="es-DO" sz="5400" dirty="0">
                <a:solidFill>
                  <a:schemeClr val="bg1"/>
                </a:solidFill>
              </a:rPr>
            </a:br>
            <a:endParaRPr lang="es-DO" sz="5400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5A1282-AE75-A1EC-451B-DA993EAB26C2}"/>
              </a:ext>
            </a:extLst>
          </p:cNvPr>
          <p:cNvSpPr/>
          <p:nvPr/>
        </p:nvSpPr>
        <p:spPr>
          <a:xfrm>
            <a:off x="3611035" y="3314700"/>
            <a:ext cx="5109632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36298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</Words>
  <Application>Microsoft Office PowerPoint</Application>
  <PresentationFormat>Panorámica</PresentationFormat>
  <Paragraphs>59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Samuel Saint-Hilaire Liranzo</dc:creator>
  <cp:lastModifiedBy>Carlos Samuel Saint-Hilaire Liranzo</cp:lastModifiedBy>
  <cp:revision>6</cp:revision>
  <dcterms:created xsi:type="dcterms:W3CDTF">2023-02-08T04:25:42Z</dcterms:created>
  <dcterms:modified xsi:type="dcterms:W3CDTF">2023-02-08T05:08:57Z</dcterms:modified>
</cp:coreProperties>
</file>