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TW" dirty="0" smtClean="0"/>
              <a:t>Group 4</a:t>
            </a:r>
          </a:p>
          <a:p>
            <a:r>
              <a:rPr lang="en-US" altLang="zh-TW" dirty="0" smtClean="0"/>
              <a:t>D98725001 </a:t>
            </a:r>
            <a:r>
              <a:rPr lang="zh-TW" altLang="en-US" dirty="0" smtClean="0"/>
              <a:t>蕭邱漢</a:t>
            </a:r>
            <a:endParaRPr lang="en-US" altLang="zh-TW" dirty="0" smtClean="0"/>
          </a:p>
          <a:p>
            <a:r>
              <a:rPr lang="en-US" altLang="zh-TW" dirty="0" smtClean="0"/>
              <a:t>B01705016</a:t>
            </a:r>
            <a:r>
              <a:rPr lang="zh-TW" altLang="en-US" dirty="0" smtClean="0"/>
              <a:t> 羅羽珊</a:t>
            </a:r>
            <a:endParaRPr lang="en-US" altLang="zh-TW" dirty="0" smtClean="0"/>
          </a:p>
          <a:p>
            <a:r>
              <a:rPr lang="en-US" altLang="zh-TW" dirty="0" smtClean="0"/>
              <a:t>B01505026</a:t>
            </a:r>
            <a:r>
              <a:rPr lang="zh-TW" altLang="en-US" dirty="0" smtClean="0"/>
              <a:t> 何晨煜</a:t>
            </a:r>
            <a:endParaRPr lang="en-US" altLang="zh-TW" dirty="0" smtClean="0"/>
          </a:p>
          <a:p>
            <a:r>
              <a:rPr lang="en-US" altLang="zh-TW" dirty="0" smtClean="0"/>
              <a:t>T03705104</a:t>
            </a:r>
            <a:r>
              <a:rPr lang="zh-TW" altLang="en-US" dirty="0" smtClean="0"/>
              <a:t> 吳維傑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024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Branch Functions</a:t>
            </a:r>
          </a:p>
          <a:p>
            <a:r>
              <a:rPr lang="en-US" altLang="zh-TW" dirty="0" smtClean="0"/>
              <a:t>Simple Scenario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Server Introduction</a:t>
            </a:r>
          </a:p>
          <a:p>
            <a:r>
              <a:rPr lang="en-US" altLang="zh-TW" smtClean="0"/>
              <a:t>Demo</a:t>
            </a:r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760666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</TotalTime>
  <Words>26</Words>
  <Application>Microsoft Office PowerPoint</Application>
  <PresentationFormat>寬螢幕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Arial</vt:lpstr>
      <vt:lpstr>Century Gothic</vt:lpstr>
      <vt:lpstr>Wingdings 3</vt:lpstr>
      <vt:lpstr>絲縷</vt:lpstr>
      <vt:lpstr>Git </vt:lpstr>
      <vt:lpstr>Outline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</dc:title>
  <dc:creator>Chris Hsiao (蕭邱漢)</dc:creator>
  <cp:lastModifiedBy>Chris Hsiao (蕭邱漢)</cp:lastModifiedBy>
  <cp:revision>1</cp:revision>
  <dcterms:created xsi:type="dcterms:W3CDTF">2015-03-27T03:46:02Z</dcterms:created>
  <dcterms:modified xsi:type="dcterms:W3CDTF">2015-03-27T03:51:06Z</dcterms:modified>
</cp:coreProperties>
</file>