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readthedocs.org/pdf/beautiful-soup-4/latest/beautiful-soup-4.pdf" TargetMode="External"/><Relationship Id="rId2" Type="http://schemas.openxmlformats.org/officeDocument/2006/relationships/hyperlink" Target="https://www.crummy.com/software/BeautifulSou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onardr" TargetMode="External"/><Relationship Id="rId4" Type="http://schemas.openxmlformats.org/officeDocument/2006/relationships/hyperlink" Target="https://beautiful-soup-4.readthedocs.io/en/lates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Beautiful soap</a:t>
            </a:r>
            <a:br>
              <a:rPr lang="en-US" dirty="0"/>
            </a:br>
            <a:r>
              <a:rPr lang="en-US" dirty="0"/>
              <a:t>Web scraper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Anderwald</a:t>
            </a:r>
          </a:p>
          <a:p>
            <a:r>
              <a:rPr lang="en-US" dirty="0"/>
              <a:t>MSDS 6306 </a:t>
            </a:r>
          </a:p>
          <a:p>
            <a:r>
              <a:rPr lang="en-US" dirty="0"/>
              <a:t>8/14/2016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2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it called 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736" y="2910214"/>
            <a:ext cx="9905998" cy="3420140"/>
          </a:xfrm>
        </p:spPr>
        <p:txBody>
          <a:bodyPr/>
          <a:lstStyle/>
          <a:p>
            <a:r>
              <a:rPr lang="en-US" dirty="0"/>
              <a:t>created by Leonard Richardson sometime around 2004</a:t>
            </a:r>
          </a:p>
          <a:p>
            <a:r>
              <a:rPr lang="en-US" dirty="0"/>
              <a:t>library designed for pulling data out of html and xml.  </a:t>
            </a:r>
          </a:p>
          <a:p>
            <a:r>
              <a:rPr lang="en-US" dirty="0"/>
              <a:t>works with your favorite parser to navigate, search, and modify a parse tree.</a:t>
            </a:r>
          </a:p>
          <a:p>
            <a:r>
              <a:rPr lang="en-US" dirty="0"/>
              <a:t>automatically converts incoming documents to Unicode and outgoing documents to UTF-8</a:t>
            </a:r>
          </a:p>
          <a:p>
            <a:r>
              <a:rPr lang="en-US" dirty="0"/>
              <a:t>“valuable data was locked up in poorly-designed websites is now within your reach.</a:t>
            </a:r>
          </a:p>
          <a:p>
            <a:r>
              <a:rPr lang="en-US" dirty="0"/>
              <a:t>Currently on version 4.0 </a:t>
            </a:r>
          </a:p>
          <a:p>
            <a:pPr marL="0" indent="0">
              <a:buNone/>
            </a:pPr>
            <a:endParaRPr lang="en-US" sz="105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457" y="91760"/>
            <a:ext cx="2095500" cy="2609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5512" y="2723204"/>
            <a:ext cx="2842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from the Beautiful Soup Website</a:t>
            </a:r>
          </a:p>
        </p:txBody>
      </p:sp>
    </p:spTree>
    <p:extLst>
      <p:ext uri="{BB962C8B-B14F-4D97-AF65-F5344CB8AC3E}">
        <p14:creationId xmlns:p14="http://schemas.microsoft.com/office/powerpoint/2010/main" val="387609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	 the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method I found was to create a path the directory for python and install from the command prompt window.</a:t>
            </a:r>
          </a:p>
          <a:p>
            <a:r>
              <a:rPr lang="en-US" dirty="0"/>
              <a:t>Control panel/Advance setting </a:t>
            </a:r>
          </a:p>
          <a:p>
            <a:r>
              <a:rPr lang="en-US" dirty="0"/>
              <a:t>create to path to Python</a:t>
            </a:r>
          </a:p>
          <a:p>
            <a:r>
              <a:rPr lang="en-US" dirty="0"/>
              <a:t>run python from command prompt </a:t>
            </a:r>
          </a:p>
          <a:p>
            <a:r>
              <a:rPr lang="en-US" dirty="0"/>
              <a:t>install in the command prompt window</a:t>
            </a:r>
          </a:p>
        </p:txBody>
      </p:sp>
    </p:spTree>
    <p:extLst>
      <p:ext uri="{BB962C8B-B14F-4D97-AF65-F5344CB8AC3E}">
        <p14:creationId xmlns:p14="http://schemas.microsoft.com/office/powerpoint/2010/main" val="186045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capture of the commands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coding: utf-8 -*-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bs4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#using prettify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html_markup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"""&lt;p class="ecopyramid"&gt;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&lt;ul id="producers"&gt;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&lt;li class="producerlist"&gt;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class="name"&gt;plants&lt;/div&gt;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class="number"&gt;100000&lt;/div&gt;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&lt;li class="producerlist"&gt;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class="name"&gt;algae&lt;/div&gt;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class="number"&gt;100000&lt;/div&gt;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&lt;/ul&gt;"""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soup = BeautifulSoup(html_markup,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"lxml"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(soup.prettify())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producer_entry = soup.ul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(producer_entry.prettify())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#using str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(soup))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1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issues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version 3.0 Beautiful soup needed URLLIB2 to be imported.</a:t>
            </a:r>
          </a:p>
          <a:p>
            <a:r>
              <a:rPr lang="en-US" dirty="0"/>
              <a:t>with 3.0 it is built in and name urllib</a:t>
            </a:r>
          </a:p>
        </p:txBody>
      </p:sp>
    </p:spTree>
    <p:extLst>
      <p:ext uri="{BB962C8B-B14F-4D97-AF65-F5344CB8AC3E}">
        <p14:creationId xmlns:p14="http://schemas.microsoft.com/office/powerpoint/2010/main" val="180941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10756420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https://www.crummy.com/software/BeautifulSoup/</a:t>
            </a:r>
            <a:endParaRPr lang="en-US" dirty="0"/>
          </a:p>
          <a:p>
            <a:r>
              <a:rPr lang="en-US" dirty="0">
                <a:hlinkClick r:id="rId3"/>
              </a:rPr>
              <a:t>https://media.readthedocs.org/pdf/beautiful-soup-4/latest/beautiful-soup-4.pdf</a:t>
            </a:r>
            <a:endParaRPr lang="en-US" dirty="0"/>
          </a:p>
          <a:p>
            <a:r>
              <a:rPr lang="en-US" dirty="0">
                <a:hlinkClick r:id="rId4"/>
              </a:rPr>
              <a:t>https://beautiful-soup-4.readthedocs.io/en/latest/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https://github.com/leonardr</a:t>
            </a:r>
            <a:endParaRPr lang="en-US" dirty="0"/>
          </a:p>
          <a:p>
            <a:r>
              <a:rPr lang="en-US" dirty="0"/>
              <a:t>There is a book out there by Vineeth G Nair called Getting Started with Beautiful Soup.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8883" y="2512828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37010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92</TotalTime>
  <Words>193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Courier New</vt:lpstr>
      <vt:lpstr>Mesh</vt:lpstr>
      <vt:lpstr>Beautiful soap Web scraper </vt:lpstr>
      <vt:lpstr>Yes it called Beautiful soup</vt:lpstr>
      <vt:lpstr>Installing  the module</vt:lpstr>
      <vt:lpstr>Screen capture of the commands</vt:lpstr>
      <vt:lpstr>a few issues  </vt:lpstr>
      <vt:lpstr>Websites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soap Web scraper </dc:title>
  <dc:creator>scott</dc:creator>
  <cp:lastModifiedBy>scott</cp:lastModifiedBy>
  <cp:revision>7</cp:revision>
  <dcterms:created xsi:type="dcterms:W3CDTF">2016-08-13T01:55:21Z</dcterms:created>
  <dcterms:modified xsi:type="dcterms:W3CDTF">2016-08-13T23:33:07Z</dcterms:modified>
</cp:coreProperties>
</file>