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/>
    <p:restoredTop sz="94705"/>
  </p:normalViewPr>
  <p:slideViewPr>
    <p:cSldViewPr snapToGrid="0" snapToObjects="1">
      <p:cViewPr varScale="1">
        <p:scale>
          <a:sx n="138" d="100"/>
          <a:sy n="138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number 1</a:t>
            </a:r>
            <a:br>
              <a:rPr lang="en-US" dirty="0" smtClean="0"/>
            </a:br>
            <a:r>
              <a:rPr lang="en-US" dirty="0" smtClean="0"/>
              <a:t>Scott Anderwald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stocks were picked to determine the viability of investment.</a:t>
            </a:r>
          </a:p>
          <a:p>
            <a:r>
              <a:rPr lang="en-US" dirty="0" smtClean="0"/>
              <a:t>The stocks are petroleum industry specific.</a:t>
            </a:r>
          </a:p>
          <a:p>
            <a:r>
              <a:rPr lang="en-US" dirty="0" smtClean="0"/>
              <a:t>They include:</a:t>
            </a:r>
          </a:p>
          <a:p>
            <a:pPr lvl="1"/>
            <a:r>
              <a:rPr lang="en-US" dirty="0" smtClean="0"/>
              <a:t>Exxon (XOM)</a:t>
            </a:r>
          </a:p>
          <a:p>
            <a:pPr lvl="1"/>
            <a:r>
              <a:rPr lang="en-US" dirty="0" smtClean="0"/>
              <a:t>Anadarko (APC)</a:t>
            </a:r>
          </a:p>
          <a:p>
            <a:pPr lvl="1"/>
            <a:r>
              <a:rPr lang="en-US" dirty="0" smtClean="0"/>
              <a:t>WPX Energy (WPX)</a:t>
            </a:r>
          </a:p>
          <a:p>
            <a:r>
              <a:rPr lang="en-US" dirty="0" smtClean="0"/>
              <a:t>why these stocks?</a:t>
            </a:r>
          </a:p>
        </p:txBody>
      </p:sp>
    </p:spTree>
    <p:extLst>
      <p:ext uri="{BB962C8B-B14F-4D97-AF65-F5344CB8AC3E}">
        <p14:creationId xmlns:p14="http://schemas.microsoft.com/office/powerpoint/2010/main" val="6597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1400"/>
          </a:xfrm>
        </p:spPr>
        <p:txBody>
          <a:bodyPr/>
          <a:lstStyle/>
          <a:p>
            <a:r>
              <a:rPr lang="en-US" dirty="0" smtClean="0"/>
              <a:t>Exploratory data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4800"/>
            <a:ext cx="9905998" cy="1343892"/>
          </a:xfrm>
        </p:spPr>
        <p:txBody>
          <a:bodyPr/>
          <a:lstStyle/>
          <a:p>
            <a:r>
              <a:rPr lang="en-US" dirty="0" smtClean="0"/>
              <a:t>Data was obtained from yahoo finance either with a direct download or url request.</a:t>
            </a:r>
          </a:p>
          <a:p>
            <a:endParaRPr lang="en-US" dirty="0" smtClean="0"/>
          </a:p>
        </p:txBody>
      </p:sp>
      <p:pic>
        <p:nvPicPr>
          <p:cNvPr id="4" name="Picture 3" descr="/var/folders/wk/4s64c19j7tg7csvkkt45znh00000gn/T/ro.nextwave.Snappy/ro.nextwave.Snappy/3B672386-728E-4206-91F3-48BC0D8DCF8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7" y="3283373"/>
            <a:ext cx="4910619" cy="305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/var/folders/wk/4s64c19j7tg7csvkkt45znh00000gn/T/ro.nextwave.Snappy/ro.nextwave.Snappy/9C140212-5DD5-4DA3-943B-AE84739159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23" y="3270341"/>
            <a:ext cx="5159279" cy="3078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5067"/>
          </a:xfrm>
        </p:spPr>
        <p:txBody>
          <a:bodyPr/>
          <a:lstStyle/>
          <a:p>
            <a:r>
              <a:rPr lang="en-US" dirty="0" smtClean="0"/>
              <a:t>Analysis with the quantmod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seem  to be in a possible downtrend</a:t>
            </a:r>
            <a:endParaRPr lang="en-US" dirty="0"/>
          </a:p>
        </p:txBody>
      </p:sp>
      <p:pic>
        <p:nvPicPr>
          <p:cNvPr id="4" name="Picture 3" descr="/var/folders/wk/4s64c19j7tg7csvkkt45znh00000gn/T/ro.nextwave.Snappy/ro.nextwave.Snappy/9F84CBF0-F85F-49CA-B67A-113968755E0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77" y="1354667"/>
            <a:ext cx="3810000" cy="275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/var/folders/wk/4s64c19j7tg7csvkkt45znh00000gn/T/ro.nextwave.Snappy/ro.nextwave.Snappy/1C558923-CCE3-4C50-9A4C-5C75C15D3A2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77" y="4045001"/>
            <a:ext cx="3810000" cy="2756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1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of quantmod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Exxon unlike APC and WPX might be in a uptrend</a:t>
            </a:r>
          </a:p>
        </p:txBody>
      </p:sp>
      <p:pic>
        <p:nvPicPr>
          <p:cNvPr id="4" name="Picture 3" descr="/var/folders/wk/4s64c19j7tg7csvkkt45znh00000gn/T/ro.nextwave.Snappy/ro.nextwave.Snappy/0F77FEF6-A630-4EA9-ADDD-58825FA573E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2666999"/>
            <a:ext cx="4292600" cy="3014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1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/var/folders/wk/4s64c19j7tg7csvkkt45znh00000gn/T/ro.nextwave.Snappy/ro.nextwave.Snappy/AAE1020E-C141-4C4E-B200-2F8EB59D0D2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3" y="1452881"/>
            <a:ext cx="3680432" cy="2527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/var/folders/wk/4s64c19j7tg7csvkkt45znh00000gn/T/ro.nextwave.Snappy/ro.nextwave.Snappy/5A4821B3-B3B6-4D79-8990-6AF1244D381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" y="3868631"/>
            <a:ext cx="3680432" cy="27076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29733" y="99906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 to differencing </a:t>
            </a:r>
            <a:endParaRPr lang="en-US" dirty="0"/>
          </a:p>
        </p:txBody>
      </p:sp>
      <p:pic>
        <p:nvPicPr>
          <p:cNvPr id="11" name="Picture 10" descr="/var/folders/wk/4s64c19j7tg7csvkkt45znh00000gn/T/ro.nextwave.Snappy/ro.nextwave.Snappy/7C324B7A-05D4-4C28-AD1B-BF3CAC16299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33" y="1374749"/>
            <a:ext cx="3685310" cy="2493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/var/folders/wk/4s64c19j7tg7csvkkt45znh00000gn/T/ro.nextwave.Snappy/ro.nextwave.Snappy/D78BA01B-3634-4A54-B852-00C6D7FFC2B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33" y="3868630"/>
            <a:ext cx="3685311" cy="27076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751782" y="1099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07442" y="107431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r>
              <a:rPr lang="en-US" dirty="0" smtClean="0"/>
              <a:t> </a:t>
            </a:r>
            <a:r>
              <a:rPr lang="en-US" dirty="0" smtClean="0"/>
              <a:t>differencing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portion I selected Exxon.  </a:t>
            </a:r>
          </a:p>
          <a:p>
            <a:pPr lvl="1"/>
            <a:r>
              <a:rPr lang="en-US" dirty="0" smtClean="0"/>
              <a:t>Seem to be in a uptrend</a:t>
            </a:r>
            <a:endParaRPr lang="en-US" dirty="0"/>
          </a:p>
          <a:p>
            <a:pPr lvl="1"/>
            <a:r>
              <a:rPr lang="en-US" dirty="0" smtClean="0"/>
              <a:t>Ran auto.arima </a:t>
            </a:r>
            <a:endParaRPr lang="en-US" dirty="0"/>
          </a:p>
        </p:txBody>
      </p:sp>
      <p:pic>
        <p:nvPicPr>
          <p:cNvPr id="6" name="Picture 5" descr="/var/folders/wk/4s64c19j7tg7csvkkt45znh00000gn/T/ro.nextwave.Snappy/ro.nextwave.Snappy/AB3E58D4-8554-4348-9D3F-36E45EEB49D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394" y="3986199"/>
            <a:ext cx="5935345" cy="2252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6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the data into a 90/10 </a:t>
            </a:r>
          </a:p>
          <a:p>
            <a:r>
              <a:rPr lang="en-US" dirty="0" smtClean="0"/>
              <a:t>Had RMSE of 0.56</a:t>
            </a:r>
          </a:p>
          <a:p>
            <a:pPr lvl="1"/>
            <a:r>
              <a:rPr lang="en-US" dirty="0" smtClean="0"/>
              <a:t>Tried the 80/20 and the rmse</a:t>
            </a:r>
            <a:r>
              <a:rPr lang="en-US" dirty="0"/>
              <a:t> </a:t>
            </a:r>
            <a:r>
              <a:rPr lang="en-US" dirty="0" smtClean="0"/>
              <a:t>was lower</a:t>
            </a:r>
          </a:p>
        </p:txBody>
      </p:sp>
      <p:pic>
        <p:nvPicPr>
          <p:cNvPr id="8" name="Picture 7" descr="/var/folders/wk/4s64c19j7tg7csvkkt45znh00000gn/T/ro.nextwave.Snappy/ro.nextwave.Snappy/D29D8189-69FB-4C01-A73B-1B53EF9E1CA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84" y="477988"/>
            <a:ext cx="4979670" cy="3922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moving average of 20 and 50 for the </a:t>
            </a:r>
            <a:r>
              <a:rPr lang="en-US" dirty="0" err="1" smtClean="0"/>
              <a:t>exxon</a:t>
            </a:r>
            <a:r>
              <a:rPr lang="en-US" dirty="0" smtClean="0"/>
              <a:t> stock appears to be in a uptrend with the 200 day trend on the downside</a:t>
            </a:r>
          </a:p>
          <a:p>
            <a:r>
              <a:rPr lang="en-US" dirty="0" smtClean="0"/>
              <a:t>Looking at the arima forecast it appears to be flat with a rmse of 0.56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101</TotalTime>
  <Words>172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Arial</vt:lpstr>
      <vt:lpstr>Mesh</vt:lpstr>
      <vt:lpstr>Project number 1 Scott Anderwald</vt:lpstr>
      <vt:lpstr>Introduction</vt:lpstr>
      <vt:lpstr>Exploratory data analysis </vt:lpstr>
      <vt:lpstr>Analysis with the quantmod package</vt:lpstr>
      <vt:lpstr>Cont. of quantmod analysis</vt:lpstr>
      <vt:lpstr>PowerPoint Presentation</vt:lpstr>
      <vt:lpstr>Arima analysis</vt:lpstr>
      <vt:lpstr>Arima forecast</vt:lpstr>
      <vt:lpstr>Conclusion</vt:lpstr>
      <vt:lpstr>Thanks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number 1 Scott Anderwald</dc:title>
  <dc:creator>Scott Anderwald</dc:creator>
  <cp:lastModifiedBy>Scott Anderwald</cp:lastModifiedBy>
  <cp:revision>10</cp:revision>
  <dcterms:created xsi:type="dcterms:W3CDTF">2017-10-23T14:39:52Z</dcterms:created>
  <dcterms:modified xsi:type="dcterms:W3CDTF">2017-11-01T22:20:40Z</dcterms:modified>
</cp:coreProperties>
</file>