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22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93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9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06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88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30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14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48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67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06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98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52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70710" y="457201"/>
            <a:ext cx="4482790" cy="2832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70710" y="446049"/>
            <a:ext cx="2241395" cy="4125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Mathe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100954" y="457201"/>
            <a:ext cx="2252546" cy="401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Musik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870710" y="2932771"/>
            <a:ext cx="1494264" cy="356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Seitenbeschreibung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364974" y="2943923"/>
            <a:ext cx="1661532" cy="345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Impressum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026507" y="2932771"/>
            <a:ext cx="1326994" cy="356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Haftungshinweis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309217" y="1449659"/>
            <a:ext cx="1583473" cy="892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Lernbolt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015034" y="446049"/>
            <a:ext cx="4482790" cy="2832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7015034" y="434897"/>
            <a:ext cx="2241395" cy="4125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Mathe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9245278" y="446049"/>
            <a:ext cx="2252546" cy="401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Musik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015034" y="2921619"/>
            <a:ext cx="1494264" cy="356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Seitenbeschreibung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8509298" y="2932771"/>
            <a:ext cx="1661532" cy="345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Impressum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0170831" y="2921619"/>
            <a:ext cx="1326994" cy="356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Haftungshinweis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7583746" y="939490"/>
            <a:ext cx="3345366" cy="1901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Mathe-Karteikarte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846849" y="3278458"/>
            <a:ext cx="498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Hintergrund als Bild und Karteikarte mit Tafelmotiv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17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86" y="500812"/>
            <a:ext cx="8653346" cy="5398346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1237786" y="500812"/>
            <a:ext cx="8653346" cy="533028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9" t="10094" r="6845" b="12365"/>
          <a:stretch/>
        </p:blipFill>
        <p:spPr>
          <a:xfrm>
            <a:off x="2812098" y="1528436"/>
            <a:ext cx="5675970" cy="360184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237785" y="5531654"/>
            <a:ext cx="2921620" cy="3674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Seitenbeschreibung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159405" y="5531663"/>
            <a:ext cx="2821259" cy="3560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Impressum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947210" y="5531663"/>
            <a:ext cx="2943921" cy="3674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Haftungshinweis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166029" y="500812"/>
            <a:ext cx="3290527" cy="41259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Mathe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456556" y="500812"/>
            <a:ext cx="3434575" cy="40144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Musik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906536" y="2864769"/>
            <a:ext cx="468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Mathe_Karteikarte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237786" y="512458"/>
            <a:ext cx="1928244" cy="4009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Lernbolt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8948853" y="2955363"/>
            <a:ext cx="485078" cy="7804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ym typeface="Wingdings" panose="05000000000000000000" pitchFamily="2" charset="2"/>
              </a:rPr>
              <a:t>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1838357" y="2966430"/>
            <a:ext cx="512956" cy="7582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ym typeface="Wingdings" panose="05000000000000000000" pitchFamily="2" charset="2"/>
              </a:rPr>
              <a:t>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788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215483" y="557063"/>
            <a:ext cx="8653346" cy="53867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83" y="557063"/>
            <a:ext cx="8653346" cy="5363902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215483" y="5553470"/>
            <a:ext cx="2921620" cy="3674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Seitenbeschreibung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137103" y="5576268"/>
            <a:ext cx="2821259" cy="3560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Impressum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924908" y="5576268"/>
            <a:ext cx="2943921" cy="3674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Haftungshinweis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215483" y="545417"/>
            <a:ext cx="4293219" cy="40144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Mathe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508702" y="545417"/>
            <a:ext cx="4360127" cy="40144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Musik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428999" y="1981866"/>
            <a:ext cx="4159405" cy="22525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err="1" smtClean="0"/>
              <a:t>LernBolt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127138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Breitbild</PresentationFormat>
  <Paragraphs>28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Anna Schröder</dc:creator>
  <cp:lastModifiedBy>Anna Schröder</cp:lastModifiedBy>
  <cp:revision>9</cp:revision>
  <dcterms:created xsi:type="dcterms:W3CDTF">2017-05-15T08:27:15Z</dcterms:created>
  <dcterms:modified xsi:type="dcterms:W3CDTF">2017-05-15T13:13:41Z</dcterms:modified>
</cp:coreProperties>
</file>