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500812"/>
            <a:ext cx="8653346" cy="539834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237786" y="500812"/>
            <a:ext cx="8653346" cy="53302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673505" y="1489230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31654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45528" y="2977499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2112494"/>
            <a:ext cx="4159405" cy="2252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6</cp:revision>
  <dcterms:created xsi:type="dcterms:W3CDTF">2017-05-15T08:27:15Z</dcterms:created>
  <dcterms:modified xsi:type="dcterms:W3CDTF">2017-05-15T10:38:42Z</dcterms:modified>
</cp:coreProperties>
</file>