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237785" y="512458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10094" r="6845" b="12365"/>
          <a:stretch/>
        </p:blipFill>
        <p:spPr>
          <a:xfrm>
            <a:off x="2815684" y="1416037"/>
            <a:ext cx="5675970" cy="360184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37785" y="5508865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59405" y="5531663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47210" y="5531663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66029" y="500812"/>
            <a:ext cx="3290527" cy="412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56556" y="500812"/>
            <a:ext cx="3434575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06536" y="2864769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Mathe_Karteikarte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37786" y="512458"/>
            <a:ext cx="1928244" cy="400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Lernbolt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48853" y="2955363"/>
            <a:ext cx="485078" cy="780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845528" y="2977499"/>
            <a:ext cx="512956" cy="7582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5483" y="557063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15483" y="5553470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37103" y="5576268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24908" y="5576268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15483" y="545417"/>
            <a:ext cx="4293219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8702" y="545417"/>
            <a:ext cx="4360127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28999" y="2112494"/>
            <a:ext cx="4159405" cy="2252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/>
              <a:t>LernBolt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271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5</cp:revision>
  <dcterms:created xsi:type="dcterms:W3CDTF">2017-05-15T08:27:15Z</dcterms:created>
  <dcterms:modified xsi:type="dcterms:W3CDTF">2017-05-15T09:53:01Z</dcterms:modified>
</cp:coreProperties>
</file>