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2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9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9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06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88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0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14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48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67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6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98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52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70710" y="457201"/>
            <a:ext cx="4482790" cy="283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70710" y="446049"/>
            <a:ext cx="2241395" cy="412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Mathe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100954" y="457201"/>
            <a:ext cx="2252546" cy="401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Musik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70710" y="2932771"/>
            <a:ext cx="149426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Seitenbeschreibung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364974" y="2943923"/>
            <a:ext cx="1661532" cy="345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Impressum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026507" y="2932771"/>
            <a:ext cx="132699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Haftungshinweis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309217" y="1449659"/>
            <a:ext cx="1583473" cy="892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Lernbolt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015034" y="446049"/>
            <a:ext cx="4482790" cy="283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015034" y="434897"/>
            <a:ext cx="2241395" cy="412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Mathe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245278" y="446049"/>
            <a:ext cx="2252546" cy="401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Musik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015034" y="2921619"/>
            <a:ext cx="149426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Seitenbeschreibung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509298" y="2932771"/>
            <a:ext cx="1661532" cy="345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Impressum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0170831" y="2921619"/>
            <a:ext cx="132699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Haftungshinweis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583746" y="939490"/>
            <a:ext cx="3345366" cy="1901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Mathe-Karteikarte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846849" y="3278458"/>
            <a:ext cx="498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Hintergrund als Bild und Karteikarte mit Tafelmotiv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7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88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Schröder</dc:creator>
  <cp:lastModifiedBy>Anna Schröder</cp:lastModifiedBy>
  <cp:revision>2</cp:revision>
  <dcterms:created xsi:type="dcterms:W3CDTF">2017-05-15T08:27:15Z</dcterms:created>
  <dcterms:modified xsi:type="dcterms:W3CDTF">2017-05-15T08:30:27Z</dcterms:modified>
</cp:coreProperties>
</file>