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24"/>
  </p:notesMasterIdLst>
  <p:sldIdLst>
    <p:sldId id="256" r:id="rId2"/>
    <p:sldId id="259" r:id="rId3"/>
    <p:sldId id="260" r:id="rId4"/>
    <p:sldId id="316" r:id="rId5"/>
    <p:sldId id="280" r:id="rId6"/>
    <p:sldId id="266" r:id="rId7"/>
    <p:sldId id="319" r:id="rId8"/>
    <p:sldId id="320" r:id="rId9"/>
    <p:sldId id="321" r:id="rId10"/>
    <p:sldId id="322" r:id="rId11"/>
    <p:sldId id="281" r:id="rId12"/>
    <p:sldId id="326" r:id="rId13"/>
    <p:sldId id="325" r:id="rId14"/>
    <p:sldId id="327" r:id="rId15"/>
    <p:sldId id="328" r:id="rId16"/>
    <p:sldId id="317" r:id="rId17"/>
    <p:sldId id="329" r:id="rId18"/>
    <p:sldId id="330" r:id="rId19"/>
    <p:sldId id="331" r:id="rId20"/>
    <p:sldId id="332" r:id="rId21"/>
    <p:sldId id="333" r:id="rId22"/>
    <p:sldId id="334" r:id="rId23"/>
  </p:sldIdLst>
  <p:sldSz cx="9144000" cy="5143500" type="screen16x9"/>
  <p:notesSz cx="6858000" cy="9144000"/>
  <p:embeddedFontLst>
    <p:embeddedFont>
      <p:font typeface="Aclonica" panose="020B0604020202020204" charset="0"/>
      <p:regular r:id="rId25"/>
    </p:embeddedFont>
    <p:embeddedFont>
      <p:font typeface="Bebas Neue" panose="020B0606020202050201" pitchFamily="34" charset="0"/>
      <p:regular r:id="rId26"/>
    </p:embeddedFont>
    <p:embeddedFont>
      <p:font typeface="Calibri Light" panose="020F0302020204030204" pitchFamily="34" charset="0"/>
      <p:regular r:id="rId27"/>
      <p:italic r:id="rId28"/>
    </p:embeddedFont>
    <p:embeddedFont>
      <p:font typeface="DM Sans" pitchFamily="2" charset="0"/>
      <p:regular r:id="rId29"/>
      <p:bold r:id="rId30"/>
      <p:italic r:id="rId31"/>
      <p:boldItalic r:id="rId32"/>
    </p:embeddedFont>
    <p:embeddedFont>
      <p:font typeface="Russo One"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F97F3-FD1B-4492-8526-959FFBF4577C}">
  <a:tblStyle styleId="{802F97F3-FD1B-4492-8526-959FFBF457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4" d="100"/>
          <a:sy n="74" d="100"/>
        </p:scale>
        <p:origin x="1701"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6"/>
        <p:cNvGrpSpPr/>
        <p:nvPr/>
      </p:nvGrpSpPr>
      <p:grpSpPr>
        <a:xfrm>
          <a:off x="0" y="0"/>
          <a:ext cx="0" cy="0"/>
          <a:chOff x="0" y="0"/>
          <a:chExt cx="0" cy="0"/>
        </a:xfrm>
      </p:grpSpPr>
      <p:sp>
        <p:nvSpPr>
          <p:cNvPr id="10447" name="Google Shape;104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8" name="Google Shape;104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1"/>
        <p:cNvGrpSpPr/>
        <p:nvPr/>
      </p:nvGrpSpPr>
      <p:grpSpPr>
        <a:xfrm>
          <a:off x="0" y="0"/>
          <a:ext cx="0" cy="0"/>
          <a:chOff x="0" y="0"/>
          <a:chExt cx="0" cy="0"/>
        </a:xfrm>
      </p:grpSpPr>
      <p:sp>
        <p:nvSpPr>
          <p:cNvPr id="10552" name="Google Shape;10552;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3" name="Google Shape;10553;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026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5"/>
        <p:cNvGrpSpPr/>
        <p:nvPr/>
      </p:nvGrpSpPr>
      <p:grpSpPr>
        <a:xfrm>
          <a:off x="0" y="0"/>
          <a:ext cx="0" cy="0"/>
          <a:chOff x="0" y="0"/>
          <a:chExt cx="0" cy="0"/>
        </a:xfrm>
      </p:grpSpPr>
      <p:sp>
        <p:nvSpPr>
          <p:cNvPr id="10976" name="Google Shape;10976;g1351d7007e8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7" name="Google Shape;10977;g1351d7007e8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1"/>
        <p:cNvGrpSpPr/>
        <p:nvPr/>
      </p:nvGrpSpPr>
      <p:grpSpPr>
        <a:xfrm>
          <a:off x="0" y="0"/>
          <a:ext cx="0" cy="0"/>
          <a:chOff x="0" y="0"/>
          <a:chExt cx="0" cy="0"/>
        </a:xfrm>
      </p:grpSpPr>
      <p:sp>
        <p:nvSpPr>
          <p:cNvPr id="10552" name="Google Shape;10552;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3" name="Google Shape;10553;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41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1"/>
        <p:cNvGrpSpPr/>
        <p:nvPr/>
      </p:nvGrpSpPr>
      <p:grpSpPr>
        <a:xfrm>
          <a:off x="0" y="0"/>
          <a:ext cx="0" cy="0"/>
          <a:chOff x="0" y="0"/>
          <a:chExt cx="0" cy="0"/>
        </a:xfrm>
      </p:grpSpPr>
      <p:sp>
        <p:nvSpPr>
          <p:cNvPr id="10552" name="Google Shape;10552;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3" name="Google Shape;10553;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410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1"/>
        <p:cNvGrpSpPr/>
        <p:nvPr/>
      </p:nvGrpSpPr>
      <p:grpSpPr>
        <a:xfrm>
          <a:off x="0" y="0"/>
          <a:ext cx="0" cy="0"/>
          <a:chOff x="0" y="0"/>
          <a:chExt cx="0" cy="0"/>
        </a:xfrm>
      </p:grpSpPr>
      <p:sp>
        <p:nvSpPr>
          <p:cNvPr id="10552" name="Google Shape;10552;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3" name="Google Shape;10553;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01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1"/>
        <p:cNvGrpSpPr/>
        <p:nvPr/>
      </p:nvGrpSpPr>
      <p:grpSpPr>
        <a:xfrm>
          <a:off x="0" y="0"/>
          <a:ext cx="0" cy="0"/>
          <a:chOff x="0" y="0"/>
          <a:chExt cx="0" cy="0"/>
        </a:xfrm>
      </p:grpSpPr>
      <p:sp>
        <p:nvSpPr>
          <p:cNvPr id="10552" name="Google Shape;10552;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3" name="Google Shape;10553;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523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5"/>
        <p:cNvGrpSpPr/>
        <p:nvPr/>
      </p:nvGrpSpPr>
      <p:grpSpPr>
        <a:xfrm>
          <a:off x="0" y="0"/>
          <a:ext cx="0" cy="0"/>
          <a:chOff x="0" y="0"/>
          <a:chExt cx="0" cy="0"/>
        </a:xfrm>
      </p:grpSpPr>
      <p:sp>
        <p:nvSpPr>
          <p:cNvPr id="10976" name="Google Shape;10976;g1351d7007e8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7" name="Google Shape;10977;g1351d7007e8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00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1"/>
        <p:cNvGrpSpPr/>
        <p:nvPr/>
      </p:nvGrpSpPr>
      <p:grpSpPr>
        <a:xfrm>
          <a:off x="0" y="0"/>
          <a:ext cx="0" cy="0"/>
          <a:chOff x="0" y="0"/>
          <a:chExt cx="0" cy="0"/>
        </a:xfrm>
      </p:grpSpPr>
      <p:sp>
        <p:nvSpPr>
          <p:cNvPr id="10552" name="Google Shape;10552;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3" name="Google Shape;10553;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82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1"/>
        <p:cNvGrpSpPr/>
        <p:nvPr/>
      </p:nvGrpSpPr>
      <p:grpSpPr>
        <a:xfrm>
          <a:off x="0" y="0"/>
          <a:ext cx="0" cy="0"/>
          <a:chOff x="0" y="0"/>
          <a:chExt cx="0" cy="0"/>
        </a:xfrm>
      </p:grpSpPr>
      <p:sp>
        <p:nvSpPr>
          <p:cNvPr id="10552" name="Google Shape;10552;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3" name="Google Shape;10553;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744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1"/>
        <p:cNvGrpSpPr/>
        <p:nvPr/>
      </p:nvGrpSpPr>
      <p:grpSpPr>
        <a:xfrm>
          <a:off x="0" y="0"/>
          <a:ext cx="0" cy="0"/>
          <a:chOff x="0" y="0"/>
          <a:chExt cx="0" cy="0"/>
        </a:xfrm>
      </p:grpSpPr>
      <p:sp>
        <p:nvSpPr>
          <p:cNvPr id="10552" name="Google Shape;10552;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3" name="Google Shape;10553;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275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6"/>
        <p:cNvGrpSpPr/>
        <p:nvPr/>
      </p:nvGrpSpPr>
      <p:grpSpPr>
        <a:xfrm>
          <a:off x="0" y="0"/>
          <a:ext cx="0" cy="0"/>
          <a:chOff x="0" y="0"/>
          <a:chExt cx="0" cy="0"/>
        </a:xfrm>
      </p:grpSpPr>
      <p:sp>
        <p:nvSpPr>
          <p:cNvPr id="10487" name="Google Shape;10487;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 name="Google Shape;10488;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1"/>
        <p:cNvGrpSpPr/>
        <p:nvPr/>
      </p:nvGrpSpPr>
      <p:grpSpPr>
        <a:xfrm>
          <a:off x="0" y="0"/>
          <a:ext cx="0" cy="0"/>
          <a:chOff x="0" y="0"/>
          <a:chExt cx="0" cy="0"/>
        </a:xfrm>
      </p:grpSpPr>
      <p:sp>
        <p:nvSpPr>
          <p:cNvPr id="10552" name="Google Shape;10552;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3" name="Google Shape;10553;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346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1"/>
        <p:cNvGrpSpPr/>
        <p:nvPr/>
      </p:nvGrpSpPr>
      <p:grpSpPr>
        <a:xfrm>
          <a:off x="0" y="0"/>
          <a:ext cx="0" cy="0"/>
          <a:chOff x="0" y="0"/>
          <a:chExt cx="0" cy="0"/>
        </a:xfrm>
      </p:grpSpPr>
      <p:sp>
        <p:nvSpPr>
          <p:cNvPr id="10552" name="Google Shape;10552;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3" name="Google Shape;10553;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479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1"/>
        <p:cNvGrpSpPr/>
        <p:nvPr/>
      </p:nvGrpSpPr>
      <p:grpSpPr>
        <a:xfrm>
          <a:off x="0" y="0"/>
          <a:ext cx="0" cy="0"/>
          <a:chOff x="0" y="0"/>
          <a:chExt cx="0" cy="0"/>
        </a:xfrm>
      </p:grpSpPr>
      <p:sp>
        <p:nvSpPr>
          <p:cNvPr id="10552" name="Google Shape;10552;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3" name="Google Shape;10553;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91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3"/>
        <p:cNvGrpSpPr/>
        <p:nvPr/>
      </p:nvGrpSpPr>
      <p:grpSpPr>
        <a:xfrm>
          <a:off x="0" y="0"/>
          <a:ext cx="0" cy="0"/>
          <a:chOff x="0" y="0"/>
          <a:chExt cx="0" cy="0"/>
        </a:xfrm>
      </p:grpSpPr>
      <p:sp>
        <p:nvSpPr>
          <p:cNvPr id="10494" name="Google Shape;10494;g11629f8e370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5" name="Google Shape;10495;g11629f8e370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5"/>
        <p:cNvGrpSpPr/>
        <p:nvPr/>
      </p:nvGrpSpPr>
      <p:grpSpPr>
        <a:xfrm>
          <a:off x="0" y="0"/>
          <a:ext cx="0" cy="0"/>
          <a:chOff x="0" y="0"/>
          <a:chExt cx="0" cy="0"/>
        </a:xfrm>
      </p:grpSpPr>
      <p:sp>
        <p:nvSpPr>
          <p:cNvPr id="10976" name="Google Shape;10976;g1351d7007e8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7" name="Google Shape;10977;g1351d7007e8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75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5"/>
        <p:cNvGrpSpPr/>
        <p:nvPr/>
      </p:nvGrpSpPr>
      <p:grpSpPr>
        <a:xfrm>
          <a:off x="0" y="0"/>
          <a:ext cx="0" cy="0"/>
          <a:chOff x="0" y="0"/>
          <a:chExt cx="0" cy="0"/>
        </a:xfrm>
      </p:grpSpPr>
      <p:sp>
        <p:nvSpPr>
          <p:cNvPr id="10936" name="Google Shape;10936;g11629f8e370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7" name="Google Shape;10937;g11629f8e37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1"/>
        <p:cNvGrpSpPr/>
        <p:nvPr/>
      </p:nvGrpSpPr>
      <p:grpSpPr>
        <a:xfrm>
          <a:off x="0" y="0"/>
          <a:ext cx="0" cy="0"/>
          <a:chOff x="0" y="0"/>
          <a:chExt cx="0" cy="0"/>
        </a:xfrm>
      </p:grpSpPr>
      <p:sp>
        <p:nvSpPr>
          <p:cNvPr id="10552" name="Google Shape;10552;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3" name="Google Shape;10553;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1"/>
        <p:cNvGrpSpPr/>
        <p:nvPr/>
      </p:nvGrpSpPr>
      <p:grpSpPr>
        <a:xfrm>
          <a:off x="0" y="0"/>
          <a:ext cx="0" cy="0"/>
          <a:chOff x="0" y="0"/>
          <a:chExt cx="0" cy="0"/>
        </a:xfrm>
      </p:grpSpPr>
      <p:sp>
        <p:nvSpPr>
          <p:cNvPr id="10552" name="Google Shape;10552;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3" name="Google Shape;10553;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767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1"/>
        <p:cNvGrpSpPr/>
        <p:nvPr/>
      </p:nvGrpSpPr>
      <p:grpSpPr>
        <a:xfrm>
          <a:off x="0" y="0"/>
          <a:ext cx="0" cy="0"/>
          <a:chOff x="0" y="0"/>
          <a:chExt cx="0" cy="0"/>
        </a:xfrm>
      </p:grpSpPr>
      <p:sp>
        <p:nvSpPr>
          <p:cNvPr id="10552" name="Google Shape;10552;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3" name="Google Shape;10553;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018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1"/>
        <p:cNvGrpSpPr/>
        <p:nvPr/>
      </p:nvGrpSpPr>
      <p:grpSpPr>
        <a:xfrm>
          <a:off x="0" y="0"/>
          <a:ext cx="0" cy="0"/>
          <a:chOff x="0" y="0"/>
          <a:chExt cx="0" cy="0"/>
        </a:xfrm>
      </p:grpSpPr>
      <p:sp>
        <p:nvSpPr>
          <p:cNvPr id="10552" name="Google Shape;10552;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3" name="Google Shape;10553;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99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9930998">
            <a:off x="5858258" y="-689622"/>
            <a:ext cx="2469911" cy="1964459"/>
            <a:chOff x="2173200" y="3006475"/>
            <a:chExt cx="883975" cy="703075"/>
          </a:xfrm>
        </p:grpSpPr>
        <p:sp>
          <p:nvSpPr>
            <p:cNvPr id="10" name="Google Shape;10;p2"/>
            <p:cNvSpPr/>
            <p:nvPr/>
          </p:nvSpPr>
          <p:spPr>
            <a:xfrm>
              <a:off x="2173200" y="3006475"/>
              <a:ext cx="866100" cy="564200"/>
            </a:xfrm>
            <a:custGeom>
              <a:avLst/>
              <a:gdLst/>
              <a:ahLst/>
              <a:cxnLst/>
              <a:rect l="l" t="t" r="r" b="b"/>
              <a:pathLst>
                <a:path w="34644" h="22568" extrusionOk="0">
                  <a:moveTo>
                    <a:pt x="9350" y="1"/>
                  </a:moveTo>
                  <a:cubicBezTo>
                    <a:pt x="8838" y="1"/>
                    <a:pt x="8326" y="50"/>
                    <a:pt x="7822" y="156"/>
                  </a:cubicBezTo>
                  <a:cubicBezTo>
                    <a:pt x="5942" y="548"/>
                    <a:pt x="4352" y="1673"/>
                    <a:pt x="3188" y="3180"/>
                  </a:cubicBezTo>
                  <a:cubicBezTo>
                    <a:pt x="1864" y="4887"/>
                    <a:pt x="1118" y="6969"/>
                    <a:pt x="689" y="9069"/>
                  </a:cubicBezTo>
                  <a:cubicBezTo>
                    <a:pt x="460" y="10193"/>
                    <a:pt x="290" y="11338"/>
                    <a:pt x="167" y="12479"/>
                  </a:cubicBezTo>
                  <a:cubicBezTo>
                    <a:pt x="50" y="13570"/>
                    <a:pt x="0" y="14674"/>
                    <a:pt x="87" y="15769"/>
                  </a:cubicBezTo>
                  <a:cubicBezTo>
                    <a:pt x="237" y="17705"/>
                    <a:pt x="799" y="19635"/>
                    <a:pt x="1790" y="21308"/>
                  </a:cubicBezTo>
                  <a:cubicBezTo>
                    <a:pt x="2037" y="21721"/>
                    <a:pt x="2309" y="22120"/>
                    <a:pt x="2599" y="22499"/>
                  </a:cubicBezTo>
                  <a:cubicBezTo>
                    <a:pt x="2636" y="22547"/>
                    <a:pt x="2684" y="22567"/>
                    <a:pt x="2730" y="22567"/>
                  </a:cubicBezTo>
                  <a:cubicBezTo>
                    <a:pt x="2844" y="22567"/>
                    <a:pt x="2950" y="22444"/>
                    <a:pt x="2872" y="22316"/>
                  </a:cubicBezTo>
                  <a:cubicBezTo>
                    <a:pt x="1890" y="20726"/>
                    <a:pt x="1165" y="18926"/>
                    <a:pt x="845" y="17083"/>
                  </a:cubicBezTo>
                  <a:cubicBezTo>
                    <a:pt x="483" y="15014"/>
                    <a:pt x="689" y="12914"/>
                    <a:pt x="992" y="10852"/>
                  </a:cubicBezTo>
                  <a:cubicBezTo>
                    <a:pt x="1305" y="8729"/>
                    <a:pt x="1750" y="6537"/>
                    <a:pt x="2802" y="4644"/>
                  </a:cubicBezTo>
                  <a:cubicBezTo>
                    <a:pt x="3697" y="3034"/>
                    <a:pt x="5054" y="1600"/>
                    <a:pt x="6784" y="898"/>
                  </a:cubicBezTo>
                  <a:cubicBezTo>
                    <a:pt x="7581" y="575"/>
                    <a:pt x="8428" y="431"/>
                    <a:pt x="9280" y="431"/>
                  </a:cubicBezTo>
                  <a:cubicBezTo>
                    <a:pt x="10209" y="431"/>
                    <a:pt x="11144" y="602"/>
                    <a:pt x="12021" y="898"/>
                  </a:cubicBezTo>
                  <a:cubicBezTo>
                    <a:pt x="13890" y="1530"/>
                    <a:pt x="15504" y="2704"/>
                    <a:pt x="16891" y="4082"/>
                  </a:cubicBezTo>
                  <a:cubicBezTo>
                    <a:pt x="17650" y="4840"/>
                    <a:pt x="18345" y="5655"/>
                    <a:pt x="19007" y="6494"/>
                  </a:cubicBezTo>
                  <a:cubicBezTo>
                    <a:pt x="19656" y="7312"/>
                    <a:pt x="20238" y="8190"/>
                    <a:pt x="20947" y="8955"/>
                  </a:cubicBezTo>
                  <a:cubicBezTo>
                    <a:pt x="21562" y="9621"/>
                    <a:pt x="22317" y="10083"/>
                    <a:pt x="23212" y="10250"/>
                  </a:cubicBezTo>
                  <a:cubicBezTo>
                    <a:pt x="23546" y="10311"/>
                    <a:pt x="23883" y="10335"/>
                    <a:pt x="24221" y="10335"/>
                  </a:cubicBezTo>
                  <a:cubicBezTo>
                    <a:pt x="24684" y="10335"/>
                    <a:pt x="25148" y="10290"/>
                    <a:pt x="25604" y="10236"/>
                  </a:cubicBezTo>
                  <a:cubicBezTo>
                    <a:pt x="26436" y="10140"/>
                    <a:pt x="27268" y="10003"/>
                    <a:pt x="28109" y="10003"/>
                  </a:cubicBezTo>
                  <a:cubicBezTo>
                    <a:pt x="29127" y="10010"/>
                    <a:pt x="30052" y="10333"/>
                    <a:pt x="30927" y="10835"/>
                  </a:cubicBezTo>
                  <a:cubicBezTo>
                    <a:pt x="32567" y="11780"/>
                    <a:pt x="34218" y="13270"/>
                    <a:pt x="34291" y="15300"/>
                  </a:cubicBezTo>
                  <a:cubicBezTo>
                    <a:pt x="34311" y="15752"/>
                    <a:pt x="34228" y="16205"/>
                    <a:pt x="34048" y="16624"/>
                  </a:cubicBezTo>
                  <a:cubicBezTo>
                    <a:pt x="34021" y="16688"/>
                    <a:pt x="34072" y="16737"/>
                    <a:pt x="34124" y="16737"/>
                  </a:cubicBezTo>
                  <a:cubicBezTo>
                    <a:pt x="34151" y="16737"/>
                    <a:pt x="34177" y="16724"/>
                    <a:pt x="34194" y="16694"/>
                  </a:cubicBezTo>
                  <a:cubicBezTo>
                    <a:pt x="34607" y="15882"/>
                    <a:pt x="34643" y="14947"/>
                    <a:pt x="34417" y="14076"/>
                  </a:cubicBezTo>
                  <a:cubicBezTo>
                    <a:pt x="34171" y="13137"/>
                    <a:pt x="33565" y="12319"/>
                    <a:pt x="32863" y="11667"/>
                  </a:cubicBezTo>
                  <a:cubicBezTo>
                    <a:pt x="32058" y="10922"/>
                    <a:pt x="31127" y="10329"/>
                    <a:pt x="30112" y="9917"/>
                  </a:cubicBezTo>
                  <a:cubicBezTo>
                    <a:pt x="29418" y="9641"/>
                    <a:pt x="28700" y="9535"/>
                    <a:pt x="27966" y="9535"/>
                  </a:cubicBezTo>
                  <a:cubicBezTo>
                    <a:pt x="27778" y="9535"/>
                    <a:pt x="27590" y="9541"/>
                    <a:pt x="27401" y="9554"/>
                  </a:cubicBezTo>
                  <a:cubicBezTo>
                    <a:pt x="26383" y="9623"/>
                    <a:pt x="25286" y="9883"/>
                    <a:pt x="24227" y="9883"/>
                  </a:cubicBezTo>
                  <a:cubicBezTo>
                    <a:pt x="23593" y="9883"/>
                    <a:pt x="22973" y="9790"/>
                    <a:pt x="22390" y="9508"/>
                  </a:cubicBezTo>
                  <a:cubicBezTo>
                    <a:pt x="21429" y="9042"/>
                    <a:pt x="20817" y="8120"/>
                    <a:pt x="20191" y="7292"/>
                  </a:cubicBezTo>
                  <a:cubicBezTo>
                    <a:pt x="19523" y="6397"/>
                    <a:pt x="18834" y="5515"/>
                    <a:pt x="18089" y="4680"/>
                  </a:cubicBezTo>
                  <a:cubicBezTo>
                    <a:pt x="16711" y="3130"/>
                    <a:pt x="15115" y="1713"/>
                    <a:pt x="13202" y="864"/>
                  </a:cubicBezTo>
                  <a:cubicBezTo>
                    <a:pt x="11998" y="330"/>
                    <a:pt x="10673" y="1"/>
                    <a:pt x="9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197400" y="3086200"/>
              <a:ext cx="859775" cy="575100"/>
            </a:xfrm>
            <a:custGeom>
              <a:avLst/>
              <a:gdLst/>
              <a:ahLst/>
              <a:cxnLst/>
              <a:rect l="l" t="t" r="r" b="b"/>
              <a:pathLst>
                <a:path w="34391" h="23004" extrusionOk="0">
                  <a:moveTo>
                    <a:pt x="6971" y="1"/>
                  </a:moveTo>
                  <a:cubicBezTo>
                    <a:pt x="6414" y="1"/>
                    <a:pt x="5858" y="74"/>
                    <a:pt x="5317" y="237"/>
                  </a:cubicBezTo>
                  <a:cubicBezTo>
                    <a:pt x="3218" y="866"/>
                    <a:pt x="2180" y="2832"/>
                    <a:pt x="1478" y="4752"/>
                  </a:cubicBezTo>
                  <a:cubicBezTo>
                    <a:pt x="713" y="6851"/>
                    <a:pt x="197" y="9057"/>
                    <a:pt x="94" y="11289"/>
                  </a:cubicBezTo>
                  <a:cubicBezTo>
                    <a:pt x="1" y="13402"/>
                    <a:pt x="313" y="15551"/>
                    <a:pt x="1132" y="17504"/>
                  </a:cubicBezTo>
                  <a:cubicBezTo>
                    <a:pt x="1897" y="19337"/>
                    <a:pt x="3101" y="21117"/>
                    <a:pt x="4768" y="22245"/>
                  </a:cubicBezTo>
                  <a:cubicBezTo>
                    <a:pt x="5164" y="22517"/>
                    <a:pt x="5580" y="22764"/>
                    <a:pt x="6012" y="22980"/>
                  </a:cubicBezTo>
                  <a:cubicBezTo>
                    <a:pt x="6044" y="22996"/>
                    <a:pt x="6074" y="23003"/>
                    <a:pt x="6102" y="23003"/>
                  </a:cubicBezTo>
                  <a:cubicBezTo>
                    <a:pt x="6269" y="23003"/>
                    <a:pt x="6349" y="22745"/>
                    <a:pt x="6175" y="22637"/>
                  </a:cubicBezTo>
                  <a:cubicBezTo>
                    <a:pt x="4548" y="21639"/>
                    <a:pt x="3221" y="20139"/>
                    <a:pt x="2299" y="18478"/>
                  </a:cubicBezTo>
                  <a:cubicBezTo>
                    <a:pt x="1328" y="16735"/>
                    <a:pt x="832" y="14769"/>
                    <a:pt x="726" y="12783"/>
                  </a:cubicBezTo>
                  <a:cubicBezTo>
                    <a:pt x="616" y="10647"/>
                    <a:pt x="925" y="8504"/>
                    <a:pt x="1491" y="6448"/>
                  </a:cubicBezTo>
                  <a:cubicBezTo>
                    <a:pt x="2013" y="4569"/>
                    <a:pt x="2732" y="2350"/>
                    <a:pt x="4472" y="1249"/>
                  </a:cubicBezTo>
                  <a:cubicBezTo>
                    <a:pt x="5202" y="787"/>
                    <a:pt x="6027" y="604"/>
                    <a:pt x="6865" y="604"/>
                  </a:cubicBezTo>
                  <a:cubicBezTo>
                    <a:pt x="7884" y="604"/>
                    <a:pt x="8924" y="875"/>
                    <a:pt x="9842" y="1249"/>
                  </a:cubicBezTo>
                  <a:cubicBezTo>
                    <a:pt x="10933" y="1694"/>
                    <a:pt x="11947" y="2313"/>
                    <a:pt x="12842" y="3085"/>
                  </a:cubicBezTo>
                  <a:cubicBezTo>
                    <a:pt x="13661" y="3794"/>
                    <a:pt x="14396" y="4595"/>
                    <a:pt x="15091" y="5424"/>
                  </a:cubicBezTo>
                  <a:cubicBezTo>
                    <a:pt x="16455" y="7054"/>
                    <a:pt x="17690" y="8817"/>
                    <a:pt x="19423" y="10095"/>
                  </a:cubicBezTo>
                  <a:cubicBezTo>
                    <a:pt x="20238" y="10694"/>
                    <a:pt x="21133" y="11186"/>
                    <a:pt x="22111" y="11462"/>
                  </a:cubicBezTo>
                  <a:cubicBezTo>
                    <a:pt x="22634" y="11612"/>
                    <a:pt x="23161" y="11681"/>
                    <a:pt x="23689" y="11681"/>
                  </a:cubicBezTo>
                  <a:cubicBezTo>
                    <a:pt x="24136" y="11681"/>
                    <a:pt x="24584" y="11632"/>
                    <a:pt x="25032" y="11539"/>
                  </a:cubicBezTo>
                  <a:cubicBezTo>
                    <a:pt x="25541" y="11432"/>
                    <a:pt x="26050" y="11296"/>
                    <a:pt x="26569" y="11233"/>
                  </a:cubicBezTo>
                  <a:cubicBezTo>
                    <a:pt x="26743" y="11211"/>
                    <a:pt x="26918" y="11200"/>
                    <a:pt x="27092" y="11200"/>
                  </a:cubicBezTo>
                  <a:cubicBezTo>
                    <a:pt x="27435" y="11200"/>
                    <a:pt x="27777" y="11242"/>
                    <a:pt x="28109" y="11326"/>
                  </a:cubicBezTo>
                  <a:cubicBezTo>
                    <a:pt x="29167" y="11582"/>
                    <a:pt x="30156" y="12151"/>
                    <a:pt x="31070" y="12726"/>
                  </a:cubicBezTo>
                  <a:cubicBezTo>
                    <a:pt x="32721" y="13764"/>
                    <a:pt x="34364" y="15461"/>
                    <a:pt x="33985" y="17590"/>
                  </a:cubicBezTo>
                  <a:cubicBezTo>
                    <a:pt x="33902" y="18043"/>
                    <a:pt x="33705" y="18465"/>
                    <a:pt x="33409" y="18818"/>
                  </a:cubicBezTo>
                  <a:cubicBezTo>
                    <a:pt x="33347" y="18892"/>
                    <a:pt x="33415" y="18983"/>
                    <a:pt x="33489" y="18983"/>
                  </a:cubicBezTo>
                  <a:cubicBezTo>
                    <a:pt x="33514" y="18983"/>
                    <a:pt x="33540" y="18973"/>
                    <a:pt x="33562" y="18948"/>
                  </a:cubicBezTo>
                  <a:lnTo>
                    <a:pt x="33562" y="18948"/>
                  </a:lnTo>
                  <a:lnTo>
                    <a:pt x="33556" y="18954"/>
                  </a:lnTo>
                  <a:cubicBezTo>
                    <a:pt x="34181" y="18242"/>
                    <a:pt x="34391" y="17268"/>
                    <a:pt x="34278" y="16343"/>
                  </a:cubicBezTo>
                  <a:cubicBezTo>
                    <a:pt x="34151" y="15335"/>
                    <a:pt x="33662" y="14470"/>
                    <a:pt x="32977" y="13734"/>
                  </a:cubicBezTo>
                  <a:cubicBezTo>
                    <a:pt x="32238" y="12943"/>
                    <a:pt x="31313" y="12340"/>
                    <a:pt x="30385" y="11798"/>
                  </a:cubicBezTo>
                  <a:cubicBezTo>
                    <a:pt x="29407" y="11233"/>
                    <a:pt x="28356" y="10753"/>
                    <a:pt x="27208" y="10717"/>
                  </a:cubicBezTo>
                  <a:cubicBezTo>
                    <a:pt x="27169" y="10716"/>
                    <a:pt x="27130" y="10715"/>
                    <a:pt x="27092" y="10715"/>
                  </a:cubicBezTo>
                  <a:cubicBezTo>
                    <a:pt x="26044" y="10715"/>
                    <a:pt x="25053" y="11135"/>
                    <a:pt x="24011" y="11203"/>
                  </a:cubicBezTo>
                  <a:cubicBezTo>
                    <a:pt x="23911" y="11209"/>
                    <a:pt x="23811" y="11212"/>
                    <a:pt x="23712" y="11212"/>
                  </a:cubicBezTo>
                  <a:cubicBezTo>
                    <a:pt x="22786" y="11212"/>
                    <a:pt x="21876" y="10952"/>
                    <a:pt x="21046" y="10544"/>
                  </a:cubicBezTo>
                  <a:cubicBezTo>
                    <a:pt x="19040" y="9552"/>
                    <a:pt x="17610" y="7819"/>
                    <a:pt x="16256" y="6096"/>
                  </a:cubicBezTo>
                  <a:cubicBezTo>
                    <a:pt x="15560" y="5204"/>
                    <a:pt x="14872" y="4303"/>
                    <a:pt x="14100" y="3474"/>
                  </a:cubicBezTo>
                  <a:cubicBezTo>
                    <a:pt x="13292" y="2606"/>
                    <a:pt x="12353" y="1864"/>
                    <a:pt x="11322" y="1278"/>
                  </a:cubicBezTo>
                  <a:cubicBezTo>
                    <a:pt x="10025" y="543"/>
                    <a:pt x="8491" y="1"/>
                    <a:pt x="6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271175" y="3195800"/>
              <a:ext cx="758750" cy="513750"/>
            </a:xfrm>
            <a:custGeom>
              <a:avLst/>
              <a:gdLst/>
              <a:ahLst/>
              <a:cxnLst/>
              <a:rect l="l" t="t" r="r" b="b"/>
              <a:pathLst>
                <a:path w="30350" h="20550" extrusionOk="0">
                  <a:moveTo>
                    <a:pt x="7165" y="1"/>
                  </a:moveTo>
                  <a:cubicBezTo>
                    <a:pt x="7010" y="1"/>
                    <a:pt x="6856" y="4"/>
                    <a:pt x="6704" y="12"/>
                  </a:cubicBezTo>
                  <a:cubicBezTo>
                    <a:pt x="6272" y="28"/>
                    <a:pt x="5829" y="62"/>
                    <a:pt x="5410" y="168"/>
                  </a:cubicBezTo>
                  <a:cubicBezTo>
                    <a:pt x="4595" y="378"/>
                    <a:pt x="3800" y="690"/>
                    <a:pt x="3121" y="1193"/>
                  </a:cubicBezTo>
                  <a:cubicBezTo>
                    <a:pt x="2349" y="1758"/>
                    <a:pt x="1724" y="2490"/>
                    <a:pt x="1285" y="3339"/>
                  </a:cubicBezTo>
                  <a:cubicBezTo>
                    <a:pt x="789" y="4293"/>
                    <a:pt x="486" y="5371"/>
                    <a:pt x="310" y="6433"/>
                  </a:cubicBezTo>
                  <a:cubicBezTo>
                    <a:pt x="1" y="8286"/>
                    <a:pt x="200" y="10209"/>
                    <a:pt x="1025" y="11912"/>
                  </a:cubicBezTo>
                  <a:cubicBezTo>
                    <a:pt x="1814" y="13542"/>
                    <a:pt x="2895" y="14943"/>
                    <a:pt x="4219" y="16184"/>
                  </a:cubicBezTo>
                  <a:cubicBezTo>
                    <a:pt x="5759" y="17624"/>
                    <a:pt x="7566" y="18795"/>
                    <a:pt x="9416" y="19797"/>
                  </a:cubicBezTo>
                  <a:cubicBezTo>
                    <a:pt x="9885" y="20050"/>
                    <a:pt x="10350" y="20296"/>
                    <a:pt x="10830" y="20529"/>
                  </a:cubicBezTo>
                  <a:cubicBezTo>
                    <a:pt x="10859" y="20543"/>
                    <a:pt x="10887" y="20550"/>
                    <a:pt x="10913" y="20550"/>
                  </a:cubicBezTo>
                  <a:cubicBezTo>
                    <a:pt x="11069" y="20550"/>
                    <a:pt x="11139" y="20312"/>
                    <a:pt x="10979" y="20209"/>
                  </a:cubicBezTo>
                  <a:cubicBezTo>
                    <a:pt x="9259" y="19101"/>
                    <a:pt x="7473" y="18097"/>
                    <a:pt x="5876" y="16806"/>
                  </a:cubicBezTo>
                  <a:cubicBezTo>
                    <a:pt x="4465" y="15665"/>
                    <a:pt x="3241" y="14331"/>
                    <a:pt x="2379" y="12724"/>
                  </a:cubicBezTo>
                  <a:cubicBezTo>
                    <a:pt x="1627" y="11320"/>
                    <a:pt x="1165" y="9646"/>
                    <a:pt x="1268" y="8046"/>
                  </a:cubicBezTo>
                  <a:cubicBezTo>
                    <a:pt x="1331" y="7081"/>
                    <a:pt x="1567" y="6107"/>
                    <a:pt x="1887" y="5238"/>
                  </a:cubicBezTo>
                  <a:cubicBezTo>
                    <a:pt x="2216" y="4340"/>
                    <a:pt x="2605" y="3508"/>
                    <a:pt x="3238" y="2820"/>
                  </a:cubicBezTo>
                  <a:cubicBezTo>
                    <a:pt x="3297" y="2753"/>
                    <a:pt x="3361" y="2687"/>
                    <a:pt x="3427" y="2623"/>
                  </a:cubicBezTo>
                  <a:cubicBezTo>
                    <a:pt x="3460" y="2587"/>
                    <a:pt x="3497" y="2554"/>
                    <a:pt x="3534" y="2520"/>
                  </a:cubicBezTo>
                  <a:cubicBezTo>
                    <a:pt x="3549" y="2507"/>
                    <a:pt x="3597" y="2463"/>
                    <a:pt x="3601" y="2458"/>
                  </a:cubicBezTo>
                  <a:lnTo>
                    <a:pt x="3601" y="2458"/>
                  </a:lnTo>
                  <a:cubicBezTo>
                    <a:pt x="3743" y="2337"/>
                    <a:pt x="3890" y="2225"/>
                    <a:pt x="4039" y="2118"/>
                  </a:cubicBezTo>
                  <a:cubicBezTo>
                    <a:pt x="4189" y="2015"/>
                    <a:pt x="4345" y="1925"/>
                    <a:pt x="4498" y="1828"/>
                  </a:cubicBezTo>
                  <a:cubicBezTo>
                    <a:pt x="4582" y="1775"/>
                    <a:pt x="4665" y="1718"/>
                    <a:pt x="4751" y="1665"/>
                  </a:cubicBezTo>
                  <a:cubicBezTo>
                    <a:pt x="4785" y="1645"/>
                    <a:pt x="4821" y="1625"/>
                    <a:pt x="4854" y="1605"/>
                  </a:cubicBezTo>
                  <a:cubicBezTo>
                    <a:pt x="4854" y="1605"/>
                    <a:pt x="4960" y="1551"/>
                    <a:pt x="4958" y="1551"/>
                  </a:cubicBezTo>
                  <a:lnTo>
                    <a:pt x="4958" y="1551"/>
                  </a:lnTo>
                  <a:cubicBezTo>
                    <a:pt x="4957" y="1551"/>
                    <a:pt x="4950" y="1554"/>
                    <a:pt x="4934" y="1562"/>
                  </a:cubicBezTo>
                  <a:cubicBezTo>
                    <a:pt x="5280" y="1389"/>
                    <a:pt x="5650" y="1273"/>
                    <a:pt x="6012" y="1136"/>
                  </a:cubicBezTo>
                  <a:cubicBezTo>
                    <a:pt x="6378" y="1003"/>
                    <a:pt x="6757" y="907"/>
                    <a:pt x="7143" y="857"/>
                  </a:cubicBezTo>
                  <a:cubicBezTo>
                    <a:pt x="7482" y="810"/>
                    <a:pt x="7810" y="747"/>
                    <a:pt x="8151" y="747"/>
                  </a:cubicBezTo>
                  <a:cubicBezTo>
                    <a:pt x="8195" y="747"/>
                    <a:pt x="8240" y="748"/>
                    <a:pt x="8284" y="750"/>
                  </a:cubicBezTo>
                  <a:cubicBezTo>
                    <a:pt x="8687" y="767"/>
                    <a:pt x="9086" y="820"/>
                    <a:pt x="9479" y="910"/>
                  </a:cubicBezTo>
                  <a:cubicBezTo>
                    <a:pt x="10417" y="1130"/>
                    <a:pt x="11322" y="1572"/>
                    <a:pt x="12124" y="2094"/>
                  </a:cubicBezTo>
                  <a:cubicBezTo>
                    <a:pt x="12912" y="2620"/>
                    <a:pt x="13637" y="3242"/>
                    <a:pt x="14273" y="3944"/>
                  </a:cubicBezTo>
                  <a:cubicBezTo>
                    <a:pt x="14962" y="4693"/>
                    <a:pt x="15504" y="5528"/>
                    <a:pt x="16066" y="6366"/>
                  </a:cubicBezTo>
                  <a:cubicBezTo>
                    <a:pt x="17147" y="7976"/>
                    <a:pt x="18578" y="9493"/>
                    <a:pt x="20478" y="10089"/>
                  </a:cubicBezTo>
                  <a:cubicBezTo>
                    <a:pt x="20826" y="10199"/>
                    <a:pt x="21190" y="10268"/>
                    <a:pt x="21554" y="10268"/>
                  </a:cubicBezTo>
                  <a:cubicBezTo>
                    <a:pt x="21642" y="10268"/>
                    <a:pt x="21730" y="10264"/>
                    <a:pt x="21818" y="10255"/>
                  </a:cubicBezTo>
                  <a:cubicBezTo>
                    <a:pt x="22264" y="10219"/>
                    <a:pt x="22693" y="10076"/>
                    <a:pt x="23116" y="9929"/>
                  </a:cubicBezTo>
                  <a:cubicBezTo>
                    <a:pt x="23783" y="9701"/>
                    <a:pt x="24443" y="9540"/>
                    <a:pt x="25140" y="9540"/>
                  </a:cubicBezTo>
                  <a:cubicBezTo>
                    <a:pt x="25267" y="9540"/>
                    <a:pt x="25395" y="9545"/>
                    <a:pt x="25524" y="9557"/>
                  </a:cubicBezTo>
                  <a:cubicBezTo>
                    <a:pt x="27101" y="9700"/>
                    <a:pt x="28555" y="10485"/>
                    <a:pt x="29540" y="11726"/>
                  </a:cubicBezTo>
                  <a:cubicBezTo>
                    <a:pt x="29783" y="12032"/>
                    <a:pt x="29986" y="12368"/>
                    <a:pt x="30152" y="12724"/>
                  </a:cubicBezTo>
                  <a:cubicBezTo>
                    <a:pt x="30169" y="12762"/>
                    <a:pt x="30203" y="12778"/>
                    <a:pt x="30236" y="12778"/>
                  </a:cubicBezTo>
                  <a:cubicBezTo>
                    <a:pt x="30293" y="12778"/>
                    <a:pt x="30349" y="12731"/>
                    <a:pt x="30322" y="12664"/>
                  </a:cubicBezTo>
                  <a:lnTo>
                    <a:pt x="30325" y="12661"/>
                  </a:lnTo>
                  <a:cubicBezTo>
                    <a:pt x="29723" y="11183"/>
                    <a:pt x="28462" y="10076"/>
                    <a:pt x="26965" y="9557"/>
                  </a:cubicBezTo>
                  <a:cubicBezTo>
                    <a:pt x="26349" y="9340"/>
                    <a:pt x="25705" y="9229"/>
                    <a:pt x="25054" y="9229"/>
                  </a:cubicBezTo>
                  <a:cubicBezTo>
                    <a:pt x="24917" y="9229"/>
                    <a:pt x="24780" y="9234"/>
                    <a:pt x="24643" y="9244"/>
                  </a:cubicBezTo>
                  <a:cubicBezTo>
                    <a:pt x="24237" y="9280"/>
                    <a:pt x="23838" y="9360"/>
                    <a:pt x="23448" y="9483"/>
                  </a:cubicBezTo>
                  <a:cubicBezTo>
                    <a:pt x="22989" y="9626"/>
                    <a:pt x="22544" y="9809"/>
                    <a:pt x="22071" y="9893"/>
                  </a:cubicBezTo>
                  <a:cubicBezTo>
                    <a:pt x="21912" y="9920"/>
                    <a:pt x="21753" y="9933"/>
                    <a:pt x="21595" y="9933"/>
                  </a:cubicBezTo>
                  <a:cubicBezTo>
                    <a:pt x="20749" y="9933"/>
                    <a:pt x="19929" y="9563"/>
                    <a:pt x="19220" y="9117"/>
                  </a:cubicBezTo>
                  <a:cubicBezTo>
                    <a:pt x="18318" y="8552"/>
                    <a:pt x="17570" y="7783"/>
                    <a:pt x="16968" y="6908"/>
                  </a:cubicBezTo>
                  <a:cubicBezTo>
                    <a:pt x="16375" y="6047"/>
                    <a:pt x="15840" y="5155"/>
                    <a:pt x="15184" y="4340"/>
                  </a:cubicBezTo>
                  <a:cubicBezTo>
                    <a:pt x="14566" y="3562"/>
                    <a:pt x="13864" y="2853"/>
                    <a:pt x="13089" y="2231"/>
                  </a:cubicBezTo>
                  <a:cubicBezTo>
                    <a:pt x="12317" y="1619"/>
                    <a:pt x="11465" y="1096"/>
                    <a:pt x="10550" y="730"/>
                  </a:cubicBezTo>
                  <a:cubicBezTo>
                    <a:pt x="9715" y="398"/>
                    <a:pt x="8860" y="198"/>
                    <a:pt x="7968" y="88"/>
                  </a:cubicBezTo>
                  <a:cubicBezTo>
                    <a:pt x="7752" y="62"/>
                    <a:pt x="7539" y="5"/>
                    <a:pt x="7320" y="2"/>
                  </a:cubicBezTo>
                  <a:cubicBezTo>
                    <a:pt x="7268" y="1"/>
                    <a:pt x="7217" y="1"/>
                    <a:pt x="7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11050" y="3124900"/>
              <a:ext cx="345750" cy="231825"/>
            </a:xfrm>
            <a:custGeom>
              <a:avLst/>
              <a:gdLst/>
              <a:ahLst/>
              <a:cxnLst/>
              <a:rect l="l" t="t" r="r" b="b"/>
              <a:pathLst>
                <a:path w="13830" h="9273" extrusionOk="0">
                  <a:moveTo>
                    <a:pt x="7708" y="1"/>
                  </a:moveTo>
                  <a:cubicBezTo>
                    <a:pt x="7454" y="1"/>
                    <a:pt x="7200" y="19"/>
                    <a:pt x="6947" y="57"/>
                  </a:cubicBezTo>
                  <a:cubicBezTo>
                    <a:pt x="4309" y="452"/>
                    <a:pt x="2432" y="2645"/>
                    <a:pt x="1175" y="4834"/>
                  </a:cubicBezTo>
                  <a:cubicBezTo>
                    <a:pt x="782" y="5519"/>
                    <a:pt x="330" y="6241"/>
                    <a:pt x="160" y="7023"/>
                  </a:cubicBezTo>
                  <a:cubicBezTo>
                    <a:pt x="0" y="7752"/>
                    <a:pt x="117" y="8510"/>
                    <a:pt x="280" y="9225"/>
                  </a:cubicBezTo>
                  <a:cubicBezTo>
                    <a:pt x="288" y="9258"/>
                    <a:pt x="313" y="9272"/>
                    <a:pt x="340" y="9272"/>
                  </a:cubicBezTo>
                  <a:cubicBezTo>
                    <a:pt x="379" y="9272"/>
                    <a:pt x="421" y="9243"/>
                    <a:pt x="419" y="9195"/>
                  </a:cubicBezTo>
                  <a:cubicBezTo>
                    <a:pt x="369" y="8547"/>
                    <a:pt x="273" y="7898"/>
                    <a:pt x="373" y="7249"/>
                  </a:cubicBezTo>
                  <a:cubicBezTo>
                    <a:pt x="476" y="6581"/>
                    <a:pt x="825" y="5975"/>
                    <a:pt x="1145" y="5390"/>
                  </a:cubicBezTo>
                  <a:cubicBezTo>
                    <a:pt x="1787" y="4212"/>
                    <a:pt x="2549" y="3061"/>
                    <a:pt x="3547" y="2149"/>
                  </a:cubicBezTo>
                  <a:cubicBezTo>
                    <a:pt x="4395" y="1377"/>
                    <a:pt x="5413" y="782"/>
                    <a:pt x="6531" y="499"/>
                  </a:cubicBezTo>
                  <a:cubicBezTo>
                    <a:pt x="6965" y="390"/>
                    <a:pt x="7408" y="341"/>
                    <a:pt x="7852" y="341"/>
                  </a:cubicBezTo>
                  <a:cubicBezTo>
                    <a:pt x="8638" y="341"/>
                    <a:pt x="9427" y="494"/>
                    <a:pt x="10170" y="739"/>
                  </a:cubicBezTo>
                  <a:cubicBezTo>
                    <a:pt x="10826" y="958"/>
                    <a:pt x="11465" y="1231"/>
                    <a:pt x="12077" y="1554"/>
                  </a:cubicBezTo>
                  <a:cubicBezTo>
                    <a:pt x="12719" y="1893"/>
                    <a:pt x="13324" y="2315"/>
                    <a:pt x="13754" y="2911"/>
                  </a:cubicBezTo>
                  <a:cubicBezTo>
                    <a:pt x="13761" y="2922"/>
                    <a:pt x="13772" y="2926"/>
                    <a:pt x="13782" y="2926"/>
                  </a:cubicBezTo>
                  <a:cubicBezTo>
                    <a:pt x="13806" y="2926"/>
                    <a:pt x="13830" y="2899"/>
                    <a:pt x="13813" y="2871"/>
                  </a:cubicBezTo>
                  <a:cubicBezTo>
                    <a:pt x="13131" y="1780"/>
                    <a:pt x="11867" y="1171"/>
                    <a:pt x="10719" y="692"/>
                  </a:cubicBezTo>
                  <a:cubicBezTo>
                    <a:pt x="9768" y="294"/>
                    <a:pt x="8742" y="1"/>
                    <a:pt x="77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3764200" y="899300"/>
            <a:ext cx="4664700" cy="2468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4037119" y="3637425"/>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6" name="Google Shape;16;p2"/>
          <p:cNvGrpSpPr/>
          <p:nvPr/>
        </p:nvGrpSpPr>
        <p:grpSpPr>
          <a:xfrm flipH="1">
            <a:off x="8709874" y="-166851"/>
            <a:ext cx="434123" cy="5485949"/>
            <a:chOff x="13274" y="-166851"/>
            <a:chExt cx="434123" cy="5485949"/>
          </a:xfrm>
        </p:grpSpPr>
        <p:sp>
          <p:nvSpPr>
            <p:cNvPr id="17" name="Google Shape;17;p2"/>
            <p:cNvSpPr/>
            <p:nvPr/>
          </p:nvSpPr>
          <p:spPr>
            <a:xfrm rot="-5400000">
              <a:off x="-76071" y="4648688"/>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0" y="5509"/>
                    <a:pt x="13242" y="4611"/>
                    <a:pt x="13661" y="3407"/>
                  </a:cubicBezTo>
                  <a:cubicBezTo>
                    <a:pt x="14020" y="2372"/>
                    <a:pt x="13844" y="1181"/>
                    <a:pt x="13172" y="0"/>
                  </a:cubicBezTo>
                  <a:lnTo>
                    <a:pt x="12912" y="0"/>
                  </a:lnTo>
                  <a:cubicBezTo>
                    <a:pt x="13608" y="1161"/>
                    <a:pt x="13801" y="2332"/>
                    <a:pt x="13451" y="3334"/>
                  </a:cubicBezTo>
                  <a:cubicBezTo>
                    <a:pt x="13059" y="4468"/>
                    <a:pt x="12027" y="5316"/>
                    <a:pt x="10470" y="5789"/>
                  </a:cubicBezTo>
                  <a:cubicBezTo>
                    <a:pt x="8035" y="6527"/>
                    <a:pt x="7257" y="7702"/>
                    <a:pt x="7010" y="8311"/>
                  </a:cubicBezTo>
                  <a:cubicBezTo>
                    <a:pt x="6764" y="7702"/>
                    <a:pt x="5989" y="6527"/>
                    <a:pt x="3554" y="5789"/>
                  </a:cubicBezTo>
                  <a:cubicBezTo>
                    <a:pt x="1997" y="5316"/>
                    <a:pt x="962" y="4468"/>
                    <a:pt x="570"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0135" y="4680164"/>
              <a:ext cx="489326" cy="342507"/>
            </a:xfrm>
            <a:custGeom>
              <a:avLst/>
              <a:gdLst/>
              <a:ahLst/>
              <a:cxnLst/>
              <a:rect l="l" t="t" r="r" b="b"/>
              <a:pathLst>
                <a:path w="11745" h="8221" extrusionOk="0">
                  <a:moveTo>
                    <a:pt x="666" y="0"/>
                  </a:moveTo>
                  <a:cubicBezTo>
                    <a:pt x="137" y="965"/>
                    <a:pt x="0" y="1936"/>
                    <a:pt x="297" y="2781"/>
                  </a:cubicBezTo>
                  <a:cubicBezTo>
                    <a:pt x="646" y="3793"/>
                    <a:pt x="1557"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4" y="1936"/>
                    <a:pt x="11611" y="965"/>
                    <a:pt x="11082" y="0"/>
                  </a:cubicBezTo>
                  <a:lnTo>
                    <a:pt x="10830" y="0"/>
                  </a:lnTo>
                  <a:cubicBezTo>
                    <a:pt x="11378" y="945"/>
                    <a:pt x="11525" y="1893"/>
                    <a:pt x="11242" y="2708"/>
                  </a:cubicBezTo>
                  <a:cubicBezTo>
                    <a:pt x="10913" y="3650"/>
                    <a:pt x="10054" y="4358"/>
                    <a:pt x="8760" y="4751"/>
                  </a:cubicBezTo>
                  <a:cubicBezTo>
                    <a:pt x="6771" y="5356"/>
                    <a:pt x="6099" y="6308"/>
                    <a:pt x="5872"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3289" y="4749803"/>
              <a:ext cx="91074" cy="203105"/>
            </a:xfrm>
            <a:custGeom>
              <a:avLst/>
              <a:gdLst/>
              <a:ahLst/>
              <a:cxnLst/>
              <a:rect l="l" t="t" r="r" b="b"/>
              <a:pathLst>
                <a:path w="2186" h="4875" extrusionOk="0">
                  <a:moveTo>
                    <a:pt x="1091" y="223"/>
                  </a:moveTo>
                  <a:cubicBezTo>
                    <a:pt x="1464" y="223"/>
                    <a:pt x="1963" y="3041"/>
                    <a:pt x="1963" y="3780"/>
                  </a:cubicBezTo>
                  <a:cubicBezTo>
                    <a:pt x="1963" y="4262"/>
                    <a:pt x="1574" y="4651"/>
                    <a:pt x="1091" y="4651"/>
                  </a:cubicBezTo>
                  <a:cubicBezTo>
                    <a:pt x="612" y="4648"/>
                    <a:pt x="223" y="4262"/>
                    <a:pt x="223" y="3780"/>
                  </a:cubicBezTo>
                  <a:cubicBezTo>
                    <a:pt x="223" y="3041"/>
                    <a:pt x="719" y="223"/>
                    <a:pt x="1091" y="223"/>
                  </a:cubicBezTo>
                  <a:close/>
                  <a:moveTo>
                    <a:pt x="1091" y="0"/>
                  </a:moveTo>
                  <a:cubicBezTo>
                    <a:pt x="389" y="0"/>
                    <a:pt x="0" y="3421"/>
                    <a:pt x="0" y="3780"/>
                  </a:cubicBezTo>
                  <a:cubicBezTo>
                    <a:pt x="0" y="4385"/>
                    <a:pt x="489" y="4874"/>
                    <a:pt x="1091" y="4874"/>
                  </a:cubicBezTo>
                  <a:cubicBezTo>
                    <a:pt x="1697" y="4874"/>
                    <a:pt x="2186" y="4385"/>
                    <a:pt x="2186" y="3780"/>
                  </a:cubicBezTo>
                  <a:cubicBezTo>
                    <a:pt x="2186" y="3421"/>
                    <a:pt x="1797"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13503" y="4871249"/>
              <a:ext cx="156568" cy="157026"/>
            </a:xfrm>
            <a:custGeom>
              <a:avLst/>
              <a:gdLst/>
              <a:ahLst/>
              <a:cxnLst/>
              <a:rect l="l" t="t" r="r" b="b"/>
              <a:pathLst>
                <a:path w="3758" h="3769" extrusionOk="0">
                  <a:moveTo>
                    <a:pt x="2726" y="0"/>
                  </a:moveTo>
                  <a:cubicBezTo>
                    <a:pt x="1797" y="569"/>
                    <a:pt x="547" y="1787"/>
                    <a:pt x="384" y="1980"/>
                  </a:cubicBezTo>
                  <a:cubicBezTo>
                    <a:pt x="1" y="2445"/>
                    <a:pt x="68" y="3134"/>
                    <a:pt x="530" y="3520"/>
                  </a:cubicBezTo>
                  <a:cubicBezTo>
                    <a:pt x="735" y="3687"/>
                    <a:pt x="981" y="3768"/>
                    <a:pt x="1225" y="3768"/>
                  </a:cubicBezTo>
                  <a:cubicBezTo>
                    <a:pt x="1540" y="3768"/>
                    <a:pt x="1853" y="3633"/>
                    <a:pt x="2070" y="3370"/>
                  </a:cubicBezTo>
                  <a:cubicBezTo>
                    <a:pt x="2250" y="3154"/>
                    <a:pt x="2749" y="2375"/>
                    <a:pt x="3158" y="1597"/>
                  </a:cubicBezTo>
                  <a:cubicBezTo>
                    <a:pt x="3637" y="689"/>
                    <a:pt x="3757" y="240"/>
                    <a:pt x="3740" y="0"/>
                  </a:cubicBezTo>
                  <a:lnTo>
                    <a:pt x="3527" y="0"/>
                  </a:lnTo>
                  <a:cubicBezTo>
                    <a:pt x="3614" y="462"/>
                    <a:pt x="2343" y="2691"/>
                    <a:pt x="1901" y="3230"/>
                  </a:cubicBezTo>
                  <a:cubicBezTo>
                    <a:pt x="1734" y="3430"/>
                    <a:pt x="1488" y="3546"/>
                    <a:pt x="1229" y="3546"/>
                  </a:cubicBezTo>
                  <a:cubicBezTo>
                    <a:pt x="1026" y="3546"/>
                    <a:pt x="829" y="3477"/>
                    <a:pt x="673" y="3347"/>
                  </a:cubicBezTo>
                  <a:cubicBezTo>
                    <a:pt x="304" y="3041"/>
                    <a:pt x="254" y="2492"/>
                    <a:pt x="557" y="2123"/>
                  </a:cubicBezTo>
                  <a:cubicBezTo>
                    <a:pt x="939" y="1660"/>
                    <a:pt x="2446" y="353"/>
                    <a:pt x="3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5940" y="4677706"/>
              <a:ext cx="151943" cy="157276"/>
            </a:xfrm>
            <a:custGeom>
              <a:avLst/>
              <a:gdLst/>
              <a:ahLst/>
              <a:cxnLst/>
              <a:rect l="l" t="t" r="r" b="b"/>
              <a:pathLst>
                <a:path w="3647" h="3775" extrusionOk="0">
                  <a:moveTo>
                    <a:pt x="240" y="0"/>
                  </a:moveTo>
                  <a:lnTo>
                    <a:pt x="17" y="3"/>
                  </a:lnTo>
                  <a:cubicBezTo>
                    <a:pt x="1" y="243"/>
                    <a:pt x="120" y="695"/>
                    <a:pt x="599" y="1600"/>
                  </a:cubicBezTo>
                  <a:cubicBezTo>
                    <a:pt x="1005" y="2379"/>
                    <a:pt x="1508" y="3157"/>
                    <a:pt x="1687" y="3377"/>
                  </a:cubicBezTo>
                  <a:cubicBezTo>
                    <a:pt x="1870" y="3600"/>
                    <a:pt x="2136" y="3739"/>
                    <a:pt x="2426" y="3769"/>
                  </a:cubicBezTo>
                  <a:cubicBezTo>
                    <a:pt x="2460" y="3773"/>
                    <a:pt x="2494" y="3774"/>
                    <a:pt x="2528" y="3774"/>
                  </a:cubicBezTo>
                  <a:cubicBezTo>
                    <a:pt x="2782" y="3774"/>
                    <a:pt x="3028" y="3687"/>
                    <a:pt x="3224" y="3523"/>
                  </a:cubicBezTo>
                  <a:cubicBezTo>
                    <a:pt x="3451" y="3340"/>
                    <a:pt x="3590" y="3071"/>
                    <a:pt x="3617" y="2785"/>
                  </a:cubicBezTo>
                  <a:cubicBezTo>
                    <a:pt x="3647" y="2495"/>
                    <a:pt x="3557" y="2206"/>
                    <a:pt x="3374" y="1983"/>
                  </a:cubicBezTo>
                  <a:cubicBezTo>
                    <a:pt x="3194" y="1767"/>
                    <a:pt x="2522" y="1128"/>
                    <a:pt x="1837" y="579"/>
                  </a:cubicBezTo>
                  <a:cubicBezTo>
                    <a:pt x="1584" y="373"/>
                    <a:pt x="1318" y="180"/>
                    <a:pt x="1042" y="3"/>
                  </a:cubicBezTo>
                  <a:lnTo>
                    <a:pt x="586" y="3"/>
                  </a:lnTo>
                  <a:cubicBezTo>
                    <a:pt x="799" y="100"/>
                    <a:pt x="1142" y="306"/>
                    <a:pt x="1697" y="752"/>
                  </a:cubicBezTo>
                  <a:cubicBezTo>
                    <a:pt x="2363" y="1281"/>
                    <a:pt x="3031" y="1920"/>
                    <a:pt x="3201" y="2123"/>
                  </a:cubicBezTo>
                  <a:cubicBezTo>
                    <a:pt x="3347" y="2302"/>
                    <a:pt x="3417" y="2532"/>
                    <a:pt x="3397" y="2761"/>
                  </a:cubicBezTo>
                  <a:cubicBezTo>
                    <a:pt x="3374" y="2991"/>
                    <a:pt x="3261" y="3204"/>
                    <a:pt x="3085" y="3350"/>
                  </a:cubicBezTo>
                  <a:cubicBezTo>
                    <a:pt x="2928" y="3480"/>
                    <a:pt x="2732" y="3550"/>
                    <a:pt x="2529" y="3550"/>
                  </a:cubicBezTo>
                  <a:cubicBezTo>
                    <a:pt x="2502" y="3550"/>
                    <a:pt x="2476" y="3546"/>
                    <a:pt x="2446" y="3546"/>
                  </a:cubicBezTo>
                  <a:cubicBezTo>
                    <a:pt x="2216" y="3523"/>
                    <a:pt x="2003" y="3410"/>
                    <a:pt x="1857" y="3234"/>
                  </a:cubicBezTo>
                  <a:cubicBezTo>
                    <a:pt x="1691" y="3027"/>
                    <a:pt x="1192" y="2249"/>
                    <a:pt x="796" y="1497"/>
                  </a:cubicBezTo>
                  <a:cubicBezTo>
                    <a:pt x="270" y="496"/>
                    <a:pt x="223"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30106" y="4882519"/>
              <a:ext cx="92324" cy="107739"/>
            </a:xfrm>
            <a:custGeom>
              <a:avLst/>
              <a:gdLst/>
              <a:ahLst/>
              <a:cxnLst/>
              <a:rect l="l" t="t" r="r" b="b"/>
              <a:pathLst>
                <a:path w="2216" h="2586" extrusionOk="0">
                  <a:moveTo>
                    <a:pt x="2089" y="1"/>
                  </a:moveTo>
                  <a:cubicBezTo>
                    <a:pt x="2056" y="4"/>
                    <a:pt x="2026" y="17"/>
                    <a:pt x="2006" y="44"/>
                  </a:cubicBezTo>
                  <a:lnTo>
                    <a:pt x="37" y="2403"/>
                  </a:lnTo>
                  <a:cubicBezTo>
                    <a:pt x="0" y="2449"/>
                    <a:pt x="4"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101807" y="4771988"/>
              <a:ext cx="9332" cy="158734"/>
            </a:xfrm>
            <a:custGeom>
              <a:avLst/>
              <a:gdLst/>
              <a:ahLst/>
              <a:cxnLst/>
              <a:rect l="l" t="t" r="r" b="b"/>
              <a:pathLst>
                <a:path w="224" h="3810" extrusionOk="0">
                  <a:moveTo>
                    <a:pt x="110" y="1"/>
                  </a:moveTo>
                  <a:cubicBezTo>
                    <a:pt x="51" y="1"/>
                    <a:pt x="1" y="51"/>
                    <a:pt x="1" y="110"/>
                  </a:cubicBezTo>
                  <a:lnTo>
                    <a:pt x="1" y="3697"/>
                  </a:lnTo>
                  <a:cubicBezTo>
                    <a:pt x="1" y="3757"/>
                    <a:pt x="51" y="3810"/>
                    <a:pt x="110" y="3810"/>
                  </a:cubicBezTo>
                  <a:cubicBezTo>
                    <a:pt x="174" y="3810"/>
                    <a:pt x="224" y="3760"/>
                    <a:pt x="224" y="3697"/>
                  </a:cubicBezTo>
                  <a:lnTo>
                    <a:pt x="224" y="110"/>
                  </a:lnTo>
                  <a:cubicBezTo>
                    <a:pt x="224" y="51"/>
                    <a:pt x="174"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1356" y="471049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174300" y="4915724"/>
              <a:ext cx="22498" cy="22498"/>
            </a:xfrm>
            <a:custGeom>
              <a:avLst/>
              <a:gdLst/>
              <a:ahLst/>
              <a:cxnLst/>
              <a:rect l="l" t="t" r="r" b="b"/>
              <a:pathLst>
                <a:path w="540" h="540" extrusionOk="0">
                  <a:moveTo>
                    <a:pt x="270" y="1"/>
                  </a:moveTo>
                  <a:cubicBezTo>
                    <a:pt x="124" y="1"/>
                    <a:pt x="1" y="124"/>
                    <a:pt x="1" y="270"/>
                  </a:cubicBezTo>
                  <a:cubicBezTo>
                    <a:pt x="4" y="420"/>
                    <a:pt x="124" y="540"/>
                    <a:pt x="270" y="540"/>
                  </a:cubicBezTo>
                  <a:cubicBezTo>
                    <a:pt x="420" y="540"/>
                    <a:pt x="540" y="420"/>
                    <a:pt x="540" y="270"/>
                  </a:cubicBezTo>
                  <a:cubicBezTo>
                    <a:pt x="540" y="124"/>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53791" y="5017776"/>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9" y="536"/>
                    <a:pt x="539" y="417"/>
                    <a:pt x="539" y="267"/>
                  </a:cubicBezTo>
                  <a:cubicBezTo>
                    <a:pt x="539" y="121"/>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53791" y="4663645"/>
              <a:ext cx="22498" cy="22373"/>
            </a:xfrm>
            <a:custGeom>
              <a:avLst/>
              <a:gdLst/>
              <a:ahLst/>
              <a:cxnLst/>
              <a:rect l="l" t="t" r="r" b="b"/>
              <a:pathLst>
                <a:path w="540" h="537" extrusionOk="0">
                  <a:moveTo>
                    <a:pt x="270" y="1"/>
                  </a:moveTo>
                  <a:cubicBezTo>
                    <a:pt x="124" y="1"/>
                    <a:pt x="0" y="121"/>
                    <a:pt x="0" y="267"/>
                  </a:cubicBezTo>
                  <a:cubicBezTo>
                    <a:pt x="0" y="417"/>
                    <a:pt x="124"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174300" y="4766281"/>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76071" y="4079162"/>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78" y="6970"/>
                    <a:pt x="6901" y="8706"/>
                    <a:pt x="6901" y="8723"/>
                  </a:cubicBezTo>
                  <a:lnTo>
                    <a:pt x="7007" y="9731"/>
                  </a:lnTo>
                  <a:lnTo>
                    <a:pt x="7120" y="8726"/>
                  </a:lnTo>
                  <a:cubicBezTo>
                    <a:pt x="7120" y="8706"/>
                    <a:pt x="7353" y="6967"/>
                    <a:pt x="10530" y="6002"/>
                  </a:cubicBezTo>
                  <a:cubicBezTo>
                    <a:pt x="12161" y="5509"/>
                    <a:pt x="13242" y="4611"/>
                    <a:pt x="13661" y="3407"/>
                  </a:cubicBezTo>
                  <a:cubicBezTo>
                    <a:pt x="14020" y="2372"/>
                    <a:pt x="13844" y="1181"/>
                    <a:pt x="13169" y="0"/>
                  </a:cubicBezTo>
                  <a:lnTo>
                    <a:pt x="12909" y="0"/>
                  </a:lnTo>
                  <a:cubicBezTo>
                    <a:pt x="13605" y="1161"/>
                    <a:pt x="13801" y="2332"/>
                    <a:pt x="13451" y="3334"/>
                  </a:cubicBezTo>
                  <a:cubicBezTo>
                    <a:pt x="13056" y="4468"/>
                    <a:pt x="12024" y="5316"/>
                    <a:pt x="10467" y="5789"/>
                  </a:cubicBezTo>
                  <a:cubicBezTo>
                    <a:pt x="8032" y="6527"/>
                    <a:pt x="7253" y="7702"/>
                    <a:pt x="7011" y="8311"/>
                  </a:cubicBezTo>
                  <a:cubicBezTo>
                    <a:pt x="6764" y="7702"/>
                    <a:pt x="5986" y="6527"/>
                    <a:pt x="3551" y="5789"/>
                  </a:cubicBezTo>
                  <a:cubicBezTo>
                    <a:pt x="1994" y="5316"/>
                    <a:pt x="962" y="4468"/>
                    <a:pt x="566"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60135" y="4110638"/>
              <a:ext cx="489326" cy="342507"/>
            </a:xfrm>
            <a:custGeom>
              <a:avLst/>
              <a:gdLst/>
              <a:ahLst/>
              <a:cxnLst/>
              <a:rect l="l" t="t" r="r" b="b"/>
              <a:pathLst>
                <a:path w="11745" h="8221" extrusionOk="0">
                  <a:moveTo>
                    <a:pt x="663" y="0"/>
                  </a:moveTo>
                  <a:cubicBezTo>
                    <a:pt x="134"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68" y="5356"/>
                    <a:pt x="6096"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73206" y="4180318"/>
              <a:ext cx="91241" cy="203105"/>
            </a:xfrm>
            <a:custGeom>
              <a:avLst/>
              <a:gdLst/>
              <a:ahLst/>
              <a:cxnLst/>
              <a:rect l="l" t="t" r="r" b="b"/>
              <a:pathLst>
                <a:path w="2190" h="4875" extrusionOk="0">
                  <a:moveTo>
                    <a:pt x="1095" y="223"/>
                  </a:moveTo>
                  <a:cubicBezTo>
                    <a:pt x="1467" y="223"/>
                    <a:pt x="1966" y="3041"/>
                    <a:pt x="1966" y="3780"/>
                  </a:cubicBezTo>
                  <a:cubicBezTo>
                    <a:pt x="1963" y="4262"/>
                    <a:pt x="1574" y="4648"/>
                    <a:pt x="1095" y="4651"/>
                  </a:cubicBezTo>
                  <a:cubicBezTo>
                    <a:pt x="612" y="4648"/>
                    <a:pt x="226" y="4262"/>
                    <a:pt x="223" y="3780"/>
                  </a:cubicBezTo>
                  <a:cubicBezTo>
                    <a:pt x="223" y="3041"/>
                    <a:pt x="722" y="223"/>
                    <a:pt x="1095" y="223"/>
                  </a:cubicBezTo>
                  <a:close/>
                  <a:moveTo>
                    <a:pt x="1095" y="0"/>
                  </a:moveTo>
                  <a:cubicBezTo>
                    <a:pt x="389" y="0"/>
                    <a:pt x="0" y="3421"/>
                    <a:pt x="0" y="3780"/>
                  </a:cubicBezTo>
                  <a:cubicBezTo>
                    <a:pt x="0" y="4385"/>
                    <a:pt x="489" y="4874"/>
                    <a:pt x="1095" y="4874"/>
                  </a:cubicBezTo>
                  <a:cubicBezTo>
                    <a:pt x="1697" y="4871"/>
                    <a:pt x="2186" y="4385"/>
                    <a:pt x="2189" y="3780"/>
                  </a:cubicBezTo>
                  <a:cubicBezTo>
                    <a:pt x="2189"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13607" y="4301785"/>
              <a:ext cx="156359" cy="157026"/>
            </a:xfrm>
            <a:custGeom>
              <a:avLst/>
              <a:gdLst/>
              <a:ahLst/>
              <a:cxnLst/>
              <a:rect l="l" t="t" r="r" b="b"/>
              <a:pathLst>
                <a:path w="3753" h="3769" extrusionOk="0">
                  <a:moveTo>
                    <a:pt x="2722" y="0"/>
                  </a:moveTo>
                  <a:cubicBezTo>
                    <a:pt x="1793" y="569"/>
                    <a:pt x="542" y="1787"/>
                    <a:pt x="383" y="1980"/>
                  </a:cubicBezTo>
                  <a:cubicBezTo>
                    <a:pt x="0" y="2445"/>
                    <a:pt x="67" y="3134"/>
                    <a:pt x="529" y="3520"/>
                  </a:cubicBezTo>
                  <a:cubicBezTo>
                    <a:pt x="732" y="3687"/>
                    <a:pt x="978" y="3768"/>
                    <a:pt x="1223" y="3768"/>
                  </a:cubicBezTo>
                  <a:cubicBezTo>
                    <a:pt x="1538" y="3768"/>
                    <a:pt x="1852" y="3633"/>
                    <a:pt x="2069" y="3370"/>
                  </a:cubicBezTo>
                  <a:cubicBezTo>
                    <a:pt x="2249" y="3154"/>
                    <a:pt x="2748" y="2375"/>
                    <a:pt x="3157" y="1597"/>
                  </a:cubicBezTo>
                  <a:cubicBezTo>
                    <a:pt x="3636" y="689"/>
                    <a:pt x="3753" y="240"/>
                    <a:pt x="3740" y="0"/>
                  </a:cubicBezTo>
                  <a:lnTo>
                    <a:pt x="3527" y="0"/>
                  </a:lnTo>
                  <a:cubicBezTo>
                    <a:pt x="3613" y="462"/>
                    <a:pt x="2342" y="2691"/>
                    <a:pt x="1900" y="3230"/>
                  </a:cubicBezTo>
                  <a:cubicBezTo>
                    <a:pt x="1733" y="3430"/>
                    <a:pt x="1487" y="3546"/>
                    <a:pt x="1224"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15940" y="4108138"/>
              <a:ext cx="151818" cy="157151"/>
            </a:xfrm>
            <a:custGeom>
              <a:avLst/>
              <a:gdLst/>
              <a:ahLst/>
              <a:cxnLst/>
              <a:rect l="l" t="t" r="r" b="b"/>
              <a:pathLst>
                <a:path w="3644" h="3772" extrusionOk="0">
                  <a:moveTo>
                    <a:pt x="13" y="0"/>
                  </a:moveTo>
                  <a:cubicBezTo>
                    <a:pt x="0" y="240"/>
                    <a:pt x="117" y="692"/>
                    <a:pt x="596" y="1600"/>
                  </a:cubicBezTo>
                  <a:cubicBezTo>
                    <a:pt x="1001" y="2375"/>
                    <a:pt x="1504" y="3157"/>
                    <a:pt x="1683" y="3373"/>
                  </a:cubicBezTo>
                  <a:cubicBezTo>
                    <a:pt x="1866" y="3596"/>
                    <a:pt x="2133" y="3739"/>
                    <a:pt x="2422" y="3766"/>
                  </a:cubicBezTo>
                  <a:cubicBezTo>
                    <a:pt x="2459" y="3770"/>
                    <a:pt x="2495" y="3772"/>
                    <a:pt x="2532" y="3772"/>
                  </a:cubicBezTo>
                  <a:cubicBezTo>
                    <a:pt x="2783" y="3772"/>
                    <a:pt x="3026" y="3683"/>
                    <a:pt x="3220" y="3520"/>
                  </a:cubicBezTo>
                  <a:cubicBezTo>
                    <a:pt x="3447" y="3337"/>
                    <a:pt x="3586" y="3071"/>
                    <a:pt x="3613" y="2781"/>
                  </a:cubicBezTo>
                  <a:cubicBezTo>
                    <a:pt x="3643" y="2492"/>
                    <a:pt x="3553" y="2206"/>
                    <a:pt x="3370" y="1983"/>
                  </a:cubicBezTo>
                  <a:cubicBezTo>
                    <a:pt x="3191" y="1763"/>
                    <a:pt x="2519" y="1124"/>
                    <a:pt x="1833" y="579"/>
                  </a:cubicBezTo>
                  <a:cubicBezTo>
                    <a:pt x="1580" y="369"/>
                    <a:pt x="1314" y="180"/>
                    <a:pt x="1041" y="0"/>
                  </a:cubicBezTo>
                  <a:lnTo>
                    <a:pt x="582" y="0"/>
                  </a:lnTo>
                  <a:cubicBezTo>
                    <a:pt x="795" y="96"/>
                    <a:pt x="1138" y="306"/>
                    <a:pt x="1693" y="749"/>
                  </a:cubicBezTo>
                  <a:cubicBezTo>
                    <a:pt x="2359" y="1281"/>
                    <a:pt x="3028" y="1916"/>
                    <a:pt x="3197" y="2123"/>
                  </a:cubicBezTo>
                  <a:cubicBezTo>
                    <a:pt x="3344" y="2299"/>
                    <a:pt x="3413" y="2528"/>
                    <a:pt x="3390" y="2758"/>
                  </a:cubicBezTo>
                  <a:cubicBezTo>
                    <a:pt x="3370" y="2991"/>
                    <a:pt x="3257" y="3200"/>
                    <a:pt x="3077" y="3347"/>
                  </a:cubicBezTo>
                  <a:cubicBezTo>
                    <a:pt x="2921" y="3477"/>
                    <a:pt x="2725" y="3546"/>
                    <a:pt x="2525" y="3546"/>
                  </a:cubicBezTo>
                  <a:cubicBezTo>
                    <a:pt x="2499" y="3546"/>
                    <a:pt x="2469" y="3546"/>
                    <a:pt x="2442" y="3543"/>
                  </a:cubicBezTo>
                  <a:cubicBezTo>
                    <a:pt x="2212" y="3523"/>
                    <a:pt x="2000" y="3410"/>
                    <a:pt x="1853" y="3230"/>
                  </a:cubicBezTo>
                  <a:cubicBezTo>
                    <a:pt x="1683"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30022" y="4313034"/>
              <a:ext cx="92491" cy="107739"/>
            </a:xfrm>
            <a:custGeom>
              <a:avLst/>
              <a:gdLst/>
              <a:ahLst/>
              <a:cxnLst/>
              <a:rect l="l" t="t" r="r" b="b"/>
              <a:pathLst>
                <a:path w="2220" h="2586" extrusionOk="0">
                  <a:moveTo>
                    <a:pt x="2093" y="1"/>
                  </a:moveTo>
                  <a:cubicBezTo>
                    <a:pt x="2059" y="4"/>
                    <a:pt x="2029" y="17"/>
                    <a:pt x="2010" y="44"/>
                  </a:cubicBezTo>
                  <a:lnTo>
                    <a:pt x="40" y="2403"/>
                  </a:lnTo>
                  <a:cubicBezTo>
                    <a:pt x="0" y="2449"/>
                    <a:pt x="7" y="2519"/>
                    <a:pt x="53" y="2559"/>
                  </a:cubicBezTo>
                  <a:cubicBezTo>
                    <a:pt x="74" y="2577"/>
                    <a:pt x="99" y="2585"/>
                    <a:pt x="124" y="2585"/>
                  </a:cubicBezTo>
                  <a:cubicBezTo>
                    <a:pt x="156" y="2585"/>
                    <a:pt x="187" y="2572"/>
                    <a:pt x="210" y="2546"/>
                  </a:cubicBezTo>
                  <a:lnTo>
                    <a:pt x="2179" y="187"/>
                  </a:lnTo>
                  <a:cubicBezTo>
                    <a:pt x="2219" y="140"/>
                    <a:pt x="2212" y="67"/>
                    <a:pt x="2166" y="31"/>
                  </a:cubicBezTo>
                  <a:cubicBezTo>
                    <a:pt x="2146"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101807" y="4202587"/>
              <a:ext cx="9332" cy="158734"/>
            </a:xfrm>
            <a:custGeom>
              <a:avLst/>
              <a:gdLst/>
              <a:ahLst/>
              <a:cxnLst/>
              <a:rect l="l" t="t" r="r" b="b"/>
              <a:pathLst>
                <a:path w="224" h="3810" extrusionOk="0">
                  <a:moveTo>
                    <a:pt x="114" y="1"/>
                  </a:moveTo>
                  <a:cubicBezTo>
                    <a:pt x="50" y="1"/>
                    <a:pt x="1" y="51"/>
                    <a:pt x="1" y="110"/>
                  </a:cubicBezTo>
                  <a:lnTo>
                    <a:pt x="1" y="3697"/>
                  </a:lnTo>
                  <a:cubicBezTo>
                    <a:pt x="1" y="3760"/>
                    <a:pt x="50" y="3810"/>
                    <a:pt x="114" y="3810"/>
                  </a:cubicBezTo>
                  <a:cubicBezTo>
                    <a:pt x="174" y="3807"/>
                    <a:pt x="223" y="3757"/>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31293" y="4141031"/>
              <a:ext cx="89824" cy="107614"/>
            </a:xfrm>
            <a:custGeom>
              <a:avLst/>
              <a:gdLst/>
              <a:ahLst/>
              <a:cxnLst/>
              <a:rect l="l" t="t" r="r" b="b"/>
              <a:pathLst>
                <a:path w="2156" h="2583" extrusionOk="0">
                  <a:moveTo>
                    <a:pt x="126" y="1"/>
                  </a:moveTo>
                  <a:cubicBezTo>
                    <a:pt x="100" y="1"/>
                    <a:pt x="77" y="11"/>
                    <a:pt x="57" y="27"/>
                  </a:cubicBezTo>
                  <a:cubicBezTo>
                    <a:pt x="7" y="64"/>
                    <a:pt x="0" y="134"/>
                    <a:pt x="40" y="184"/>
                  </a:cubicBezTo>
                  <a:lnTo>
                    <a:pt x="1943" y="2542"/>
                  </a:lnTo>
                  <a:cubicBezTo>
                    <a:pt x="1966" y="2569"/>
                    <a:pt x="1998" y="2582"/>
                    <a:pt x="2030" y="2582"/>
                  </a:cubicBezTo>
                  <a:cubicBezTo>
                    <a:pt x="2055" y="2582"/>
                    <a:pt x="2079" y="2575"/>
                    <a:pt x="2099" y="2559"/>
                  </a:cubicBezTo>
                  <a:cubicBezTo>
                    <a:pt x="2149" y="2519"/>
                    <a:pt x="2156" y="2449"/>
                    <a:pt x="2116" y="2403"/>
                  </a:cubicBezTo>
                  <a:lnTo>
                    <a:pt x="213" y="44"/>
                  </a:lnTo>
                  <a:cubicBezTo>
                    <a:pt x="190" y="17"/>
                    <a:pt x="16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174300" y="4346198"/>
              <a:ext cx="22498" cy="22498"/>
            </a:xfrm>
            <a:custGeom>
              <a:avLst/>
              <a:gdLst/>
              <a:ahLst/>
              <a:cxnLst/>
              <a:rect l="l" t="t" r="r" b="b"/>
              <a:pathLst>
                <a:path w="540" h="540" extrusionOk="0">
                  <a:moveTo>
                    <a:pt x="270" y="1"/>
                  </a:moveTo>
                  <a:cubicBezTo>
                    <a:pt x="121" y="1"/>
                    <a:pt x="1" y="124"/>
                    <a:pt x="1" y="270"/>
                  </a:cubicBezTo>
                  <a:cubicBezTo>
                    <a:pt x="1" y="420"/>
                    <a:pt x="121" y="540"/>
                    <a:pt x="270" y="540"/>
                  </a:cubicBezTo>
                  <a:cubicBezTo>
                    <a:pt x="417" y="540"/>
                    <a:pt x="540" y="420"/>
                    <a:pt x="540" y="270"/>
                  </a:cubicBezTo>
                  <a:cubicBezTo>
                    <a:pt x="540" y="124"/>
                    <a:pt x="41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53853" y="4448313"/>
              <a:ext cx="22373" cy="22373"/>
            </a:xfrm>
            <a:custGeom>
              <a:avLst/>
              <a:gdLst/>
              <a:ahLst/>
              <a:cxnLst/>
              <a:rect l="l" t="t" r="r" b="b"/>
              <a:pathLst>
                <a:path w="537" h="537" extrusionOk="0">
                  <a:moveTo>
                    <a:pt x="270" y="1"/>
                  </a:moveTo>
                  <a:cubicBezTo>
                    <a:pt x="120" y="1"/>
                    <a:pt x="0" y="121"/>
                    <a:pt x="0" y="267"/>
                  </a:cubicBezTo>
                  <a:cubicBezTo>
                    <a:pt x="0" y="417"/>
                    <a:pt x="120" y="536"/>
                    <a:pt x="270" y="536"/>
                  </a:cubicBezTo>
                  <a:cubicBezTo>
                    <a:pt x="416" y="536"/>
                    <a:pt x="536" y="417"/>
                    <a:pt x="536" y="267"/>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53791" y="4094119"/>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16" y="536"/>
                    <a:pt x="540" y="417"/>
                    <a:pt x="540" y="267"/>
                  </a:cubicBezTo>
                  <a:cubicBezTo>
                    <a:pt x="540"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174362" y="4196817"/>
              <a:ext cx="22373" cy="22498"/>
            </a:xfrm>
            <a:custGeom>
              <a:avLst/>
              <a:gdLst/>
              <a:ahLst/>
              <a:cxnLst/>
              <a:rect l="l" t="t" r="r" b="b"/>
              <a:pathLst>
                <a:path w="537" h="540" extrusionOk="0">
                  <a:moveTo>
                    <a:pt x="270" y="1"/>
                  </a:moveTo>
                  <a:cubicBezTo>
                    <a:pt x="120" y="1"/>
                    <a:pt x="0" y="124"/>
                    <a:pt x="0" y="270"/>
                  </a:cubicBezTo>
                  <a:cubicBezTo>
                    <a:pt x="0" y="420"/>
                    <a:pt x="120" y="540"/>
                    <a:pt x="270" y="540"/>
                  </a:cubicBezTo>
                  <a:cubicBezTo>
                    <a:pt x="416" y="540"/>
                    <a:pt x="536" y="420"/>
                    <a:pt x="536" y="270"/>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76071" y="3509761"/>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1" y="5509"/>
                    <a:pt x="13242" y="4611"/>
                    <a:pt x="13661" y="3407"/>
                  </a:cubicBezTo>
                  <a:cubicBezTo>
                    <a:pt x="14020" y="2372"/>
                    <a:pt x="13847" y="1181"/>
                    <a:pt x="13172" y="0"/>
                  </a:cubicBezTo>
                  <a:lnTo>
                    <a:pt x="12912" y="0"/>
                  </a:lnTo>
                  <a:cubicBezTo>
                    <a:pt x="13608" y="1161"/>
                    <a:pt x="13801" y="2332"/>
                    <a:pt x="13455" y="3334"/>
                  </a:cubicBezTo>
                  <a:cubicBezTo>
                    <a:pt x="13059" y="4468"/>
                    <a:pt x="12027" y="5316"/>
                    <a:pt x="10470" y="5789"/>
                  </a:cubicBezTo>
                  <a:cubicBezTo>
                    <a:pt x="8035" y="6527"/>
                    <a:pt x="7257" y="7702"/>
                    <a:pt x="7011" y="8311"/>
                  </a:cubicBezTo>
                  <a:cubicBezTo>
                    <a:pt x="6764" y="7702"/>
                    <a:pt x="5989" y="6527"/>
                    <a:pt x="3554" y="5789"/>
                  </a:cubicBezTo>
                  <a:cubicBezTo>
                    <a:pt x="1997" y="5316"/>
                    <a:pt x="966" y="4468"/>
                    <a:pt x="570" y="3334"/>
                  </a:cubicBezTo>
                  <a:cubicBezTo>
                    <a:pt x="220"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60198" y="3541174"/>
              <a:ext cx="489451" cy="342507"/>
            </a:xfrm>
            <a:custGeom>
              <a:avLst/>
              <a:gdLst/>
              <a:ahLst/>
              <a:cxnLst/>
              <a:rect l="l" t="t" r="r" b="b"/>
              <a:pathLst>
                <a:path w="11748" h="8221" extrusionOk="0">
                  <a:moveTo>
                    <a:pt x="666" y="0"/>
                  </a:moveTo>
                  <a:cubicBezTo>
                    <a:pt x="137" y="965"/>
                    <a:pt x="1" y="1936"/>
                    <a:pt x="297" y="2781"/>
                  </a:cubicBezTo>
                  <a:cubicBezTo>
                    <a:pt x="649" y="3793"/>
                    <a:pt x="1558"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8" y="1936"/>
                    <a:pt x="11611" y="965"/>
                    <a:pt x="11082" y="0"/>
                  </a:cubicBezTo>
                  <a:lnTo>
                    <a:pt x="10830" y="0"/>
                  </a:lnTo>
                  <a:cubicBezTo>
                    <a:pt x="11379" y="945"/>
                    <a:pt x="11525" y="1893"/>
                    <a:pt x="11242" y="2708"/>
                  </a:cubicBezTo>
                  <a:cubicBezTo>
                    <a:pt x="10916" y="3650"/>
                    <a:pt x="10058" y="4358"/>
                    <a:pt x="8760" y="4751"/>
                  </a:cubicBezTo>
                  <a:cubicBezTo>
                    <a:pt x="6771" y="5356"/>
                    <a:pt x="6099" y="6308"/>
                    <a:pt x="5876"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73268" y="3610855"/>
              <a:ext cx="91116" cy="203105"/>
            </a:xfrm>
            <a:custGeom>
              <a:avLst/>
              <a:gdLst/>
              <a:ahLst/>
              <a:cxnLst/>
              <a:rect l="l" t="t" r="r" b="b"/>
              <a:pathLst>
                <a:path w="2187" h="4875" extrusionOk="0">
                  <a:moveTo>
                    <a:pt x="1092" y="223"/>
                  </a:moveTo>
                  <a:cubicBezTo>
                    <a:pt x="1464" y="223"/>
                    <a:pt x="1963" y="3041"/>
                    <a:pt x="1963" y="3780"/>
                  </a:cubicBezTo>
                  <a:lnTo>
                    <a:pt x="1966" y="3780"/>
                  </a:lnTo>
                  <a:cubicBezTo>
                    <a:pt x="1963" y="4262"/>
                    <a:pt x="1574" y="4651"/>
                    <a:pt x="1092" y="4651"/>
                  </a:cubicBezTo>
                  <a:cubicBezTo>
                    <a:pt x="612" y="4651"/>
                    <a:pt x="220" y="4262"/>
                    <a:pt x="220" y="3780"/>
                  </a:cubicBezTo>
                  <a:cubicBezTo>
                    <a:pt x="220" y="3041"/>
                    <a:pt x="716"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13587" y="3732238"/>
              <a:ext cx="156401" cy="157026"/>
            </a:xfrm>
            <a:custGeom>
              <a:avLst/>
              <a:gdLst/>
              <a:ahLst/>
              <a:cxnLst/>
              <a:rect l="l" t="t" r="r" b="b"/>
              <a:pathLst>
                <a:path w="3754" h="3769" extrusionOk="0">
                  <a:moveTo>
                    <a:pt x="2722" y="0"/>
                  </a:moveTo>
                  <a:cubicBezTo>
                    <a:pt x="1794" y="569"/>
                    <a:pt x="543" y="1787"/>
                    <a:pt x="383" y="1980"/>
                  </a:cubicBezTo>
                  <a:cubicBezTo>
                    <a:pt x="0" y="2449"/>
                    <a:pt x="64" y="3134"/>
                    <a:pt x="529" y="3520"/>
                  </a:cubicBezTo>
                  <a:cubicBezTo>
                    <a:pt x="733" y="3687"/>
                    <a:pt x="979" y="3769"/>
                    <a:pt x="1224" y="3769"/>
                  </a:cubicBezTo>
                  <a:cubicBezTo>
                    <a:pt x="1539" y="3769"/>
                    <a:pt x="1851" y="3634"/>
                    <a:pt x="2066" y="3373"/>
                  </a:cubicBezTo>
                  <a:cubicBezTo>
                    <a:pt x="2246" y="3157"/>
                    <a:pt x="2748" y="2375"/>
                    <a:pt x="3154" y="1600"/>
                  </a:cubicBezTo>
                  <a:cubicBezTo>
                    <a:pt x="3633" y="692"/>
                    <a:pt x="3753" y="240"/>
                    <a:pt x="3736" y="0"/>
                  </a:cubicBezTo>
                  <a:lnTo>
                    <a:pt x="3524" y="0"/>
                  </a:lnTo>
                  <a:cubicBezTo>
                    <a:pt x="3613" y="462"/>
                    <a:pt x="2339" y="2695"/>
                    <a:pt x="1897" y="3230"/>
                  </a:cubicBezTo>
                  <a:cubicBezTo>
                    <a:pt x="1730" y="3430"/>
                    <a:pt x="1484" y="3546"/>
                    <a:pt x="1225" y="3546"/>
                  </a:cubicBezTo>
                  <a:cubicBezTo>
                    <a:pt x="1022" y="3546"/>
                    <a:pt x="825" y="3477"/>
                    <a:pt x="672" y="3347"/>
                  </a:cubicBezTo>
                  <a:cubicBezTo>
                    <a:pt x="300" y="3041"/>
                    <a:pt x="250" y="2492"/>
                    <a:pt x="553" y="2123"/>
                  </a:cubicBezTo>
                  <a:cubicBezTo>
                    <a:pt x="935" y="1660"/>
                    <a:pt x="2439"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15920" y="3538799"/>
              <a:ext cx="151818" cy="157109"/>
            </a:xfrm>
            <a:custGeom>
              <a:avLst/>
              <a:gdLst/>
              <a:ahLst/>
              <a:cxnLst/>
              <a:rect l="l" t="t" r="r" b="b"/>
              <a:pathLst>
                <a:path w="3644" h="3771" extrusionOk="0">
                  <a:moveTo>
                    <a:pt x="14" y="0"/>
                  </a:moveTo>
                  <a:cubicBezTo>
                    <a:pt x="1" y="240"/>
                    <a:pt x="117" y="692"/>
                    <a:pt x="596" y="1600"/>
                  </a:cubicBezTo>
                  <a:cubicBezTo>
                    <a:pt x="1002" y="2375"/>
                    <a:pt x="1505" y="3154"/>
                    <a:pt x="1684" y="3373"/>
                  </a:cubicBezTo>
                  <a:cubicBezTo>
                    <a:pt x="1867" y="3596"/>
                    <a:pt x="2133" y="3739"/>
                    <a:pt x="2423" y="3766"/>
                  </a:cubicBezTo>
                  <a:cubicBezTo>
                    <a:pt x="2457" y="3769"/>
                    <a:pt x="2491" y="3771"/>
                    <a:pt x="2526" y="3771"/>
                  </a:cubicBezTo>
                  <a:cubicBezTo>
                    <a:pt x="2779" y="3771"/>
                    <a:pt x="3025" y="3684"/>
                    <a:pt x="3221" y="3520"/>
                  </a:cubicBezTo>
                  <a:cubicBezTo>
                    <a:pt x="3448" y="3337"/>
                    <a:pt x="3587" y="3071"/>
                    <a:pt x="3614" y="2781"/>
                  </a:cubicBezTo>
                  <a:cubicBezTo>
                    <a:pt x="3644" y="2492"/>
                    <a:pt x="3554" y="2206"/>
                    <a:pt x="3371" y="1983"/>
                  </a:cubicBezTo>
                  <a:cubicBezTo>
                    <a:pt x="3191" y="1767"/>
                    <a:pt x="2519" y="1128"/>
                    <a:pt x="1834" y="579"/>
                  </a:cubicBezTo>
                  <a:cubicBezTo>
                    <a:pt x="1581" y="373"/>
                    <a:pt x="1315" y="180"/>
                    <a:pt x="1042" y="3"/>
                  </a:cubicBezTo>
                  <a:lnTo>
                    <a:pt x="583" y="3"/>
                  </a:lnTo>
                  <a:cubicBezTo>
                    <a:pt x="796" y="100"/>
                    <a:pt x="1139" y="306"/>
                    <a:pt x="1694" y="752"/>
                  </a:cubicBezTo>
                  <a:cubicBezTo>
                    <a:pt x="2360" y="1281"/>
                    <a:pt x="3028" y="1920"/>
                    <a:pt x="3198" y="2123"/>
                  </a:cubicBezTo>
                  <a:cubicBezTo>
                    <a:pt x="3344" y="2302"/>
                    <a:pt x="3414" y="2532"/>
                    <a:pt x="3394" y="2761"/>
                  </a:cubicBezTo>
                  <a:cubicBezTo>
                    <a:pt x="3371" y="2991"/>
                    <a:pt x="3258" y="3204"/>
                    <a:pt x="3082" y="3350"/>
                  </a:cubicBezTo>
                  <a:cubicBezTo>
                    <a:pt x="2925" y="3480"/>
                    <a:pt x="2729" y="3550"/>
                    <a:pt x="2529" y="3550"/>
                  </a:cubicBezTo>
                  <a:cubicBezTo>
                    <a:pt x="2503" y="3550"/>
                    <a:pt x="2473" y="3546"/>
                    <a:pt x="2446" y="3546"/>
                  </a:cubicBezTo>
                  <a:cubicBezTo>
                    <a:pt x="2213" y="3523"/>
                    <a:pt x="2004" y="3410"/>
                    <a:pt x="1857" y="3234"/>
                  </a:cubicBezTo>
                  <a:cubicBezTo>
                    <a:pt x="1688" y="3027"/>
                    <a:pt x="1189" y="2249"/>
                    <a:pt x="793" y="1497"/>
                  </a:cubicBezTo>
                  <a:cubicBezTo>
                    <a:pt x="267" y="496"/>
                    <a:pt x="221" y="13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30106" y="3743591"/>
              <a:ext cx="92324" cy="107739"/>
            </a:xfrm>
            <a:custGeom>
              <a:avLst/>
              <a:gdLst/>
              <a:ahLst/>
              <a:cxnLst/>
              <a:rect l="l" t="t" r="r" b="b"/>
              <a:pathLst>
                <a:path w="2216" h="2586" extrusionOk="0">
                  <a:moveTo>
                    <a:pt x="2090" y="1"/>
                  </a:moveTo>
                  <a:cubicBezTo>
                    <a:pt x="2056" y="4"/>
                    <a:pt x="2026" y="17"/>
                    <a:pt x="2006" y="44"/>
                  </a:cubicBezTo>
                  <a:lnTo>
                    <a:pt x="37" y="2403"/>
                  </a:lnTo>
                  <a:cubicBezTo>
                    <a:pt x="0" y="2449"/>
                    <a:pt x="7"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101807" y="3633061"/>
              <a:ext cx="9332" cy="158734"/>
            </a:xfrm>
            <a:custGeom>
              <a:avLst/>
              <a:gdLst/>
              <a:ahLst/>
              <a:cxnLst/>
              <a:rect l="l" t="t" r="r" b="b"/>
              <a:pathLst>
                <a:path w="224" h="3810" extrusionOk="0">
                  <a:moveTo>
                    <a:pt x="111" y="1"/>
                  </a:moveTo>
                  <a:cubicBezTo>
                    <a:pt x="51" y="1"/>
                    <a:pt x="1" y="51"/>
                    <a:pt x="1" y="110"/>
                  </a:cubicBezTo>
                  <a:lnTo>
                    <a:pt x="1" y="3697"/>
                  </a:lnTo>
                  <a:cubicBezTo>
                    <a:pt x="1" y="3757"/>
                    <a:pt x="51" y="3810"/>
                    <a:pt x="111" y="3810"/>
                  </a:cubicBezTo>
                  <a:cubicBezTo>
                    <a:pt x="174" y="3810"/>
                    <a:pt x="224" y="3757"/>
                    <a:pt x="224" y="3697"/>
                  </a:cubicBezTo>
                  <a:lnTo>
                    <a:pt x="224" y="110"/>
                  </a:lnTo>
                  <a:cubicBezTo>
                    <a:pt x="224" y="51"/>
                    <a:pt x="174"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31356" y="3571567"/>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174383" y="3776713"/>
              <a:ext cx="22331" cy="22498"/>
            </a:xfrm>
            <a:custGeom>
              <a:avLst/>
              <a:gdLst/>
              <a:ahLst/>
              <a:cxnLst/>
              <a:rect l="l" t="t" r="r" b="b"/>
              <a:pathLst>
                <a:path w="536" h="540" extrusionOk="0">
                  <a:moveTo>
                    <a:pt x="266" y="1"/>
                  </a:moveTo>
                  <a:cubicBezTo>
                    <a:pt x="120" y="1"/>
                    <a:pt x="0" y="121"/>
                    <a:pt x="0" y="270"/>
                  </a:cubicBezTo>
                  <a:cubicBezTo>
                    <a:pt x="0" y="420"/>
                    <a:pt x="120" y="540"/>
                    <a:pt x="266" y="540"/>
                  </a:cubicBezTo>
                  <a:cubicBezTo>
                    <a:pt x="416" y="540"/>
                    <a:pt x="536" y="420"/>
                    <a:pt x="536" y="270"/>
                  </a:cubicBezTo>
                  <a:cubicBezTo>
                    <a:pt x="536" y="124"/>
                    <a:pt x="416"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53791" y="3878849"/>
              <a:ext cx="22498" cy="22373"/>
            </a:xfrm>
            <a:custGeom>
              <a:avLst/>
              <a:gdLst/>
              <a:ahLst/>
              <a:cxnLst/>
              <a:rect l="l" t="t" r="r" b="b"/>
              <a:pathLst>
                <a:path w="540" h="537" extrusionOk="0">
                  <a:moveTo>
                    <a:pt x="267" y="1"/>
                  </a:moveTo>
                  <a:cubicBezTo>
                    <a:pt x="120" y="1"/>
                    <a:pt x="0" y="119"/>
                    <a:pt x="0" y="267"/>
                  </a:cubicBezTo>
                  <a:cubicBezTo>
                    <a:pt x="0" y="417"/>
                    <a:pt x="120" y="536"/>
                    <a:pt x="270" y="536"/>
                  </a:cubicBezTo>
                  <a:cubicBezTo>
                    <a:pt x="272" y="536"/>
                    <a:pt x="274" y="536"/>
                    <a:pt x="276" y="536"/>
                  </a:cubicBezTo>
                  <a:cubicBezTo>
                    <a:pt x="423" y="536"/>
                    <a:pt x="539" y="415"/>
                    <a:pt x="539" y="267"/>
                  </a:cubicBezTo>
                  <a:cubicBezTo>
                    <a:pt x="539" y="121"/>
                    <a:pt x="419" y="1"/>
                    <a:pt x="273" y="1"/>
                  </a:cubicBezTo>
                  <a:cubicBezTo>
                    <a:pt x="271" y="1"/>
                    <a:pt x="26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53853" y="3524655"/>
              <a:ext cx="22373" cy="22373"/>
            </a:xfrm>
            <a:custGeom>
              <a:avLst/>
              <a:gdLst/>
              <a:ahLst/>
              <a:cxnLst/>
              <a:rect l="l" t="t" r="r" b="b"/>
              <a:pathLst>
                <a:path w="537" h="537" extrusionOk="0">
                  <a:moveTo>
                    <a:pt x="267" y="1"/>
                  </a:moveTo>
                  <a:cubicBezTo>
                    <a:pt x="121" y="1"/>
                    <a:pt x="1" y="121"/>
                    <a:pt x="1" y="267"/>
                  </a:cubicBezTo>
                  <a:cubicBezTo>
                    <a:pt x="1" y="417"/>
                    <a:pt x="121" y="536"/>
                    <a:pt x="267" y="536"/>
                  </a:cubicBezTo>
                  <a:cubicBezTo>
                    <a:pt x="417" y="536"/>
                    <a:pt x="536" y="417"/>
                    <a:pt x="536" y="267"/>
                  </a:cubicBezTo>
                  <a:cubicBezTo>
                    <a:pt x="536" y="121"/>
                    <a:pt x="41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174300" y="3627353"/>
              <a:ext cx="22498" cy="22498"/>
            </a:xfrm>
            <a:custGeom>
              <a:avLst/>
              <a:gdLst/>
              <a:ahLst/>
              <a:cxnLst/>
              <a:rect l="l" t="t" r="r" b="b"/>
              <a:pathLst>
                <a:path w="540" h="540" extrusionOk="0">
                  <a:moveTo>
                    <a:pt x="270" y="1"/>
                  </a:moveTo>
                  <a:cubicBezTo>
                    <a:pt x="123" y="1"/>
                    <a:pt x="0" y="124"/>
                    <a:pt x="0" y="270"/>
                  </a:cubicBezTo>
                  <a:cubicBezTo>
                    <a:pt x="0" y="420"/>
                    <a:pt x="123"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6134" y="2940297"/>
              <a:ext cx="584275" cy="405459"/>
            </a:xfrm>
            <a:custGeom>
              <a:avLst/>
              <a:gdLst/>
              <a:ahLst/>
              <a:cxnLst/>
              <a:rect l="l" t="t" r="r" b="b"/>
              <a:pathLst>
                <a:path w="14024" h="9732" extrusionOk="0">
                  <a:moveTo>
                    <a:pt x="849" y="0"/>
                  </a:moveTo>
                  <a:cubicBezTo>
                    <a:pt x="177" y="1181"/>
                    <a:pt x="1" y="2372"/>
                    <a:pt x="360" y="3407"/>
                  </a:cubicBezTo>
                  <a:cubicBezTo>
                    <a:pt x="779" y="4611"/>
                    <a:pt x="1860" y="5509"/>
                    <a:pt x="3491" y="6002"/>
                  </a:cubicBezTo>
                  <a:cubicBezTo>
                    <a:pt x="6681" y="6970"/>
                    <a:pt x="6901" y="8706"/>
                    <a:pt x="6901" y="8723"/>
                  </a:cubicBezTo>
                  <a:lnTo>
                    <a:pt x="7010" y="9731"/>
                  </a:lnTo>
                  <a:lnTo>
                    <a:pt x="7123" y="8726"/>
                  </a:lnTo>
                  <a:cubicBezTo>
                    <a:pt x="7123" y="8706"/>
                    <a:pt x="7356" y="6967"/>
                    <a:pt x="10534" y="6002"/>
                  </a:cubicBezTo>
                  <a:cubicBezTo>
                    <a:pt x="12164" y="5509"/>
                    <a:pt x="13245" y="4611"/>
                    <a:pt x="13664" y="3407"/>
                  </a:cubicBezTo>
                  <a:cubicBezTo>
                    <a:pt x="14023" y="2372"/>
                    <a:pt x="13847" y="1181"/>
                    <a:pt x="13175" y="0"/>
                  </a:cubicBezTo>
                  <a:lnTo>
                    <a:pt x="12916" y="0"/>
                  </a:lnTo>
                  <a:cubicBezTo>
                    <a:pt x="13611" y="1161"/>
                    <a:pt x="13804" y="2332"/>
                    <a:pt x="13455" y="3334"/>
                  </a:cubicBezTo>
                  <a:cubicBezTo>
                    <a:pt x="13059" y="4468"/>
                    <a:pt x="12027" y="5316"/>
                    <a:pt x="10470" y="5789"/>
                  </a:cubicBezTo>
                  <a:cubicBezTo>
                    <a:pt x="8035" y="6527"/>
                    <a:pt x="7257" y="7702"/>
                    <a:pt x="7014" y="8311"/>
                  </a:cubicBezTo>
                  <a:cubicBezTo>
                    <a:pt x="6768" y="7702"/>
                    <a:pt x="5989" y="6527"/>
                    <a:pt x="3554" y="5789"/>
                  </a:cubicBezTo>
                  <a:cubicBezTo>
                    <a:pt x="1997" y="5316"/>
                    <a:pt x="965" y="4468"/>
                    <a:pt x="570" y="3334"/>
                  </a:cubicBezTo>
                  <a:cubicBezTo>
                    <a:pt x="224" y="2332"/>
                    <a:pt x="416"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60135" y="2971710"/>
              <a:ext cx="489326" cy="342507"/>
            </a:xfrm>
            <a:custGeom>
              <a:avLst/>
              <a:gdLst/>
              <a:ahLst/>
              <a:cxnLst/>
              <a:rect l="l" t="t" r="r" b="b"/>
              <a:pathLst>
                <a:path w="11745" h="8221" extrusionOk="0">
                  <a:moveTo>
                    <a:pt x="663" y="0"/>
                  </a:moveTo>
                  <a:cubicBezTo>
                    <a:pt x="137"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71" y="5356"/>
                    <a:pt x="6099"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73268" y="3041328"/>
              <a:ext cx="91116" cy="203105"/>
            </a:xfrm>
            <a:custGeom>
              <a:avLst/>
              <a:gdLst/>
              <a:ahLst/>
              <a:cxnLst/>
              <a:rect l="l" t="t" r="r" b="b"/>
              <a:pathLst>
                <a:path w="2187" h="4875" extrusionOk="0">
                  <a:moveTo>
                    <a:pt x="1092" y="223"/>
                  </a:moveTo>
                  <a:cubicBezTo>
                    <a:pt x="1464" y="223"/>
                    <a:pt x="1963" y="3041"/>
                    <a:pt x="1963" y="3780"/>
                  </a:cubicBezTo>
                  <a:cubicBezTo>
                    <a:pt x="1960" y="4259"/>
                    <a:pt x="1571" y="4648"/>
                    <a:pt x="1092" y="4651"/>
                  </a:cubicBezTo>
                  <a:cubicBezTo>
                    <a:pt x="613" y="4648"/>
                    <a:pt x="223" y="4262"/>
                    <a:pt x="220" y="3780"/>
                  </a:cubicBezTo>
                  <a:cubicBezTo>
                    <a:pt x="220" y="3041"/>
                    <a:pt x="719" y="223"/>
                    <a:pt x="1092" y="223"/>
                  </a:cubicBezTo>
                  <a:close/>
                  <a:moveTo>
                    <a:pt x="1092" y="0"/>
                  </a:moveTo>
                  <a:cubicBezTo>
                    <a:pt x="390" y="0"/>
                    <a:pt x="0" y="3421"/>
                    <a:pt x="0" y="3780"/>
                  </a:cubicBezTo>
                  <a:cubicBezTo>
                    <a:pt x="0" y="4382"/>
                    <a:pt x="490" y="4871"/>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13607" y="3162858"/>
              <a:ext cx="156359" cy="157026"/>
            </a:xfrm>
            <a:custGeom>
              <a:avLst/>
              <a:gdLst/>
              <a:ahLst/>
              <a:cxnLst/>
              <a:rect l="l" t="t" r="r" b="b"/>
              <a:pathLst>
                <a:path w="3753" h="3769" extrusionOk="0">
                  <a:moveTo>
                    <a:pt x="2725" y="0"/>
                  </a:moveTo>
                  <a:cubicBezTo>
                    <a:pt x="1797" y="569"/>
                    <a:pt x="543" y="1787"/>
                    <a:pt x="383" y="1980"/>
                  </a:cubicBezTo>
                  <a:cubicBezTo>
                    <a:pt x="0" y="2445"/>
                    <a:pt x="67" y="3134"/>
                    <a:pt x="529" y="3520"/>
                  </a:cubicBezTo>
                  <a:cubicBezTo>
                    <a:pt x="733" y="3687"/>
                    <a:pt x="978" y="3768"/>
                    <a:pt x="1223" y="3768"/>
                  </a:cubicBezTo>
                  <a:cubicBezTo>
                    <a:pt x="1539" y="3768"/>
                    <a:pt x="1852" y="3633"/>
                    <a:pt x="2070" y="3370"/>
                  </a:cubicBezTo>
                  <a:cubicBezTo>
                    <a:pt x="2249" y="3154"/>
                    <a:pt x="2748" y="2375"/>
                    <a:pt x="3157" y="1597"/>
                  </a:cubicBezTo>
                  <a:cubicBezTo>
                    <a:pt x="3637" y="689"/>
                    <a:pt x="3753" y="240"/>
                    <a:pt x="3740" y="0"/>
                  </a:cubicBezTo>
                  <a:lnTo>
                    <a:pt x="3527" y="0"/>
                  </a:lnTo>
                  <a:cubicBezTo>
                    <a:pt x="3613" y="462"/>
                    <a:pt x="2342" y="2691"/>
                    <a:pt x="1900" y="3230"/>
                  </a:cubicBezTo>
                  <a:cubicBezTo>
                    <a:pt x="1734" y="3430"/>
                    <a:pt x="1487" y="3546"/>
                    <a:pt x="1228"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15836" y="2969315"/>
              <a:ext cx="151985" cy="157109"/>
            </a:xfrm>
            <a:custGeom>
              <a:avLst/>
              <a:gdLst/>
              <a:ahLst/>
              <a:cxnLst/>
              <a:rect l="l" t="t" r="r" b="b"/>
              <a:pathLst>
                <a:path w="3648" h="3771" extrusionOk="0">
                  <a:moveTo>
                    <a:pt x="14" y="0"/>
                  </a:moveTo>
                  <a:cubicBezTo>
                    <a:pt x="1" y="240"/>
                    <a:pt x="121" y="692"/>
                    <a:pt x="596" y="1600"/>
                  </a:cubicBezTo>
                  <a:cubicBezTo>
                    <a:pt x="1006" y="2375"/>
                    <a:pt x="1505" y="3157"/>
                    <a:pt x="1684" y="3373"/>
                  </a:cubicBezTo>
                  <a:cubicBezTo>
                    <a:pt x="1871" y="3596"/>
                    <a:pt x="2137" y="3739"/>
                    <a:pt x="2423" y="3766"/>
                  </a:cubicBezTo>
                  <a:cubicBezTo>
                    <a:pt x="2457" y="3769"/>
                    <a:pt x="2491" y="3771"/>
                    <a:pt x="2526" y="3771"/>
                  </a:cubicBezTo>
                  <a:cubicBezTo>
                    <a:pt x="2780" y="3771"/>
                    <a:pt x="3028" y="3684"/>
                    <a:pt x="3225" y="3523"/>
                  </a:cubicBezTo>
                  <a:cubicBezTo>
                    <a:pt x="3447" y="3340"/>
                    <a:pt x="3591" y="3071"/>
                    <a:pt x="3617" y="2785"/>
                  </a:cubicBezTo>
                  <a:cubicBezTo>
                    <a:pt x="3647" y="2495"/>
                    <a:pt x="3557" y="2206"/>
                    <a:pt x="3371" y="1983"/>
                  </a:cubicBezTo>
                  <a:cubicBezTo>
                    <a:pt x="3191" y="1767"/>
                    <a:pt x="2523" y="1128"/>
                    <a:pt x="1837" y="579"/>
                  </a:cubicBezTo>
                  <a:cubicBezTo>
                    <a:pt x="1581" y="373"/>
                    <a:pt x="1318" y="180"/>
                    <a:pt x="1042" y="3"/>
                  </a:cubicBezTo>
                  <a:lnTo>
                    <a:pt x="586" y="3"/>
                  </a:lnTo>
                  <a:cubicBezTo>
                    <a:pt x="799" y="100"/>
                    <a:pt x="1142" y="306"/>
                    <a:pt x="1698" y="752"/>
                  </a:cubicBezTo>
                  <a:cubicBezTo>
                    <a:pt x="2360" y="1281"/>
                    <a:pt x="3032" y="1920"/>
                    <a:pt x="3198" y="2123"/>
                  </a:cubicBezTo>
                  <a:cubicBezTo>
                    <a:pt x="3348" y="2302"/>
                    <a:pt x="3418" y="2532"/>
                    <a:pt x="3394" y="2761"/>
                  </a:cubicBezTo>
                  <a:cubicBezTo>
                    <a:pt x="3374" y="2991"/>
                    <a:pt x="3261" y="3204"/>
                    <a:pt x="3082" y="3350"/>
                  </a:cubicBezTo>
                  <a:cubicBezTo>
                    <a:pt x="2928" y="3480"/>
                    <a:pt x="2732" y="3550"/>
                    <a:pt x="2529" y="3550"/>
                  </a:cubicBezTo>
                  <a:cubicBezTo>
                    <a:pt x="2503" y="3550"/>
                    <a:pt x="2476" y="3546"/>
                    <a:pt x="2446" y="3546"/>
                  </a:cubicBezTo>
                  <a:cubicBezTo>
                    <a:pt x="2217" y="3523"/>
                    <a:pt x="2004" y="3410"/>
                    <a:pt x="1857" y="3234"/>
                  </a:cubicBezTo>
                  <a:cubicBezTo>
                    <a:pt x="1688" y="3027"/>
                    <a:pt x="1192" y="2249"/>
                    <a:pt x="796" y="1497"/>
                  </a:cubicBezTo>
                  <a:cubicBezTo>
                    <a:pt x="270" y="496"/>
                    <a:pt x="224"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0106" y="3174190"/>
              <a:ext cx="92324" cy="107739"/>
            </a:xfrm>
            <a:custGeom>
              <a:avLst/>
              <a:gdLst/>
              <a:ahLst/>
              <a:cxnLst/>
              <a:rect l="l" t="t" r="r" b="b"/>
              <a:pathLst>
                <a:path w="2216" h="2586" extrusionOk="0">
                  <a:moveTo>
                    <a:pt x="2093" y="1"/>
                  </a:moveTo>
                  <a:cubicBezTo>
                    <a:pt x="2059" y="1"/>
                    <a:pt x="2026" y="17"/>
                    <a:pt x="2006" y="44"/>
                  </a:cubicBezTo>
                  <a:lnTo>
                    <a:pt x="37" y="2403"/>
                  </a:lnTo>
                  <a:cubicBezTo>
                    <a:pt x="0" y="2449"/>
                    <a:pt x="3" y="2519"/>
                    <a:pt x="53" y="2559"/>
                  </a:cubicBezTo>
                  <a:cubicBezTo>
                    <a:pt x="74" y="2577"/>
                    <a:pt x="99" y="2585"/>
                    <a:pt x="124" y="2585"/>
                  </a:cubicBezTo>
                  <a:cubicBezTo>
                    <a:pt x="156" y="2585"/>
                    <a:pt x="187" y="2572"/>
                    <a:pt x="210" y="2546"/>
                  </a:cubicBezTo>
                  <a:lnTo>
                    <a:pt x="2179" y="187"/>
                  </a:lnTo>
                  <a:cubicBezTo>
                    <a:pt x="2216" y="140"/>
                    <a:pt x="2209" y="67"/>
                    <a:pt x="2163" y="31"/>
                  </a:cubicBezTo>
                  <a:cubicBezTo>
                    <a:pt x="2143"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101807" y="3063659"/>
              <a:ext cx="9332" cy="158734"/>
            </a:xfrm>
            <a:custGeom>
              <a:avLst/>
              <a:gdLst/>
              <a:ahLst/>
              <a:cxnLst/>
              <a:rect l="l" t="t" r="r" b="b"/>
              <a:pathLst>
                <a:path w="224" h="3810" extrusionOk="0">
                  <a:moveTo>
                    <a:pt x="114" y="1"/>
                  </a:moveTo>
                  <a:cubicBezTo>
                    <a:pt x="50" y="1"/>
                    <a:pt x="1" y="51"/>
                    <a:pt x="1" y="110"/>
                  </a:cubicBezTo>
                  <a:lnTo>
                    <a:pt x="1" y="3697"/>
                  </a:lnTo>
                  <a:cubicBezTo>
                    <a:pt x="1" y="3757"/>
                    <a:pt x="50" y="3807"/>
                    <a:pt x="114" y="3810"/>
                  </a:cubicBezTo>
                  <a:cubicBezTo>
                    <a:pt x="174" y="3810"/>
                    <a:pt x="223" y="3760"/>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31356" y="300216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5" y="2582"/>
                    <a:pt x="2028" y="2582"/>
                  </a:cubicBezTo>
                  <a:cubicBezTo>
                    <a:pt x="2053" y="2582"/>
                    <a:pt x="2078" y="2575"/>
                    <a:pt x="2099" y="2559"/>
                  </a:cubicBezTo>
                  <a:cubicBezTo>
                    <a:pt x="2146" y="2519"/>
                    <a:pt x="2153" y="2449"/>
                    <a:pt x="2116" y="2403"/>
                  </a:cubicBezTo>
                  <a:lnTo>
                    <a:pt x="210" y="44"/>
                  </a:lnTo>
                  <a:cubicBezTo>
                    <a:pt x="190" y="17"/>
                    <a:pt x="15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74300" y="3207228"/>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9" y="420"/>
                    <a:pt x="539" y="270"/>
                  </a:cubicBezTo>
                  <a:cubicBezTo>
                    <a:pt x="539" y="124"/>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53791" y="3309322"/>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6" y="536"/>
                    <a:pt x="539" y="417"/>
                    <a:pt x="539" y="267"/>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5400000">
              <a:off x="53791" y="2955191"/>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20" y="536"/>
                    <a:pt x="540" y="417"/>
                    <a:pt x="540" y="267"/>
                  </a:cubicBezTo>
                  <a:cubicBezTo>
                    <a:pt x="540"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5400000">
              <a:off x="174300" y="3057827"/>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6" y="420"/>
                    <a:pt x="539" y="270"/>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000">
              <a:off x="-76071" y="2370833"/>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2"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5400000">
              <a:off x="-60135" y="2402184"/>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79" y="5766"/>
                    <a:pt x="8824" y="4964"/>
                  </a:cubicBezTo>
                  <a:cubicBezTo>
                    <a:pt x="10191" y="4548"/>
                    <a:pt x="11099" y="3793"/>
                    <a:pt x="11452" y="2781"/>
                  </a:cubicBezTo>
                  <a:cubicBezTo>
                    <a:pt x="11745"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88" y="4358"/>
                    <a:pt x="829"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400000">
              <a:off x="73268" y="2471927"/>
              <a:ext cx="91116" cy="203105"/>
            </a:xfrm>
            <a:custGeom>
              <a:avLst/>
              <a:gdLst/>
              <a:ahLst/>
              <a:cxnLst/>
              <a:rect l="l" t="t" r="r" b="b"/>
              <a:pathLst>
                <a:path w="2187" h="4875" extrusionOk="0">
                  <a:moveTo>
                    <a:pt x="1095" y="223"/>
                  </a:moveTo>
                  <a:cubicBezTo>
                    <a:pt x="1464" y="223"/>
                    <a:pt x="1963" y="3041"/>
                    <a:pt x="1963" y="3780"/>
                  </a:cubicBezTo>
                  <a:cubicBezTo>
                    <a:pt x="1963" y="4262"/>
                    <a:pt x="1574" y="4651"/>
                    <a:pt x="1095" y="4651"/>
                  </a:cubicBezTo>
                  <a:cubicBezTo>
                    <a:pt x="612" y="4651"/>
                    <a:pt x="223" y="4262"/>
                    <a:pt x="223" y="3780"/>
                  </a:cubicBezTo>
                  <a:cubicBezTo>
                    <a:pt x="223" y="3041"/>
                    <a:pt x="722" y="223"/>
                    <a:pt x="1095" y="223"/>
                  </a:cubicBezTo>
                  <a:close/>
                  <a:moveTo>
                    <a:pt x="1095" y="0"/>
                  </a:moveTo>
                  <a:cubicBezTo>
                    <a:pt x="390" y="0"/>
                    <a:pt x="0" y="3421"/>
                    <a:pt x="0" y="3780"/>
                  </a:cubicBezTo>
                  <a:cubicBezTo>
                    <a:pt x="0" y="4385"/>
                    <a:pt x="489"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5400000">
              <a:off x="13587" y="2593311"/>
              <a:ext cx="156401" cy="157026"/>
            </a:xfrm>
            <a:custGeom>
              <a:avLst/>
              <a:gdLst/>
              <a:ahLst/>
              <a:cxnLst/>
              <a:rect l="l" t="t" r="r" b="b"/>
              <a:pathLst>
                <a:path w="3754" h="3769" extrusionOk="0">
                  <a:moveTo>
                    <a:pt x="2722" y="0"/>
                  </a:moveTo>
                  <a:cubicBezTo>
                    <a:pt x="1794" y="569"/>
                    <a:pt x="543" y="1787"/>
                    <a:pt x="383" y="1980"/>
                  </a:cubicBezTo>
                  <a:cubicBezTo>
                    <a:pt x="0" y="2449"/>
                    <a:pt x="67" y="3134"/>
                    <a:pt x="529" y="3520"/>
                  </a:cubicBezTo>
                  <a:cubicBezTo>
                    <a:pt x="733" y="3687"/>
                    <a:pt x="979" y="3769"/>
                    <a:pt x="1224" y="3769"/>
                  </a:cubicBezTo>
                  <a:cubicBezTo>
                    <a:pt x="1540" y="3769"/>
                    <a:pt x="1853" y="3634"/>
                    <a:pt x="2070" y="3373"/>
                  </a:cubicBezTo>
                  <a:cubicBezTo>
                    <a:pt x="2249" y="3157"/>
                    <a:pt x="2748" y="2375"/>
                    <a:pt x="3154" y="1600"/>
                  </a:cubicBezTo>
                  <a:cubicBezTo>
                    <a:pt x="3633" y="692"/>
                    <a:pt x="3753" y="240"/>
                    <a:pt x="3737" y="0"/>
                  </a:cubicBezTo>
                  <a:lnTo>
                    <a:pt x="3524" y="0"/>
                  </a:lnTo>
                  <a:cubicBezTo>
                    <a:pt x="3613" y="462"/>
                    <a:pt x="2339" y="2695"/>
                    <a:pt x="1897" y="3230"/>
                  </a:cubicBezTo>
                  <a:cubicBezTo>
                    <a:pt x="1730" y="3430"/>
                    <a:pt x="1484" y="3546"/>
                    <a:pt x="1225" y="3546"/>
                  </a:cubicBezTo>
                  <a:cubicBezTo>
                    <a:pt x="1022" y="3546"/>
                    <a:pt x="826" y="3477"/>
                    <a:pt x="672" y="3347"/>
                  </a:cubicBezTo>
                  <a:cubicBezTo>
                    <a:pt x="300" y="3041"/>
                    <a:pt x="250" y="2492"/>
                    <a:pt x="553" y="2123"/>
                  </a:cubicBezTo>
                  <a:cubicBezTo>
                    <a:pt x="935" y="1660"/>
                    <a:pt x="2442"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5400000">
              <a:off x="13691" y="2397226"/>
              <a:ext cx="156651" cy="157484"/>
            </a:xfrm>
            <a:custGeom>
              <a:avLst/>
              <a:gdLst/>
              <a:ahLst/>
              <a:cxnLst/>
              <a:rect l="l" t="t" r="r" b="b"/>
              <a:pathLst>
                <a:path w="3760" h="3780" extrusionOk="0">
                  <a:moveTo>
                    <a:pt x="17" y="0"/>
                  </a:moveTo>
                  <a:cubicBezTo>
                    <a:pt x="0" y="240"/>
                    <a:pt x="120" y="692"/>
                    <a:pt x="596" y="1600"/>
                  </a:cubicBezTo>
                  <a:cubicBezTo>
                    <a:pt x="1005" y="2375"/>
                    <a:pt x="1504" y="3157"/>
                    <a:pt x="1683" y="3373"/>
                  </a:cubicBezTo>
                  <a:cubicBezTo>
                    <a:pt x="1900" y="3641"/>
                    <a:pt x="2216" y="3779"/>
                    <a:pt x="2535" y="3779"/>
                  </a:cubicBezTo>
                  <a:cubicBezTo>
                    <a:pt x="2780" y="3779"/>
                    <a:pt x="3027" y="3697"/>
                    <a:pt x="3230" y="3530"/>
                  </a:cubicBezTo>
                  <a:cubicBezTo>
                    <a:pt x="3700" y="3141"/>
                    <a:pt x="3759" y="2445"/>
                    <a:pt x="3370" y="1983"/>
                  </a:cubicBezTo>
                  <a:cubicBezTo>
                    <a:pt x="3190" y="1763"/>
                    <a:pt x="2518" y="1124"/>
                    <a:pt x="1833" y="579"/>
                  </a:cubicBezTo>
                  <a:cubicBezTo>
                    <a:pt x="1580" y="369"/>
                    <a:pt x="1314" y="180"/>
                    <a:pt x="1041" y="0"/>
                  </a:cubicBezTo>
                  <a:lnTo>
                    <a:pt x="582" y="0"/>
                  </a:lnTo>
                  <a:cubicBezTo>
                    <a:pt x="795" y="96"/>
                    <a:pt x="1138" y="306"/>
                    <a:pt x="1693" y="749"/>
                  </a:cubicBezTo>
                  <a:cubicBezTo>
                    <a:pt x="2359" y="1281"/>
                    <a:pt x="3027" y="1916"/>
                    <a:pt x="3197" y="2123"/>
                  </a:cubicBezTo>
                  <a:cubicBezTo>
                    <a:pt x="3666" y="2688"/>
                    <a:pt x="3264" y="3546"/>
                    <a:pt x="2528" y="3546"/>
                  </a:cubicBezTo>
                  <a:cubicBezTo>
                    <a:pt x="2502" y="3546"/>
                    <a:pt x="2472" y="3546"/>
                    <a:pt x="2445" y="3543"/>
                  </a:cubicBezTo>
                  <a:cubicBezTo>
                    <a:pt x="2212" y="3523"/>
                    <a:pt x="2003" y="3410"/>
                    <a:pt x="1856" y="3230"/>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5400000">
              <a:off x="30002" y="2604726"/>
              <a:ext cx="92532" cy="107739"/>
            </a:xfrm>
            <a:custGeom>
              <a:avLst/>
              <a:gdLst/>
              <a:ahLst/>
              <a:cxnLst/>
              <a:rect l="l" t="t" r="r" b="b"/>
              <a:pathLst>
                <a:path w="2221" h="2586" extrusionOk="0">
                  <a:moveTo>
                    <a:pt x="2094" y="1"/>
                  </a:moveTo>
                  <a:cubicBezTo>
                    <a:pt x="2060" y="4"/>
                    <a:pt x="2030" y="17"/>
                    <a:pt x="2010" y="44"/>
                  </a:cubicBezTo>
                  <a:lnTo>
                    <a:pt x="41" y="2403"/>
                  </a:lnTo>
                  <a:cubicBezTo>
                    <a:pt x="1" y="2449"/>
                    <a:pt x="8" y="2519"/>
                    <a:pt x="54" y="2559"/>
                  </a:cubicBezTo>
                  <a:cubicBezTo>
                    <a:pt x="75" y="2577"/>
                    <a:pt x="100" y="2585"/>
                    <a:pt x="125" y="2585"/>
                  </a:cubicBezTo>
                  <a:cubicBezTo>
                    <a:pt x="157" y="2585"/>
                    <a:pt x="188" y="2572"/>
                    <a:pt x="211" y="2546"/>
                  </a:cubicBezTo>
                  <a:lnTo>
                    <a:pt x="2180" y="184"/>
                  </a:lnTo>
                  <a:cubicBezTo>
                    <a:pt x="2220" y="137"/>
                    <a:pt x="2213" y="67"/>
                    <a:pt x="2167" y="27"/>
                  </a:cubicBezTo>
                  <a:cubicBezTo>
                    <a:pt x="2147" y="11"/>
                    <a:pt x="2120" y="1"/>
                    <a:pt x="2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5400000">
              <a:off x="101744" y="2494195"/>
              <a:ext cx="9332" cy="158609"/>
            </a:xfrm>
            <a:custGeom>
              <a:avLst/>
              <a:gdLst/>
              <a:ahLst/>
              <a:cxnLst/>
              <a:rect l="l" t="t" r="r" b="b"/>
              <a:pathLst>
                <a:path w="224" h="3807" extrusionOk="0">
                  <a:moveTo>
                    <a:pt x="114" y="1"/>
                  </a:moveTo>
                  <a:cubicBezTo>
                    <a:pt x="51" y="1"/>
                    <a:pt x="1" y="51"/>
                    <a:pt x="1" y="110"/>
                  </a:cubicBezTo>
                  <a:lnTo>
                    <a:pt x="1" y="3697"/>
                  </a:lnTo>
                  <a:cubicBezTo>
                    <a:pt x="1" y="3770"/>
                    <a:pt x="57" y="3807"/>
                    <a:pt x="112" y="3807"/>
                  </a:cubicBezTo>
                  <a:cubicBezTo>
                    <a:pt x="168" y="3807"/>
                    <a:pt x="224" y="3770"/>
                    <a:pt x="224" y="3697"/>
                  </a:cubicBezTo>
                  <a:lnTo>
                    <a:pt x="224" y="110"/>
                  </a:lnTo>
                  <a:cubicBezTo>
                    <a:pt x="224"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5400000">
              <a:off x="30314" y="2432347"/>
              <a:ext cx="91866" cy="107698"/>
            </a:xfrm>
            <a:custGeom>
              <a:avLst/>
              <a:gdLst/>
              <a:ahLst/>
              <a:cxnLst/>
              <a:rect l="l" t="t" r="r" b="b"/>
              <a:pathLst>
                <a:path w="2205" h="2585" extrusionOk="0">
                  <a:moveTo>
                    <a:pt x="147" y="1"/>
                  </a:moveTo>
                  <a:cubicBezTo>
                    <a:pt x="50" y="1"/>
                    <a:pt x="0" y="110"/>
                    <a:pt x="60" y="184"/>
                  </a:cubicBezTo>
                  <a:lnTo>
                    <a:pt x="1963" y="2542"/>
                  </a:lnTo>
                  <a:cubicBezTo>
                    <a:pt x="1988" y="2572"/>
                    <a:pt x="2017" y="2584"/>
                    <a:pt x="2046"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5400000">
              <a:off x="172466" y="2639743"/>
              <a:ext cx="26206" cy="22456"/>
            </a:xfrm>
            <a:custGeom>
              <a:avLst/>
              <a:gdLst/>
              <a:ahLst/>
              <a:cxnLst/>
              <a:rect l="l" t="t" r="r" b="b"/>
              <a:pathLst>
                <a:path w="629" h="539" extrusionOk="0">
                  <a:moveTo>
                    <a:pt x="358" y="0"/>
                  </a:moveTo>
                  <a:cubicBezTo>
                    <a:pt x="292" y="0"/>
                    <a:pt x="225" y="25"/>
                    <a:pt x="170" y="80"/>
                  </a:cubicBezTo>
                  <a:cubicBezTo>
                    <a:pt x="0" y="249"/>
                    <a:pt x="120" y="539"/>
                    <a:pt x="359" y="539"/>
                  </a:cubicBezTo>
                  <a:cubicBezTo>
                    <a:pt x="509" y="539"/>
                    <a:pt x="629" y="419"/>
                    <a:pt x="629" y="269"/>
                  </a:cubicBezTo>
                  <a:cubicBezTo>
                    <a:pt x="629" y="107"/>
                    <a:pt x="49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53791" y="2739921"/>
              <a:ext cx="22498" cy="22373"/>
            </a:xfrm>
            <a:custGeom>
              <a:avLst/>
              <a:gdLst/>
              <a:ahLst/>
              <a:cxnLst/>
              <a:rect l="l" t="t" r="r" b="b"/>
              <a:pathLst>
                <a:path w="540" h="537" extrusionOk="0">
                  <a:moveTo>
                    <a:pt x="270" y="1"/>
                  </a:moveTo>
                  <a:cubicBezTo>
                    <a:pt x="123" y="1"/>
                    <a:pt x="4" y="121"/>
                    <a:pt x="4" y="267"/>
                  </a:cubicBezTo>
                  <a:cubicBezTo>
                    <a:pt x="0" y="417"/>
                    <a:pt x="123"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5400000">
              <a:off x="51978" y="2387560"/>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5400000">
              <a:off x="172446" y="2490321"/>
              <a:ext cx="26247" cy="22456"/>
            </a:xfrm>
            <a:custGeom>
              <a:avLst/>
              <a:gdLst/>
              <a:ahLst/>
              <a:cxnLst/>
              <a:rect l="l" t="t" r="r" b="b"/>
              <a:pathLst>
                <a:path w="630" h="539" extrusionOk="0">
                  <a:moveTo>
                    <a:pt x="359" y="0"/>
                  </a:moveTo>
                  <a:cubicBezTo>
                    <a:pt x="293" y="0"/>
                    <a:pt x="225" y="25"/>
                    <a:pt x="170" y="80"/>
                  </a:cubicBezTo>
                  <a:cubicBezTo>
                    <a:pt x="0"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5400000">
              <a:off x="-76050" y="1801286"/>
              <a:ext cx="584108" cy="405459"/>
            </a:xfrm>
            <a:custGeom>
              <a:avLst/>
              <a:gdLst/>
              <a:ahLst/>
              <a:cxnLst/>
              <a:rect l="l" t="t" r="r" b="b"/>
              <a:pathLst>
                <a:path w="14020" h="9732" extrusionOk="0">
                  <a:moveTo>
                    <a:pt x="848" y="0"/>
                  </a:moveTo>
                  <a:cubicBezTo>
                    <a:pt x="173" y="1181"/>
                    <a:pt x="0" y="2372"/>
                    <a:pt x="359" y="3407"/>
                  </a:cubicBezTo>
                  <a:cubicBezTo>
                    <a:pt x="778" y="4611"/>
                    <a:pt x="1860" y="5509"/>
                    <a:pt x="3487" y="6002"/>
                  </a:cubicBezTo>
                  <a:cubicBezTo>
                    <a:pt x="6677" y="6970"/>
                    <a:pt x="6900" y="8706"/>
                    <a:pt x="6900" y="8723"/>
                  </a:cubicBezTo>
                  <a:lnTo>
                    <a:pt x="7006" y="9731"/>
                  </a:lnTo>
                  <a:lnTo>
                    <a:pt x="7120" y="8726"/>
                  </a:lnTo>
                  <a:cubicBezTo>
                    <a:pt x="7120" y="8706"/>
                    <a:pt x="7356" y="6967"/>
                    <a:pt x="10530"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5" y="4468"/>
                    <a:pt x="12023" y="5316"/>
                    <a:pt x="10466" y="5789"/>
                  </a:cubicBezTo>
                  <a:cubicBezTo>
                    <a:pt x="8031" y="6527"/>
                    <a:pt x="7253" y="7702"/>
                    <a:pt x="7010" y="8311"/>
                  </a:cubicBezTo>
                  <a:cubicBezTo>
                    <a:pt x="6764" y="7702"/>
                    <a:pt x="5985" y="6527"/>
                    <a:pt x="3550" y="5789"/>
                  </a:cubicBezTo>
                  <a:cubicBezTo>
                    <a:pt x="1993" y="5316"/>
                    <a:pt x="961"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5400000">
              <a:off x="-60135" y="1832782"/>
              <a:ext cx="489326" cy="342507"/>
            </a:xfrm>
            <a:custGeom>
              <a:avLst/>
              <a:gdLst/>
              <a:ahLst/>
              <a:cxnLst/>
              <a:rect l="l" t="t" r="r" b="b"/>
              <a:pathLst>
                <a:path w="11745" h="8221" extrusionOk="0">
                  <a:moveTo>
                    <a:pt x="663" y="0"/>
                  </a:moveTo>
                  <a:cubicBezTo>
                    <a:pt x="137" y="965"/>
                    <a:pt x="1" y="1936"/>
                    <a:pt x="294" y="2781"/>
                  </a:cubicBezTo>
                  <a:cubicBezTo>
                    <a:pt x="646" y="3793"/>
                    <a:pt x="1554" y="4548"/>
                    <a:pt x="2922" y="4964"/>
                  </a:cubicBezTo>
                  <a:cubicBezTo>
                    <a:pt x="5563" y="5766"/>
                    <a:pt x="5763" y="7209"/>
                    <a:pt x="5763" y="7223"/>
                  </a:cubicBezTo>
                  <a:lnTo>
                    <a:pt x="5879" y="8221"/>
                  </a:lnTo>
                  <a:lnTo>
                    <a:pt x="5983" y="7223"/>
                  </a:lnTo>
                  <a:cubicBezTo>
                    <a:pt x="5986" y="7209"/>
                    <a:pt x="6182" y="5766"/>
                    <a:pt x="8824" y="4964"/>
                  </a:cubicBezTo>
                  <a:cubicBezTo>
                    <a:pt x="10191" y="4548"/>
                    <a:pt x="11099" y="3793"/>
                    <a:pt x="11452" y="2781"/>
                  </a:cubicBezTo>
                  <a:cubicBezTo>
                    <a:pt x="11745" y="1936"/>
                    <a:pt x="11612" y="965"/>
                    <a:pt x="11083" y="0"/>
                  </a:cubicBezTo>
                  <a:lnTo>
                    <a:pt x="10830" y="0"/>
                  </a:lnTo>
                  <a:cubicBezTo>
                    <a:pt x="11375" y="945"/>
                    <a:pt x="11525" y="1893"/>
                    <a:pt x="11242" y="2708"/>
                  </a:cubicBezTo>
                  <a:cubicBezTo>
                    <a:pt x="10913" y="3650"/>
                    <a:pt x="10055" y="4358"/>
                    <a:pt x="8761" y="4751"/>
                  </a:cubicBezTo>
                  <a:cubicBezTo>
                    <a:pt x="6771" y="5356"/>
                    <a:pt x="6099" y="6308"/>
                    <a:pt x="5873" y="6830"/>
                  </a:cubicBezTo>
                  <a:cubicBezTo>
                    <a:pt x="5650" y="6304"/>
                    <a:pt x="4978" y="5353"/>
                    <a:pt x="2988" y="4751"/>
                  </a:cubicBezTo>
                  <a:cubicBezTo>
                    <a:pt x="1691" y="4358"/>
                    <a:pt x="833"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5400000">
              <a:off x="73206" y="1902463"/>
              <a:ext cx="91241" cy="203105"/>
            </a:xfrm>
            <a:custGeom>
              <a:avLst/>
              <a:gdLst/>
              <a:ahLst/>
              <a:cxnLst/>
              <a:rect l="l" t="t" r="r" b="b"/>
              <a:pathLst>
                <a:path w="2190" h="4875" extrusionOk="0">
                  <a:moveTo>
                    <a:pt x="1095" y="223"/>
                  </a:moveTo>
                  <a:cubicBezTo>
                    <a:pt x="1467" y="223"/>
                    <a:pt x="1966" y="3041"/>
                    <a:pt x="1966" y="3780"/>
                  </a:cubicBezTo>
                  <a:cubicBezTo>
                    <a:pt x="1956" y="4252"/>
                    <a:pt x="1567" y="4632"/>
                    <a:pt x="1095" y="4632"/>
                  </a:cubicBezTo>
                  <a:cubicBezTo>
                    <a:pt x="622" y="4632"/>
                    <a:pt x="233" y="4252"/>
                    <a:pt x="223" y="3780"/>
                  </a:cubicBezTo>
                  <a:cubicBezTo>
                    <a:pt x="223" y="3041"/>
                    <a:pt x="722" y="223"/>
                    <a:pt x="1095" y="223"/>
                  </a:cubicBezTo>
                  <a:close/>
                  <a:moveTo>
                    <a:pt x="1095" y="0"/>
                  </a:moveTo>
                  <a:cubicBezTo>
                    <a:pt x="393" y="0"/>
                    <a:pt x="4" y="3421"/>
                    <a:pt x="4" y="3780"/>
                  </a:cubicBezTo>
                  <a:cubicBezTo>
                    <a:pt x="0" y="4385"/>
                    <a:pt x="493" y="4874"/>
                    <a:pt x="1095" y="4874"/>
                  </a:cubicBezTo>
                  <a:cubicBezTo>
                    <a:pt x="1700" y="4874"/>
                    <a:pt x="2189" y="4385"/>
                    <a:pt x="2189" y="3780"/>
                  </a:cubicBezTo>
                  <a:cubicBezTo>
                    <a:pt x="2189" y="3421"/>
                    <a:pt x="1800"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5400000">
              <a:off x="13566" y="2023930"/>
              <a:ext cx="156568" cy="157151"/>
            </a:xfrm>
            <a:custGeom>
              <a:avLst/>
              <a:gdLst/>
              <a:ahLst/>
              <a:cxnLst/>
              <a:rect l="l" t="t" r="r" b="b"/>
              <a:pathLst>
                <a:path w="3758" h="3772" extrusionOk="0">
                  <a:moveTo>
                    <a:pt x="2729" y="0"/>
                  </a:moveTo>
                  <a:cubicBezTo>
                    <a:pt x="1801" y="569"/>
                    <a:pt x="547" y="1787"/>
                    <a:pt x="384" y="1980"/>
                  </a:cubicBezTo>
                  <a:cubicBezTo>
                    <a:pt x="1" y="2445"/>
                    <a:pt x="68" y="3134"/>
                    <a:pt x="533" y="3520"/>
                  </a:cubicBezTo>
                  <a:cubicBezTo>
                    <a:pt x="737" y="3689"/>
                    <a:pt x="984" y="3771"/>
                    <a:pt x="1229" y="3771"/>
                  </a:cubicBezTo>
                  <a:cubicBezTo>
                    <a:pt x="1543" y="3771"/>
                    <a:pt x="1855" y="3635"/>
                    <a:pt x="2070" y="3373"/>
                  </a:cubicBezTo>
                  <a:cubicBezTo>
                    <a:pt x="2250" y="3157"/>
                    <a:pt x="2752" y="2375"/>
                    <a:pt x="3158" y="1600"/>
                  </a:cubicBezTo>
                  <a:cubicBezTo>
                    <a:pt x="3637" y="692"/>
                    <a:pt x="3757" y="240"/>
                    <a:pt x="3740" y="0"/>
                  </a:cubicBezTo>
                  <a:lnTo>
                    <a:pt x="3531" y="0"/>
                  </a:lnTo>
                  <a:cubicBezTo>
                    <a:pt x="3617" y="462"/>
                    <a:pt x="2346" y="2695"/>
                    <a:pt x="1904" y="3230"/>
                  </a:cubicBezTo>
                  <a:cubicBezTo>
                    <a:pt x="1732" y="3438"/>
                    <a:pt x="1483" y="3546"/>
                    <a:pt x="1231" y="3546"/>
                  </a:cubicBezTo>
                  <a:cubicBezTo>
                    <a:pt x="1036" y="3546"/>
                    <a:pt x="839" y="3481"/>
                    <a:pt x="676" y="3347"/>
                  </a:cubicBezTo>
                  <a:cubicBezTo>
                    <a:pt x="307" y="3041"/>
                    <a:pt x="254" y="2492"/>
                    <a:pt x="560" y="2123"/>
                  </a:cubicBezTo>
                  <a:cubicBezTo>
                    <a:pt x="942" y="1660"/>
                    <a:pt x="2446" y="353"/>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5400000">
              <a:off x="13670" y="1828012"/>
              <a:ext cx="156359" cy="157151"/>
            </a:xfrm>
            <a:custGeom>
              <a:avLst/>
              <a:gdLst/>
              <a:ahLst/>
              <a:cxnLst/>
              <a:rect l="l" t="t" r="r" b="b"/>
              <a:pathLst>
                <a:path w="3753" h="3772" extrusionOk="0">
                  <a:moveTo>
                    <a:pt x="14" y="0"/>
                  </a:moveTo>
                  <a:cubicBezTo>
                    <a:pt x="0" y="240"/>
                    <a:pt x="117" y="692"/>
                    <a:pt x="592" y="1600"/>
                  </a:cubicBezTo>
                  <a:cubicBezTo>
                    <a:pt x="1002" y="2375"/>
                    <a:pt x="1504" y="3157"/>
                    <a:pt x="1680" y="3373"/>
                  </a:cubicBezTo>
                  <a:cubicBezTo>
                    <a:pt x="1897" y="3635"/>
                    <a:pt x="2210" y="3771"/>
                    <a:pt x="2525" y="3771"/>
                  </a:cubicBezTo>
                  <a:cubicBezTo>
                    <a:pt x="2770" y="3771"/>
                    <a:pt x="3017" y="3689"/>
                    <a:pt x="3221" y="3520"/>
                  </a:cubicBezTo>
                  <a:cubicBezTo>
                    <a:pt x="3686" y="3137"/>
                    <a:pt x="3753" y="2449"/>
                    <a:pt x="3367" y="1983"/>
                  </a:cubicBezTo>
                  <a:cubicBezTo>
                    <a:pt x="3187" y="1763"/>
                    <a:pt x="2519" y="1124"/>
                    <a:pt x="1833" y="576"/>
                  </a:cubicBezTo>
                  <a:cubicBezTo>
                    <a:pt x="1577" y="369"/>
                    <a:pt x="1314" y="180"/>
                    <a:pt x="1038" y="0"/>
                  </a:cubicBezTo>
                  <a:lnTo>
                    <a:pt x="582" y="0"/>
                  </a:lnTo>
                  <a:cubicBezTo>
                    <a:pt x="795" y="96"/>
                    <a:pt x="1138" y="306"/>
                    <a:pt x="1694" y="749"/>
                  </a:cubicBezTo>
                  <a:cubicBezTo>
                    <a:pt x="2356" y="1281"/>
                    <a:pt x="3028" y="1916"/>
                    <a:pt x="3194" y="2123"/>
                  </a:cubicBezTo>
                  <a:cubicBezTo>
                    <a:pt x="3666" y="2688"/>
                    <a:pt x="3264" y="3550"/>
                    <a:pt x="2525" y="3550"/>
                  </a:cubicBezTo>
                  <a:cubicBezTo>
                    <a:pt x="2499" y="3550"/>
                    <a:pt x="2472" y="3546"/>
                    <a:pt x="2442" y="3546"/>
                  </a:cubicBezTo>
                  <a:cubicBezTo>
                    <a:pt x="2213" y="3523"/>
                    <a:pt x="2000" y="3410"/>
                    <a:pt x="1853" y="3234"/>
                  </a:cubicBezTo>
                  <a:cubicBezTo>
                    <a:pt x="1684"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5400000">
              <a:off x="29460" y="2035908"/>
              <a:ext cx="93657" cy="107781"/>
            </a:xfrm>
            <a:custGeom>
              <a:avLst/>
              <a:gdLst/>
              <a:ahLst/>
              <a:cxnLst/>
              <a:rect l="l" t="t" r="r" b="b"/>
              <a:pathLst>
                <a:path w="2248" h="2587" extrusionOk="0">
                  <a:moveTo>
                    <a:pt x="2125" y="1"/>
                  </a:moveTo>
                  <a:cubicBezTo>
                    <a:pt x="2092" y="1"/>
                    <a:pt x="2062" y="17"/>
                    <a:pt x="2038" y="44"/>
                  </a:cubicBezTo>
                  <a:lnTo>
                    <a:pt x="72" y="2403"/>
                  </a:lnTo>
                  <a:cubicBezTo>
                    <a:pt x="1" y="2487"/>
                    <a:pt x="75" y="2587"/>
                    <a:pt x="158" y="2587"/>
                  </a:cubicBezTo>
                  <a:cubicBezTo>
                    <a:pt x="187" y="2587"/>
                    <a:pt x="217" y="2575"/>
                    <a:pt x="242" y="2546"/>
                  </a:cubicBezTo>
                  <a:lnTo>
                    <a:pt x="2211" y="187"/>
                  </a:lnTo>
                  <a:cubicBezTo>
                    <a:pt x="2248" y="140"/>
                    <a:pt x="2241" y="70"/>
                    <a:pt x="2195" y="31"/>
                  </a:cubicBezTo>
                  <a:cubicBezTo>
                    <a:pt x="2175" y="11"/>
                    <a:pt x="2151" y="1"/>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5400000">
              <a:off x="101724" y="1924523"/>
              <a:ext cx="9707" cy="158942"/>
            </a:xfrm>
            <a:custGeom>
              <a:avLst/>
              <a:gdLst/>
              <a:ahLst/>
              <a:cxnLst/>
              <a:rect l="l" t="t" r="r" b="b"/>
              <a:pathLst>
                <a:path w="233" h="3815" extrusionOk="0">
                  <a:moveTo>
                    <a:pt x="116" y="1"/>
                  </a:moveTo>
                  <a:cubicBezTo>
                    <a:pt x="56" y="1"/>
                    <a:pt x="6" y="51"/>
                    <a:pt x="6" y="110"/>
                  </a:cubicBezTo>
                  <a:lnTo>
                    <a:pt x="6" y="3697"/>
                  </a:lnTo>
                  <a:cubicBezTo>
                    <a:pt x="1" y="3775"/>
                    <a:pt x="58" y="3814"/>
                    <a:pt x="116" y="3814"/>
                  </a:cubicBezTo>
                  <a:cubicBezTo>
                    <a:pt x="174" y="3814"/>
                    <a:pt x="232" y="3775"/>
                    <a:pt x="229" y="3697"/>
                  </a:cubicBezTo>
                  <a:lnTo>
                    <a:pt x="229" y="110"/>
                  </a:lnTo>
                  <a:cubicBezTo>
                    <a:pt x="229" y="51"/>
                    <a:pt x="17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5400000">
              <a:off x="30314" y="1862946"/>
              <a:ext cx="91866" cy="107698"/>
            </a:xfrm>
            <a:custGeom>
              <a:avLst/>
              <a:gdLst/>
              <a:ahLst/>
              <a:cxnLst/>
              <a:rect l="l" t="t" r="r" b="b"/>
              <a:pathLst>
                <a:path w="2205" h="2585" extrusionOk="0">
                  <a:moveTo>
                    <a:pt x="147" y="1"/>
                  </a:moveTo>
                  <a:cubicBezTo>
                    <a:pt x="53" y="1"/>
                    <a:pt x="0" y="110"/>
                    <a:pt x="60" y="184"/>
                  </a:cubicBezTo>
                  <a:lnTo>
                    <a:pt x="1963" y="2542"/>
                  </a:lnTo>
                  <a:cubicBezTo>
                    <a:pt x="1987" y="2572"/>
                    <a:pt x="2017" y="2584"/>
                    <a:pt x="2046" y="2584"/>
                  </a:cubicBezTo>
                  <a:cubicBezTo>
                    <a:pt x="2128" y="2584"/>
                    <a:pt x="2205"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400000">
              <a:off x="172446" y="2070196"/>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5400000">
              <a:off x="51854" y="2172332"/>
              <a:ext cx="26247" cy="22498"/>
            </a:xfrm>
            <a:custGeom>
              <a:avLst/>
              <a:gdLst/>
              <a:ahLst/>
              <a:cxnLst/>
              <a:rect l="l" t="t" r="r" b="b"/>
              <a:pathLst>
                <a:path w="630" h="540" extrusionOk="0">
                  <a:moveTo>
                    <a:pt x="359" y="1"/>
                  </a:moveTo>
                  <a:cubicBezTo>
                    <a:pt x="293" y="1"/>
                    <a:pt x="225" y="25"/>
                    <a:pt x="170" y="80"/>
                  </a:cubicBezTo>
                  <a:cubicBezTo>
                    <a:pt x="0" y="250"/>
                    <a:pt x="123" y="539"/>
                    <a:pt x="363" y="539"/>
                  </a:cubicBezTo>
                  <a:cubicBezTo>
                    <a:pt x="509" y="539"/>
                    <a:pt x="629" y="420"/>
                    <a:pt x="629" y="270"/>
                  </a:cubicBezTo>
                  <a:cubicBezTo>
                    <a:pt x="629"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5400000">
              <a:off x="51874" y="1818055"/>
              <a:ext cx="26206" cy="22498"/>
            </a:xfrm>
            <a:custGeom>
              <a:avLst/>
              <a:gdLst/>
              <a:ahLst/>
              <a:cxnLst/>
              <a:rect l="l" t="t" r="r" b="b"/>
              <a:pathLst>
                <a:path w="629" h="540" extrusionOk="0">
                  <a:moveTo>
                    <a:pt x="358" y="1"/>
                  </a:moveTo>
                  <a:cubicBezTo>
                    <a:pt x="292" y="1"/>
                    <a:pt x="225" y="25"/>
                    <a:pt x="170" y="80"/>
                  </a:cubicBezTo>
                  <a:cubicBezTo>
                    <a:pt x="1" y="249"/>
                    <a:pt x="118" y="539"/>
                    <a:pt x="355" y="539"/>
                  </a:cubicBezTo>
                  <a:cubicBezTo>
                    <a:pt x="357" y="539"/>
                    <a:pt x="358" y="539"/>
                    <a:pt x="359" y="539"/>
                  </a:cubicBezTo>
                  <a:cubicBezTo>
                    <a:pt x="509" y="539"/>
                    <a:pt x="629" y="420"/>
                    <a:pt x="629" y="270"/>
                  </a:cubicBezTo>
                  <a:cubicBezTo>
                    <a:pt x="629" y="108"/>
                    <a:pt x="496"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5400000">
              <a:off x="172446" y="1920794"/>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06" y="539"/>
                    <a:pt x="626"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5400000">
              <a:off x="-76071" y="1231905"/>
              <a:ext cx="584150" cy="405459"/>
            </a:xfrm>
            <a:custGeom>
              <a:avLst/>
              <a:gdLst/>
              <a:ahLst/>
              <a:cxnLst/>
              <a:rect l="l" t="t" r="r" b="b"/>
              <a:pathLst>
                <a:path w="14021" h="9732" extrusionOk="0">
                  <a:moveTo>
                    <a:pt x="853"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3"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5400000">
              <a:off x="-60135" y="1263256"/>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4" y="5766"/>
                    <a:pt x="5760" y="7209"/>
                    <a:pt x="5760" y="7223"/>
                  </a:cubicBezTo>
                  <a:lnTo>
                    <a:pt x="5876" y="8221"/>
                  </a:lnTo>
                  <a:lnTo>
                    <a:pt x="5983" y="7223"/>
                  </a:lnTo>
                  <a:cubicBezTo>
                    <a:pt x="5983" y="7209"/>
                    <a:pt x="6179" y="5766"/>
                    <a:pt x="8824" y="4964"/>
                  </a:cubicBezTo>
                  <a:cubicBezTo>
                    <a:pt x="10188" y="4548"/>
                    <a:pt x="11100" y="3793"/>
                    <a:pt x="11449" y="2781"/>
                  </a:cubicBezTo>
                  <a:cubicBezTo>
                    <a:pt x="11745" y="1936"/>
                    <a:pt x="11609" y="965"/>
                    <a:pt x="11080" y="0"/>
                  </a:cubicBezTo>
                  <a:lnTo>
                    <a:pt x="10827" y="0"/>
                  </a:lnTo>
                  <a:cubicBezTo>
                    <a:pt x="11376" y="945"/>
                    <a:pt x="11522" y="1893"/>
                    <a:pt x="11239"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5400000">
              <a:off x="73268" y="1332999"/>
              <a:ext cx="91116" cy="203105"/>
            </a:xfrm>
            <a:custGeom>
              <a:avLst/>
              <a:gdLst/>
              <a:ahLst/>
              <a:cxnLst/>
              <a:rect l="l" t="t" r="r" b="b"/>
              <a:pathLst>
                <a:path w="2187" h="4875" extrusionOk="0">
                  <a:moveTo>
                    <a:pt x="1092" y="223"/>
                  </a:moveTo>
                  <a:cubicBezTo>
                    <a:pt x="1464" y="223"/>
                    <a:pt x="1963" y="3041"/>
                    <a:pt x="1963" y="3780"/>
                  </a:cubicBezTo>
                  <a:cubicBezTo>
                    <a:pt x="1963" y="4262"/>
                    <a:pt x="1574" y="4651"/>
                    <a:pt x="1092" y="4651"/>
                  </a:cubicBezTo>
                  <a:cubicBezTo>
                    <a:pt x="613" y="4651"/>
                    <a:pt x="223" y="4262"/>
                    <a:pt x="223" y="3780"/>
                  </a:cubicBezTo>
                  <a:cubicBezTo>
                    <a:pt x="223" y="3041"/>
                    <a:pt x="722"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13587" y="1454383"/>
              <a:ext cx="157359" cy="157984"/>
            </a:xfrm>
            <a:custGeom>
              <a:avLst/>
              <a:gdLst/>
              <a:ahLst/>
              <a:cxnLst/>
              <a:rect l="l" t="t" r="r" b="b"/>
              <a:pathLst>
                <a:path w="3777" h="3792" extrusionOk="0">
                  <a:moveTo>
                    <a:pt x="2745" y="0"/>
                  </a:moveTo>
                  <a:cubicBezTo>
                    <a:pt x="1817" y="569"/>
                    <a:pt x="566" y="1787"/>
                    <a:pt x="403" y="1980"/>
                  </a:cubicBezTo>
                  <a:cubicBezTo>
                    <a:pt x="0" y="2445"/>
                    <a:pt x="60" y="3151"/>
                    <a:pt x="533" y="3543"/>
                  </a:cubicBezTo>
                  <a:cubicBezTo>
                    <a:pt x="737" y="3710"/>
                    <a:pt x="983" y="3791"/>
                    <a:pt x="1227" y="3791"/>
                  </a:cubicBezTo>
                  <a:cubicBezTo>
                    <a:pt x="1553" y="3791"/>
                    <a:pt x="1875" y="3647"/>
                    <a:pt x="2089" y="3370"/>
                  </a:cubicBezTo>
                  <a:cubicBezTo>
                    <a:pt x="2269" y="3154"/>
                    <a:pt x="2772" y="2375"/>
                    <a:pt x="3181" y="1597"/>
                  </a:cubicBezTo>
                  <a:cubicBezTo>
                    <a:pt x="3656" y="689"/>
                    <a:pt x="3776" y="240"/>
                    <a:pt x="3763" y="0"/>
                  </a:cubicBezTo>
                  <a:lnTo>
                    <a:pt x="3547" y="0"/>
                  </a:lnTo>
                  <a:cubicBezTo>
                    <a:pt x="3637" y="462"/>
                    <a:pt x="2362" y="2691"/>
                    <a:pt x="1920" y="3230"/>
                  </a:cubicBezTo>
                  <a:cubicBezTo>
                    <a:pt x="1748" y="3438"/>
                    <a:pt x="1499" y="3546"/>
                    <a:pt x="1248" y="3546"/>
                  </a:cubicBezTo>
                  <a:cubicBezTo>
                    <a:pt x="1053" y="3546"/>
                    <a:pt x="857" y="3481"/>
                    <a:pt x="696" y="3347"/>
                  </a:cubicBezTo>
                  <a:cubicBezTo>
                    <a:pt x="323" y="3041"/>
                    <a:pt x="270" y="2492"/>
                    <a:pt x="579" y="2123"/>
                  </a:cubicBezTo>
                  <a:cubicBezTo>
                    <a:pt x="958" y="1660"/>
                    <a:pt x="2465" y="353"/>
                    <a:pt x="3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5400000">
              <a:off x="13691" y="1258590"/>
              <a:ext cx="156359" cy="157193"/>
            </a:xfrm>
            <a:custGeom>
              <a:avLst/>
              <a:gdLst/>
              <a:ahLst/>
              <a:cxnLst/>
              <a:rect l="l" t="t" r="r" b="b"/>
              <a:pathLst>
                <a:path w="3753" h="3773" extrusionOk="0">
                  <a:moveTo>
                    <a:pt x="236" y="0"/>
                  </a:moveTo>
                  <a:lnTo>
                    <a:pt x="13" y="3"/>
                  </a:lnTo>
                  <a:cubicBezTo>
                    <a:pt x="0" y="243"/>
                    <a:pt x="120" y="695"/>
                    <a:pt x="596" y="1600"/>
                  </a:cubicBezTo>
                  <a:cubicBezTo>
                    <a:pt x="1005" y="2379"/>
                    <a:pt x="1504" y="3157"/>
                    <a:pt x="1683" y="3377"/>
                  </a:cubicBezTo>
                  <a:cubicBezTo>
                    <a:pt x="1900" y="3638"/>
                    <a:pt x="2212" y="3773"/>
                    <a:pt x="2527" y="3773"/>
                  </a:cubicBezTo>
                  <a:cubicBezTo>
                    <a:pt x="2773" y="3773"/>
                    <a:pt x="3020" y="3691"/>
                    <a:pt x="3224" y="3523"/>
                  </a:cubicBezTo>
                  <a:cubicBezTo>
                    <a:pt x="3690" y="3137"/>
                    <a:pt x="3753" y="2449"/>
                    <a:pt x="3370" y="1983"/>
                  </a:cubicBezTo>
                  <a:cubicBezTo>
                    <a:pt x="3191" y="1767"/>
                    <a:pt x="2519" y="1128"/>
                    <a:pt x="1833" y="579"/>
                  </a:cubicBezTo>
                  <a:cubicBezTo>
                    <a:pt x="1580" y="373"/>
                    <a:pt x="1314" y="180"/>
                    <a:pt x="1041" y="3"/>
                  </a:cubicBezTo>
                  <a:lnTo>
                    <a:pt x="582" y="3"/>
                  </a:lnTo>
                  <a:cubicBezTo>
                    <a:pt x="795" y="100"/>
                    <a:pt x="1141" y="306"/>
                    <a:pt x="1693"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6"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5400000">
              <a:off x="29439" y="1466236"/>
              <a:ext cx="93532" cy="107614"/>
            </a:xfrm>
            <a:custGeom>
              <a:avLst/>
              <a:gdLst/>
              <a:ahLst/>
              <a:cxnLst/>
              <a:rect l="l" t="t" r="r" b="b"/>
              <a:pathLst>
                <a:path w="2245" h="2583" extrusionOk="0">
                  <a:moveTo>
                    <a:pt x="2118" y="1"/>
                  </a:moveTo>
                  <a:cubicBezTo>
                    <a:pt x="2085" y="4"/>
                    <a:pt x="2055" y="17"/>
                    <a:pt x="2035" y="44"/>
                  </a:cubicBezTo>
                  <a:lnTo>
                    <a:pt x="65" y="2403"/>
                  </a:lnTo>
                  <a:cubicBezTo>
                    <a:pt x="1" y="2487"/>
                    <a:pt x="73" y="2583"/>
                    <a:pt x="155" y="2583"/>
                  </a:cubicBezTo>
                  <a:cubicBezTo>
                    <a:pt x="182" y="2583"/>
                    <a:pt x="211" y="2572"/>
                    <a:pt x="235" y="2546"/>
                  </a:cubicBezTo>
                  <a:lnTo>
                    <a:pt x="2205" y="187"/>
                  </a:lnTo>
                  <a:cubicBezTo>
                    <a:pt x="2244" y="140"/>
                    <a:pt x="2238" y="67"/>
                    <a:pt x="2191" y="31"/>
                  </a:cubicBezTo>
                  <a:cubicBezTo>
                    <a:pt x="2168" y="11"/>
                    <a:pt x="2145" y="1"/>
                    <a:pt x="2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5400000">
              <a:off x="101703" y="1355101"/>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5400000">
              <a:off x="30231" y="1293461"/>
              <a:ext cx="92032" cy="107698"/>
            </a:xfrm>
            <a:custGeom>
              <a:avLst/>
              <a:gdLst/>
              <a:ahLst/>
              <a:cxnLst/>
              <a:rect l="l" t="t" r="r" b="b"/>
              <a:pathLst>
                <a:path w="2209" h="2585" extrusionOk="0">
                  <a:moveTo>
                    <a:pt x="150" y="1"/>
                  </a:moveTo>
                  <a:cubicBezTo>
                    <a:pt x="53" y="1"/>
                    <a:pt x="0" y="110"/>
                    <a:pt x="60" y="184"/>
                  </a:cubicBezTo>
                  <a:lnTo>
                    <a:pt x="1966" y="2542"/>
                  </a:lnTo>
                  <a:cubicBezTo>
                    <a:pt x="1991" y="2572"/>
                    <a:pt x="2020" y="2584"/>
                    <a:pt x="2049" y="2584"/>
                  </a:cubicBezTo>
                  <a:cubicBezTo>
                    <a:pt x="2132" y="2584"/>
                    <a:pt x="2208" y="2486"/>
                    <a:pt x="2139" y="2403"/>
                  </a:cubicBezTo>
                  <a:lnTo>
                    <a:pt x="233" y="44"/>
                  </a:lnTo>
                  <a:cubicBezTo>
                    <a:pt x="213" y="17"/>
                    <a:pt x="183"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5400000">
              <a:off x="172529" y="1500753"/>
              <a:ext cx="26081" cy="22456"/>
            </a:xfrm>
            <a:custGeom>
              <a:avLst/>
              <a:gdLst/>
              <a:ahLst/>
              <a:cxnLst/>
              <a:rect l="l" t="t" r="r" b="b"/>
              <a:pathLst>
                <a:path w="626" h="539" extrusionOk="0">
                  <a:moveTo>
                    <a:pt x="355" y="0"/>
                  </a:moveTo>
                  <a:cubicBezTo>
                    <a:pt x="289" y="0"/>
                    <a:pt x="222" y="25"/>
                    <a:pt x="167" y="80"/>
                  </a:cubicBezTo>
                  <a:cubicBezTo>
                    <a:pt x="0" y="249"/>
                    <a:pt x="120" y="539"/>
                    <a:pt x="360" y="539"/>
                  </a:cubicBezTo>
                  <a:cubicBezTo>
                    <a:pt x="506" y="539"/>
                    <a:pt x="626" y="419"/>
                    <a:pt x="626" y="269"/>
                  </a:cubicBezTo>
                  <a:cubicBezTo>
                    <a:pt x="626" y="107"/>
                    <a:pt x="49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5400000">
              <a:off x="51895" y="1602847"/>
              <a:ext cx="26247" cy="22414"/>
            </a:xfrm>
            <a:custGeom>
              <a:avLst/>
              <a:gdLst/>
              <a:ahLst/>
              <a:cxnLst/>
              <a:rect l="l" t="t" r="r" b="b"/>
              <a:pathLst>
                <a:path w="630" h="538" extrusionOk="0">
                  <a:moveTo>
                    <a:pt x="359" y="0"/>
                  </a:moveTo>
                  <a:cubicBezTo>
                    <a:pt x="293" y="0"/>
                    <a:pt x="225" y="24"/>
                    <a:pt x="170" y="78"/>
                  </a:cubicBezTo>
                  <a:cubicBezTo>
                    <a:pt x="1" y="248"/>
                    <a:pt x="120" y="537"/>
                    <a:pt x="360" y="537"/>
                  </a:cubicBezTo>
                  <a:cubicBezTo>
                    <a:pt x="510" y="537"/>
                    <a:pt x="629" y="418"/>
                    <a:pt x="629" y="268"/>
                  </a:cubicBezTo>
                  <a:cubicBezTo>
                    <a:pt x="629"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5400000">
              <a:off x="51978" y="1248632"/>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5400000">
              <a:off x="172446" y="1351393"/>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5400000">
              <a:off x="-76050" y="662358"/>
              <a:ext cx="584108" cy="405459"/>
            </a:xfrm>
            <a:custGeom>
              <a:avLst/>
              <a:gdLst/>
              <a:ahLst/>
              <a:cxnLst/>
              <a:rect l="l" t="t" r="r" b="b"/>
              <a:pathLst>
                <a:path w="14020" h="9732" extrusionOk="0">
                  <a:moveTo>
                    <a:pt x="848" y="0"/>
                  </a:moveTo>
                  <a:cubicBezTo>
                    <a:pt x="176" y="1181"/>
                    <a:pt x="0" y="2372"/>
                    <a:pt x="359" y="3407"/>
                  </a:cubicBezTo>
                  <a:cubicBezTo>
                    <a:pt x="779" y="4611"/>
                    <a:pt x="1860" y="5509"/>
                    <a:pt x="3487" y="6002"/>
                  </a:cubicBezTo>
                  <a:cubicBezTo>
                    <a:pt x="6680" y="6970"/>
                    <a:pt x="6900" y="8706"/>
                    <a:pt x="6900" y="8723"/>
                  </a:cubicBezTo>
                  <a:lnTo>
                    <a:pt x="7006" y="9731"/>
                  </a:lnTo>
                  <a:lnTo>
                    <a:pt x="7120" y="8726"/>
                  </a:lnTo>
                  <a:cubicBezTo>
                    <a:pt x="7123" y="8706"/>
                    <a:pt x="7356" y="6967"/>
                    <a:pt x="10533"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8" y="4468"/>
                    <a:pt x="12027" y="5316"/>
                    <a:pt x="10466" y="5789"/>
                  </a:cubicBezTo>
                  <a:cubicBezTo>
                    <a:pt x="8031" y="6527"/>
                    <a:pt x="7256" y="7702"/>
                    <a:pt x="7010" y="8311"/>
                  </a:cubicBezTo>
                  <a:cubicBezTo>
                    <a:pt x="6764" y="7702"/>
                    <a:pt x="5988" y="6527"/>
                    <a:pt x="3553"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5400000">
              <a:off x="-60219" y="693771"/>
              <a:ext cx="489493" cy="342507"/>
            </a:xfrm>
            <a:custGeom>
              <a:avLst/>
              <a:gdLst/>
              <a:ahLst/>
              <a:cxnLst/>
              <a:rect l="l" t="t" r="r" b="b"/>
              <a:pathLst>
                <a:path w="11749"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82" y="5766"/>
                    <a:pt x="8824" y="4964"/>
                  </a:cubicBezTo>
                  <a:cubicBezTo>
                    <a:pt x="10191" y="4548"/>
                    <a:pt x="11099" y="3793"/>
                    <a:pt x="11452" y="2781"/>
                  </a:cubicBezTo>
                  <a:cubicBezTo>
                    <a:pt x="11748"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7"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5400000">
              <a:off x="73206" y="763119"/>
              <a:ext cx="92074" cy="203938"/>
            </a:xfrm>
            <a:custGeom>
              <a:avLst/>
              <a:gdLst/>
              <a:ahLst/>
              <a:cxnLst/>
              <a:rect l="l" t="t" r="r" b="b"/>
              <a:pathLst>
                <a:path w="2210" h="4895" extrusionOk="0">
                  <a:moveTo>
                    <a:pt x="1105" y="223"/>
                  </a:moveTo>
                  <a:cubicBezTo>
                    <a:pt x="1477" y="223"/>
                    <a:pt x="1976" y="3041"/>
                    <a:pt x="1976" y="3780"/>
                  </a:cubicBezTo>
                  <a:cubicBezTo>
                    <a:pt x="1966" y="4252"/>
                    <a:pt x="1581" y="4632"/>
                    <a:pt x="1105" y="4632"/>
                  </a:cubicBezTo>
                  <a:cubicBezTo>
                    <a:pt x="632" y="4632"/>
                    <a:pt x="243" y="4252"/>
                    <a:pt x="233" y="3780"/>
                  </a:cubicBezTo>
                  <a:cubicBezTo>
                    <a:pt x="233" y="3041"/>
                    <a:pt x="732" y="223"/>
                    <a:pt x="1105" y="223"/>
                  </a:cubicBezTo>
                  <a:close/>
                  <a:moveTo>
                    <a:pt x="1105" y="0"/>
                  </a:moveTo>
                  <a:cubicBezTo>
                    <a:pt x="403" y="0"/>
                    <a:pt x="14" y="3421"/>
                    <a:pt x="14" y="3780"/>
                  </a:cubicBezTo>
                  <a:cubicBezTo>
                    <a:pt x="0" y="4392"/>
                    <a:pt x="493" y="4894"/>
                    <a:pt x="1105" y="4894"/>
                  </a:cubicBezTo>
                  <a:cubicBezTo>
                    <a:pt x="1717" y="4894"/>
                    <a:pt x="2209" y="4392"/>
                    <a:pt x="2199" y="3780"/>
                  </a:cubicBezTo>
                  <a:cubicBezTo>
                    <a:pt x="2199" y="3421"/>
                    <a:pt x="1810"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5400000">
              <a:off x="13524" y="884919"/>
              <a:ext cx="156526" cy="157026"/>
            </a:xfrm>
            <a:custGeom>
              <a:avLst/>
              <a:gdLst/>
              <a:ahLst/>
              <a:cxnLst/>
              <a:rect l="l" t="t" r="r" b="b"/>
              <a:pathLst>
                <a:path w="3757" h="3769" extrusionOk="0">
                  <a:moveTo>
                    <a:pt x="2725" y="0"/>
                  </a:moveTo>
                  <a:cubicBezTo>
                    <a:pt x="1797" y="569"/>
                    <a:pt x="543" y="1787"/>
                    <a:pt x="383" y="1980"/>
                  </a:cubicBezTo>
                  <a:cubicBezTo>
                    <a:pt x="0" y="2445"/>
                    <a:pt x="64" y="3134"/>
                    <a:pt x="529" y="3520"/>
                  </a:cubicBezTo>
                  <a:cubicBezTo>
                    <a:pt x="733" y="3687"/>
                    <a:pt x="978" y="3768"/>
                    <a:pt x="1223" y="3768"/>
                  </a:cubicBezTo>
                  <a:cubicBezTo>
                    <a:pt x="1539" y="3768"/>
                    <a:pt x="1852" y="3633"/>
                    <a:pt x="2070" y="3370"/>
                  </a:cubicBezTo>
                  <a:cubicBezTo>
                    <a:pt x="2249" y="3154"/>
                    <a:pt x="2752" y="2375"/>
                    <a:pt x="3158" y="1597"/>
                  </a:cubicBezTo>
                  <a:cubicBezTo>
                    <a:pt x="3637" y="689"/>
                    <a:pt x="3756" y="240"/>
                    <a:pt x="3740" y="0"/>
                  </a:cubicBezTo>
                  <a:lnTo>
                    <a:pt x="3527" y="0"/>
                  </a:lnTo>
                  <a:cubicBezTo>
                    <a:pt x="3613" y="462"/>
                    <a:pt x="2342" y="2691"/>
                    <a:pt x="1900" y="3230"/>
                  </a:cubicBezTo>
                  <a:cubicBezTo>
                    <a:pt x="1728" y="3438"/>
                    <a:pt x="1479" y="3546"/>
                    <a:pt x="1228" y="3546"/>
                  </a:cubicBezTo>
                  <a:cubicBezTo>
                    <a:pt x="1032" y="3546"/>
                    <a:pt x="835" y="3481"/>
                    <a:pt x="672" y="3347"/>
                  </a:cubicBezTo>
                  <a:cubicBezTo>
                    <a:pt x="303" y="3041"/>
                    <a:pt x="250" y="2492"/>
                    <a:pt x="556" y="2123"/>
                  </a:cubicBezTo>
                  <a:cubicBezTo>
                    <a:pt x="939" y="1660"/>
                    <a:pt x="2446"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5400000">
              <a:off x="13566" y="690563"/>
              <a:ext cx="154985" cy="155568"/>
            </a:xfrm>
            <a:custGeom>
              <a:avLst/>
              <a:gdLst/>
              <a:ahLst/>
              <a:cxnLst/>
              <a:rect l="l" t="t" r="r" b="b"/>
              <a:pathLst>
                <a:path w="3720" h="3734" extrusionOk="0">
                  <a:moveTo>
                    <a:pt x="14" y="0"/>
                  </a:moveTo>
                  <a:cubicBezTo>
                    <a:pt x="0" y="240"/>
                    <a:pt x="117" y="692"/>
                    <a:pt x="596" y="1600"/>
                  </a:cubicBezTo>
                  <a:cubicBezTo>
                    <a:pt x="1002" y="2375"/>
                    <a:pt x="1504" y="3157"/>
                    <a:pt x="1684" y="3373"/>
                  </a:cubicBezTo>
                  <a:cubicBezTo>
                    <a:pt x="1899" y="3611"/>
                    <a:pt x="2196" y="3733"/>
                    <a:pt x="2495" y="3733"/>
                  </a:cubicBezTo>
                  <a:cubicBezTo>
                    <a:pt x="2741" y="3733"/>
                    <a:pt x="2987" y="3651"/>
                    <a:pt x="3191" y="3483"/>
                  </a:cubicBezTo>
                  <a:cubicBezTo>
                    <a:pt x="3640" y="3111"/>
                    <a:pt x="3720" y="2452"/>
                    <a:pt x="3367" y="1983"/>
                  </a:cubicBezTo>
                  <a:cubicBezTo>
                    <a:pt x="3187" y="1767"/>
                    <a:pt x="2519" y="1128"/>
                    <a:pt x="1833" y="579"/>
                  </a:cubicBezTo>
                  <a:cubicBezTo>
                    <a:pt x="1581" y="373"/>
                    <a:pt x="1314" y="180"/>
                    <a:pt x="1038" y="3"/>
                  </a:cubicBezTo>
                  <a:lnTo>
                    <a:pt x="582" y="3"/>
                  </a:lnTo>
                  <a:cubicBezTo>
                    <a:pt x="795" y="100"/>
                    <a:pt x="1138" y="306"/>
                    <a:pt x="1694" y="752"/>
                  </a:cubicBezTo>
                  <a:cubicBezTo>
                    <a:pt x="2359" y="1281"/>
                    <a:pt x="3028" y="1920"/>
                    <a:pt x="3197" y="2123"/>
                  </a:cubicBezTo>
                  <a:cubicBezTo>
                    <a:pt x="3666" y="2691"/>
                    <a:pt x="3261" y="3550"/>
                    <a:pt x="2525" y="3550"/>
                  </a:cubicBezTo>
                  <a:cubicBezTo>
                    <a:pt x="2499" y="3550"/>
                    <a:pt x="2472" y="3546"/>
                    <a:pt x="2442" y="3546"/>
                  </a:cubicBezTo>
                  <a:cubicBezTo>
                    <a:pt x="2213" y="3523"/>
                    <a:pt x="2000" y="3410"/>
                    <a:pt x="1853"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5400000">
              <a:off x="29460" y="896980"/>
              <a:ext cx="93657" cy="107781"/>
            </a:xfrm>
            <a:custGeom>
              <a:avLst/>
              <a:gdLst/>
              <a:ahLst/>
              <a:cxnLst/>
              <a:rect l="l" t="t" r="r" b="b"/>
              <a:pathLst>
                <a:path w="2248" h="2587" extrusionOk="0">
                  <a:moveTo>
                    <a:pt x="2125" y="1"/>
                  </a:moveTo>
                  <a:cubicBezTo>
                    <a:pt x="2092" y="1"/>
                    <a:pt x="2062" y="17"/>
                    <a:pt x="2042" y="44"/>
                  </a:cubicBezTo>
                  <a:lnTo>
                    <a:pt x="72" y="2403"/>
                  </a:lnTo>
                  <a:cubicBezTo>
                    <a:pt x="1" y="2487"/>
                    <a:pt x="77" y="2587"/>
                    <a:pt x="160" y="2587"/>
                  </a:cubicBezTo>
                  <a:cubicBezTo>
                    <a:pt x="188" y="2587"/>
                    <a:pt x="218" y="2575"/>
                    <a:pt x="242" y="2546"/>
                  </a:cubicBezTo>
                  <a:lnTo>
                    <a:pt x="2208" y="184"/>
                  </a:lnTo>
                  <a:cubicBezTo>
                    <a:pt x="2248" y="137"/>
                    <a:pt x="2241" y="67"/>
                    <a:pt x="2195" y="27"/>
                  </a:cubicBezTo>
                  <a:cubicBezTo>
                    <a:pt x="2175" y="11"/>
                    <a:pt x="2151" y="4"/>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5400000">
              <a:off x="101724" y="785554"/>
              <a:ext cx="9707" cy="158942"/>
            </a:xfrm>
            <a:custGeom>
              <a:avLst/>
              <a:gdLst/>
              <a:ahLst/>
              <a:cxnLst/>
              <a:rect l="l" t="t" r="r" b="b"/>
              <a:pathLst>
                <a:path w="233" h="3815" extrusionOk="0">
                  <a:moveTo>
                    <a:pt x="115" y="1"/>
                  </a:moveTo>
                  <a:cubicBezTo>
                    <a:pt x="55" y="1"/>
                    <a:pt x="5" y="51"/>
                    <a:pt x="5" y="110"/>
                  </a:cubicBezTo>
                  <a:lnTo>
                    <a:pt x="5" y="3697"/>
                  </a:lnTo>
                  <a:cubicBezTo>
                    <a:pt x="0" y="3775"/>
                    <a:pt x="58" y="3814"/>
                    <a:pt x="116" y="3814"/>
                  </a:cubicBezTo>
                  <a:cubicBezTo>
                    <a:pt x="175" y="3814"/>
                    <a:pt x="233" y="3775"/>
                    <a:pt x="228" y="3697"/>
                  </a:cubicBezTo>
                  <a:lnTo>
                    <a:pt x="228" y="110"/>
                  </a:lnTo>
                  <a:cubicBezTo>
                    <a:pt x="228" y="51"/>
                    <a:pt x="178"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5400000">
              <a:off x="30272" y="723935"/>
              <a:ext cx="91991" cy="107739"/>
            </a:xfrm>
            <a:custGeom>
              <a:avLst/>
              <a:gdLst/>
              <a:ahLst/>
              <a:cxnLst/>
              <a:rect l="l" t="t" r="r" b="b"/>
              <a:pathLst>
                <a:path w="2208" h="2586" extrusionOk="0">
                  <a:moveTo>
                    <a:pt x="147" y="1"/>
                  </a:moveTo>
                  <a:cubicBezTo>
                    <a:pt x="53" y="1"/>
                    <a:pt x="0" y="110"/>
                    <a:pt x="60" y="184"/>
                  </a:cubicBezTo>
                  <a:lnTo>
                    <a:pt x="1963" y="2542"/>
                  </a:lnTo>
                  <a:cubicBezTo>
                    <a:pt x="1988" y="2573"/>
                    <a:pt x="2018" y="2586"/>
                    <a:pt x="2047" y="2586"/>
                  </a:cubicBezTo>
                  <a:cubicBezTo>
                    <a:pt x="2130" y="2586"/>
                    <a:pt x="2207"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5400000">
              <a:off x="172446" y="931268"/>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rot="-5400000">
              <a:off x="51854" y="1033279"/>
              <a:ext cx="26247" cy="22498"/>
            </a:xfrm>
            <a:custGeom>
              <a:avLst/>
              <a:gdLst/>
              <a:ahLst/>
              <a:cxnLst/>
              <a:rect l="l" t="t" r="r" b="b"/>
              <a:pathLst>
                <a:path w="630" h="540" extrusionOk="0">
                  <a:moveTo>
                    <a:pt x="359" y="1"/>
                  </a:moveTo>
                  <a:cubicBezTo>
                    <a:pt x="293" y="1"/>
                    <a:pt x="225" y="25"/>
                    <a:pt x="170"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5400000">
              <a:off x="51895" y="679189"/>
              <a:ext cx="26247" cy="22414"/>
            </a:xfrm>
            <a:custGeom>
              <a:avLst/>
              <a:gdLst/>
              <a:ahLst/>
              <a:cxnLst/>
              <a:rect l="l" t="t" r="r" b="b"/>
              <a:pathLst>
                <a:path w="630" h="538" extrusionOk="0">
                  <a:moveTo>
                    <a:pt x="359" y="0"/>
                  </a:moveTo>
                  <a:cubicBezTo>
                    <a:pt x="293" y="0"/>
                    <a:pt x="226" y="24"/>
                    <a:pt x="171" y="78"/>
                  </a:cubicBezTo>
                  <a:cubicBezTo>
                    <a:pt x="1" y="248"/>
                    <a:pt x="121" y="537"/>
                    <a:pt x="360" y="537"/>
                  </a:cubicBezTo>
                  <a:cubicBezTo>
                    <a:pt x="510" y="537"/>
                    <a:pt x="630" y="418"/>
                    <a:pt x="630" y="268"/>
                  </a:cubicBezTo>
                  <a:cubicBezTo>
                    <a:pt x="630"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5400000">
              <a:off x="172446" y="781867"/>
              <a:ext cx="26247" cy="22456"/>
            </a:xfrm>
            <a:custGeom>
              <a:avLst/>
              <a:gdLst/>
              <a:ahLst/>
              <a:cxnLst/>
              <a:rect l="l" t="t" r="r" b="b"/>
              <a:pathLst>
                <a:path w="630" h="539" extrusionOk="0">
                  <a:moveTo>
                    <a:pt x="359" y="0"/>
                  </a:moveTo>
                  <a:cubicBezTo>
                    <a:pt x="293" y="0"/>
                    <a:pt x="225" y="25"/>
                    <a:pt x="170" y="80"/>
                  </a:cubicBezTo>
                  <a:cubicBezTo>
                    <a:pt x="1" y="249"/>
                    <a:pt x="121" y="539"/>
                    <a:pt x="360" y="539"/>
                  </a:cubicBezTo>
                  <a:cubicBezTo>
                    <a:pt x="506" y="539"/>
                    <a:pt x="630" y="419"/>
                    <a:pt x="630" y="269"/>
                  </a:cubicBezTo>
                  <a:cubicBezTo>
                    <a:pt x="630"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5400000">
              <a:off x="-76050" y="92831"/>
              <a:ext cx="584108" cy="405459"/>
            </a:xfrm>
            <a:custGeom>
              <a:avLst/>
              <a:gdLst/>
              <a:ahLst/>
              <a:cxnLst/>
              <a:rect l="l" t="t" r="r" b="b"/>
              <a:pathLst>
                <a:path w="14020" h="9732" extrusionOk="0">
                  <a:moveTo>
                    <a:pt x="849" y="0"/>
                  </a:moveTo>
                  <a:cubicBezTo>
                    <a:pt x="177" y="1181"/>
                    <a:pt x="0" y="2372"/>
                    <a:pt x="360" y="3407"/>
                  </a:cubicBezTo>
                  <a:cubicBezTo>
                    <a:pt x="779" y="4611"/>
                    <a:pt x="1860" y="5509"/>
                    <a:pt x="3490" y="6002"/>
                  </a:cubicBezTo>
                  <a:cubicBezTo>
                    <a:pt x="6677" y="6970"/>
                    <a:pt x="6900" y="8706"/>
                    <a:pt x="6900" y="8723"/>
                  </a:cubicBezTo>
                  <a:lnTo>
                    <a:pt x="7003" y="9731"/>
                  </a:lnTo>
                  <a:lnTo>
                    <a:pt x="7120" y="8726"/>
                  </a:lnTo>
                  <a:cubicBezTo>
                    <a:pt x="7120" y="8706"/>
                    <a:pt x="7353" y="6967"/>
                    <a:pt x="10530" y="6002"/>
                  </a:cubicBezTo>
                  <a:cubicBezTo>
                    <a:pt x="12160" y="5509"/>
                    <a:pt x="13241" y="4611"/>
                    <a:pt x="13660" y="3407"/>
                  </a:cubicBezTo>
                  <a:cubicBezTo>
                    <a:pt x="14020" y="2372"/>
                    <a:pt x="13843" y="1181"/>
                    <a:pt x="13168" y="0"/>
                  </a:cubicBezTo>
                  <a:lnTo>
                    <a:pt x="12909" y="0"/>
                  </a:lnTo>
                  <a:cubicBezTo>
                    <a:pt x="13604" y="1161"/>
                    <a:pt x="13797" y="2332"/>
                    <a:pt x="13451" y="3334"/>
                  </a:cubicBezTo>
                  <a:cubicBezTo>
                    <a:pt x="13055" y="4468"/>
                    <a:pt x="12024" y="5316"/>
                    <a:pt x="10467" y="5789"/>
                  </a:cubicBezTo>
                  <a:cubicBezTo>
                    <a:pt x="8031" y="6527"/>
                    <a:pt x="7253" y="7702"/>
                    <a:pt x="7007" y="8311"/>
                  </a:cubicBezTo>
                  <a:cubicBezTo>
                    <a:pt x="6764" y="7702"/>
                    <a:pt x="5985" y="6527"/>
                    <a:pt x="3550"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5400000">
              <a:off x="-60114" y="124307"/>
              <a:ext cx="489284" cy="342507"/>
            </a:xfrm>
            <a:custGeom>
              <a:avLst/>
              <a:gdLst/>
              <a:ahLst/>
              <a:cxnLst/>
              <a:rect l="l" t="t" r="r" b="b"/>
              <a:pathLst>
                <a:path w="11744" h="8221" extrusionOk="0">
                  <a:moveTo>
                    <a:pt x="662" y="0"/>
                  </a:moveTo>
                  <a:cubicBezTo>
                    <a:pt x="133" y="965"/>
                    <a:pt x="0" y="1936"/>
                    <a:pt x="293" y="2781"/>
                  </a:cubicBezTo>
                  <a:cubicBezTo>
                    <a:pt x="645" y="3793"/>
                    <a:pt x="1554" y="4548"/>
                    <a:pt x="2921" y="4964"/>
                  </a:cubicBezTo>
                  <a:cubicBezTo>
                    <a:pt x="5563" y="5766"/>
                    <a:pt x="5762" y="7209"/>
                    <a:pt x="5762" y="7223"/>
                  </a:cubicBezTo>
                  <a:lnTo>
                    <a:pt x="5875" y="8221"/>
                  </a:lnTo>
                  <a:lnTo>
                    <a:pt x="5982" y="7223"/>
                  </a:lnTo>
                  <a:cubicBezTo>
                    <a:pt x="5985" y="7209"/>
                    <a:pt x="6178" y="5766"/>
                    <a:pt x="8823" y="4964"/>
                  </a:cubicBezTo>
                  <a:cubicBezTo>
                    <a:pt x="10190" y="4548"/>
                    <a:pt x="11099" y="3793"/>
                    <a:pt x="11451" y="2781"/>
                  </a:cubicBezTo>
                  <a:cubicBezTo>
                    <a:pt x="11744" y="1936"/>
                    <a:pt x="11608" y="965"/>
                    <a:pt x="11082" y="0"/>
                  </a:cubicBezTo>
                  <a:lnTo>
                    <a:pt x="10829" y="0"/>
                  </a:lnTo>
                  <a:cubicBezTo>
                    <a:pt x="11375" y="945"/>
                    <a:pt x="11524" y="1893"/>
                    <a:pt x="11238" y="2708"/>
                  </a:cubicBezTo>
                  <a:cubicBezTo>
                    <a:pt x="10912" y="3650"/>
                    <a:pt x="10054" y="4358"/>
                    <a:pt x="8756" y="4751"/>
                  </a:cubicBezTo>
                  <a:cubicBezTo>
                    <a:pt x="6767" y="5356"/>
                    <a:pt x="6095" y="6308"/>
                    <a:pt x="5872" y="6830"/>
                  </a:cubicBezTo>
                  <a:cubicBezTo>
                    <a:pt x="5646" y="6304"/>
                    <a:pt x="4974" y="5353"/>
                    <a:pt x="2984" y="4751"/>
                  </a:cubicBezTo>
                  <a:cubicBezTo>
                    <a:pt x="1690" y="4358"/>
                    <a:pt x="832" y="3650"/>
                    <a:pt x="502" y="2708"/>
                  </a:cubicBezTo>
                  <a:cubicBezTo>
                    <a:pt x="220" y="1893"/>
                    <a:pt x="369" y="945"/>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5400000">
              <a:off x="73268" y="194071"/>
              <a:ext cx="91116" cy="203105"/>
            </a:xfrm>
            <a:custGeom>
              <a:avLst/>
              <a:gdLst/>
              <a:ahLst/>
              <a:cxnLst/>
              <a:rect l="l" t="t" r="r" b="b"/>
              <a:pathLst>
                <a:path w="2187" h="4875" extrusionOk="0">
                  <a:moveTo>
                    <a:pt x="1095" y="223"/>
                  </a:moveTo>
                  <a:cubicBezTo>
                    <a:pt x="1468" y="223"/>
                    <a:pt x="1967" y="3041"/>
                    <a:pt x="1967" y="3780"/>
                  </a:cubicBezTo>
                  <a:cubicBezTo>
                    <a:pt x="1967" y="4262"/>
                    <a:pt x="1574" y="4651"/>
                    <a:pt x="1095" y="4651"/>
                  </a:cubicBezTo>
                  <a:cubicBezTo>
                    <a:pt x="613" y="4651"/>
                    <a:pt x="223" y="4262"/>
                    <a:pt x="223" y="3780"/>
                  </a:cubicBezTo>
                  <a:cubicBezTo>
                    <a:pt x="223" y="3041"/>
                    <a:pt x="722" y="223"/>
                    <a:pt x="1095" y="223"/>
                  </a:cubicBezTo>
                  <a:close/>
                  <a:moveTo>
                    <a:pt x="1095" y="0"/>
                  </a:moveTo>
                  <a:cubicBezTo>
                    <a:pt x="390" y="0"/>
                    <a:pt x="0" y="3421"/>
                    <a:pt x="0" y="3780"/>
                  </a:cubicBezTo>
                  <a:cubicBezTo>
                    <a:pt x="0" y="4385"/>
                    <a:pt x="490"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5400000">
              <a:off x="13524" y="315517"/>
              <a:ext cx="155984" cy="156484"/>
            </a:xfrm>
            <a:custGeom>
              <a:avLst/>
              <a:gdLst/>
              <a:ahLst/>
              <a:cxnLst/>
              <a:rect l="l" t="t" r="r" b="b"/>
              <a:pathLst>
                <a:path w="3744" h="3756" extrusionOk="0">
                  <a:moveTo>
                    <a:pt x="2712" y="0"/>
                  </a:moveTo>
                  <a:cubicBezTo>
                    <a:pt x="1784" y="569"/>
                    <a:pt x="533" y="1787"/>
                    <a:pt x="373" y="1980"/>
                  </a:cubicBezTo>
                  <a:cubicBezTo>
                    <a:pt x="1" y="2445"/>
                    <a:pt x="70" y="3124"/>
                    <a:pt x="530" y="3507"/>
                  </a:cubicBezTo>
                  <a:cubicBezTo>
                    <a:pt x="734" y="3674"/>
                    <a:pt x="980" y="3756"/>
                    <a:pt x="1225" y="3756"/>
                  </a:cubicBezTo>
                  <a:cubicBezTo>
                    <a:pt x="1535" y="3756"/>
                    <a:pt x="1842" y="3625"/>
                    <a:pt x="2060" y="3370"/>
                  </a:cubicBezTo>
                  <a:cubicBezTo>
                    <a:pt x="2236" y="3154"/>
                    <a:pt x="2739" y="2375"/>
                    <a:pt x="3148" y="1597"/>
                  </a:cubicBezTo>
                  <a:cubicBezTo>
                    <a:pt x="3627" y="689"/>
                    <a:pt x="3743" y="240"/>
                    <a:pt x="3730" y="0"/>
                  </a:cubicBezTo>
                  <a:lnTo>
                    <a:pt x="3514" y="0"/>
                  </a:lnTo>
                  <a:cubicBezTo>
                    <a:pt x="3604" y="462"/>
                    <a:pt x="2333" y="2691"/>
                    <a:pt x="1887" y="3230"/>
                  </a:cubicBezTo>
                  <a:cubicBezTo>
                    <a:pt x="1715" y="3438"/>
                    <a:pt x="1466" y="3546"/>
                    <a:pt x="1215" y="3546"/>
                  </a:cubicBezTo>
                  <a:cubicBezTo>
                    <a:pt x="1020" y="3546"/>
                    <a:pt x="824" y="3481"/>
                    <a:pt x="663" y="3347"/>
                  </a:cubicBezTo>
                  <a:cubicBezTo>
                    <a:pt x="290" y="3041"/>
                    <a:pt x="240" y="2492"/>
                    <a:pt x="546" y="2123"/>
                  </a:cubicBezTo>
                  <a:cubicBezTo>
                    <a:pt x="929" y="1660"/>
                    <a:pt x="2432" y="353"/>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rot="-5400000">
              <a:off x="13607" y="119579"/>
              <a:ext cx="156526" cy="157193"/>
            </a:xfrm>
            <a:custGeom>
              <a:avLst/>
              <a:gdLst/>
              <a:ahLst/>
              <a:cxnLst/>
              <a:rect l="l" t="t" r="r" b="b"/>
              <a:pathLst>
                <a:path w="3757" h="3773" extrusionOk="0">
                  <a:moveTo>
                    <a:pt x="240" y="0"/>
                  </a:moveTo>
                  <a:lnTo>
                    <a:pt x="13" y="3"/>
                  </a:lnTo>
                  <a:cubicBezTo>
                    <a:pt x="0" y="243"/>
                    <a:pt x="120" y="695"/>
                    <a:pt x="596" y="1600"/>
                  </a:cubicBezTo>
                  <a:cubicBezTo>
                    <a:pt x="1005" y="2379"/>
                    <a:pt x="1504" y="3157"/>
                    <a:pt x="1684" y="3377"/>
                  </a:cubicBezTo>
                  <a:cubicBezTo>
                    <a:pt x="1900" y="3638"/>
                    <a:pt x="2212" y="3773"/>
                    <a:pt x="2527" y="3773"/>
                  </a:cubicBezTo>
                  <a:cubicBezTo>
                    <a:pt x="2773" y="3773"/>
                    <a:pt x="3020" y="3691"/>
                    <a:pt x="3224" y="3523"/>
                  </a:cubicBezTo>
                  <a:cubicBezTo>
                    <a:pt x="3690" y="3137"/>
                    <a:pt x="3756" y="2449"/>
                    <a:pt x="3370" y="1983"/>
                  </a:cubicBezTo>
                  <a:cubicBezTo>
                    <a:pt x="3191" y="1767"/>
                    <a:pt x="2519" y="1128"/>
                    <a:pt x="1837" y="579"/>
                  </a:cubicBezTo>
                  <a:cubicBezTo>
                    <a:pt x="1580" y="373"/>
                    <a:pt x="1318" y="180"/>
                    <a:pt x="1041" y="3"/>
                  </a:cubicBezTo>
                  <a:lnTo>
                    <a:pt x="586" y="3"/>
                  </a:lnTo>
                  <a:cubicBezTo>
                    <a:pt x="795" y="100"/>
                    <a:pt x="1141" y="306"/>
                    <a:pt x="1697"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7" y="3234"/>
                  </a:cubicBezTo>
                  <a:cubicBezTo>
                    <a:pt x="1687" y="3027"/>
                    <a:pt x="1188" y="2249"/>
                    <a:pt x="792" y="1497"/>
                  </a:cubicBezTo>
                  <a:cubicBezTo>
                    <a:pt x="266" y="496"/>
                    <a:pt x="220"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rot="-5400000">
              <a:off x="29335" y="327537"/>
              <a:ext cx="94116" cy="107989"/>
            </a:xfrm>
            <a:custGeom>
              <a:avLst/>
              <a:gdLst/>
              <a:ahLst/>
              <a:cxnLst/>
              <a:rect l="l" t="t" r="r" b="b"/>
              <a:pathLst>
                <a:path w="2259" h="2592" extrusionOk="0">
                  <a:moveTo>
                    <a:pt x="2135" y="1"/>
                  </a:moveTo>
                  <a:cubicBezTo>
                    <a:pt x="2102" y="4"/>
                    <a:pt x="2069" y="17"/>
                    <a:pt x="2049" y="44"/>
                  </a:cubicBezTo>
                  <a:lnTo>
                    <a:pt x="79" y="2403"/>
                  </a:lnTo>
                  <a:cubicBezTo>
                    <a:pt x="1" y="2486"/>
                    <a:pt x="80" y="2591"/>
                    <a:pt x="165" y="2591"/>
                  </a:cubicBezTo>
                  <a:cubicBezTo>
                    <a:pt x="195" y="2591"/>
                    <a:pt x="227" y="2578"/>
                    <a:pt x="252" y="2546"/>
                  </a:cubicBezTo>
                  <a:lnTo>
                    <a:pt x="2218" y="187"/>
                  </a:lnTo>
                  <a:cubicBezTo>
                    <a:pt x="2258" y="140"/>
                    <a:pt x="2252" y="67"/>
                    <a:pt x="2205" y="31"/>
                  </a:cubicBezTo>
                  <a:cubicBezTo>
                    <a:pt x="2185" y="11"/>
                    <a:pt x="2162"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rot="-5400000">
              <a:off x="101703" y="216173"/>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rot="-5400000">
              <a:off x="30293" y="154471"/>
              <a:ext cx="91907" cy="107698"/>
            </a:xfrm>
            <a:custGeom>
              <a:avLst/>
              <a:gdLst/>
              <a:ahLst/>
              <a:cxnLst/>
              <a:rect l="l" t="t" r="r" b="b"/>
              <a:pathLst>
                <a:path w="2206" h="2585" extrusionOk="0">
                  <a:moveTo>
                    <a:pt x="147" y="1"/>
                  </a:moveTo>
                  <a:cubicBezTo>
                    <a:pt x="50" y="1"/>
                    <a:pt x="0" y="110"/>
                    <a:pt x="60" y="184"/>
                  </a:cubicBezTo>
                  <a:lnTo>
                    <a:pt x="1963" y="2542"/>
                  </a:lnTo>
                  <a:cubicBezTo>
                    <a:pt x="1988" y="2572"/>
                    <a:pt x="2017" y="2584"/>
                    <a:pt x="2047"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rot="-5400000">
              <a:off x="172446" y="361742"/>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rot="-5400000">
              <a:off x="51958" y="463857"/>
              <a:ext cx="26122" cy="22414"/>
            </a:xfrm>
            <a:custGeom>
              <a:avLst/>
              <a:gdLst/>
              <a:ahLst/>
              <a:cxnLst/>
              <a:rect l="l" t="t" r="r" b="b"/>
              <a:pathLst>
                <a:path w="627" h="538" extrusionOk="0">
                  <a:moveTo>
                    <a:pt x="356" y="0"/>
                  </a:moveTo>
                  <a:cubicBezTo>
                    <a:pt x="290" y="0"/>
                    <a:pt x="222" y="24"/>
                    <a:pt x="167" y="78"/>
                  </a:cubicBezTo>
                  <a:cubicBezTo>
                    <a:pt x="1" y="248"/>
                    <a:pt x="121" y="537"/>
                    <a:pt x="360" y="537"/>
                  </a:cubicBezTo>
                  <a:cubicBezTo>
                    <a:pt x="507" y="537"/>
                    <a:pt x="626" y="418"/>
                    <a:pt x="626" y="268"/>
                  </a:cubicBezTo>
                  <a:cubicBezTo>
                    <a:pt x="626"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rot="-5400000">
              <a:off x="51916" y="109642"/>
              <a:ext cx="26206" cy="22414"/>
            </a:xfrm>
            <a:custGeom>
              <a:avLst/>
              <a:gdLst/>
              <a:ahLst/>
              <a:cxnLst/>
              <a:rect l="l" t="t" r="r" b="b"/>
              <a:pathLst>
                <a:path w="629" h="538" extrusionOk="0">
                  <a:moveTo>
                    <a:pt x="356" y="0"/>
                  </a:moveTo>
                  <a:cubicBezTo>
                    <a:pt x="290" y="0"/>
                    <a:pt x="224" y="24"/>
                    <a:pt x="170" y="78"/>
                  </a:cubicBezTo>
                  <a:cubicBezTo>
                    <a:pt x="0" y="248"/>
                    <a:pt x="120" y="537"/>
                    <a:pt x="359" y="537"/>
                  </a:cubicBezTo>
                  <a:cubicBezTo>
                    <a:pt x="506" y="537"/>
                    <a:pt x="629" y="418"/>
                    <a:pt x="629" y="268"/>
                  </a:cubicBezTo>
                  <a:cubicBezTo>
                    <a:pt x="627"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a:off x="172508" y="212403"/>
              <a:ext cx="26122" cy="22456"/>
            </a:xfrm>
            <a:custGeom>
              <a:avLst/>
              <a:gdLst/>
              <a:ahLst/>
              <a:cxnLst/>
              <a:rect l="l" t="t" r="r" b="b"/>
              <a:pathLst>
                <a:path w="627" h="539" extrusionOk="0">
                  <a:moveTo>
                    <a:pt x="356" y="0"/>
                  </a:moveTo>
                  <a:cubicBezTo>
                    <a:pt x="290" y="0"/>
                    <a:pt x="222" y="25"/>
                    <a:pt x="167" y="80"/>
                  </a:cubicBezTo>
                  <a:cubicBezTo>
                    <a:pt x="1" y="249"/>
                    <a:pt x="121" y="539"/>
                    <a:pt x="360" y="539"/>
                  </a:cubicBezTo>
                  <a:cubicBezTo>
                    <a:pt x="507" y="539"/>
                    <a:pt x="626" y="419"/>
                    <a:pt x="626" y="269"/>
                  </a:cubicBezTo>
                  <a:cubicBezTo>
                    <a:pt x="626" y="107"/>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1854" y="-105649"/>
              <a:ext cx="26247" cy="22498"/>
            </a:xfrm>
            <a:custGeom>
              <a:avLst/>
              <a:gdLst/>
              <a:ahLst/>
              <a:cxnLst/>
              <a:rect l="l" t="t" r="r" b="b"/>
              <a:pathLst>
                <a:path w="630" h="540" extrusionOk="0">
                  <a:moveTo>
                    <a:pt x="359" y="1"/>
                  </a:moveTo>
                  <a:cubicBezTo>
                    <a:pt x="293" y="1"/>
                    <a:pt x="225" y="25"/>
                    <a:pt x="171"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rot="-5400000">
              <a:off x="95870" y="44046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rot="-5400000">
              <a:off x="341325" y="469312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rot="-5400000">
              <a:off x="341325" y="4346864"/>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rot="-5400000">
              <a:off x="95912" y="3834520"/>
              <a:ext cx="361964" cy="341008"/>
            </a:xfrm>
            <a:custGeom>
              <a:avLst/>
              <a:gdLst/>
              <a:ahLst/>
              <a:cxnLst/>
              <a:rect l="l" t="t" r="r" b="b"/>
              <a:pathLst>
                <a:path w="8688" h="8185" extrusionOk="0">
                  <a:moveTo>
                    <a:pt x="4549" y="1"/>
                  </a:moveTo>
                  <a:cubicBezTo>
                    <a:pt x="4349" y="876"/>
                    <a:pt x="3986" y="3228"/>
                    <a:pt x="1" y="3993"/>
                  </a:cubicBezTo>
                  <a:cubicBezTo>
                    <a:pt x="1" y="3993"/>
                    <a:pt x="3168" y="5151"/>
                    <a:pt x="4545"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rot="-5400000">
              <a:off x="341325" y="4123012"/>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4" y="2270"/>
                    <a:pt x="2269" y="1764"/>
                    <a:pt x="2269" y="1135"/>
                  </a:cubicBezTo>
                  <a:cubicBezTo>
                    <a:pt x="2269"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rot="-5400000">
              <a:off x="341325" y="3776796"/>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rot="-5400000">
              <a:off x="95932" y="3264431"/>
              <a:ext cx="361922" cy="341008"/>
            </a:xfrm>
            <a:custGeom>
              <a:avLst/>
              <a:gdLst/>
              <a:ahLst/>
              <a:cxnLst/>
              <a:rect l="l" t="t" r="r" b="b"/>
              <a:pathLst>
                <a:path w="8687" h="8185" extrusionOk="0">
                  <a:moveTo>
                    <a:pt x="4548" y="1"/>
                  </a:moveTo>
                  <a:cubicBezTo>
                    <a:pt x="4349" y="876"/>
                    <a:pt x="3986" y="3228"/>
                    <a:pt x="0" y="3993"/>
                  </a:cubicBezTo>
                  <a:cubicBezTo>
                    <a:pt x="0" y="3993"/>
                    <a:pt x="3168"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rot="-5400000">
              <a:off x="341325" y="355277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rot="-5400000">
              <a:off x="341325" y="3206687"/>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rot="-5400000">
              <a:off x="95912" y="2694342"/>
              <a:ext cx="361964" cy="341008"/>
            </a:xfrm>
            <a:custGeom>
              <a:avLst/>
              <a:gdLst/>
              <a:ahLst/>
              <a:cxnLst/>
              <a:rect l="l" t="t" r="r" b="b"/>
              <a:pathLst>
                <a:path w="8688" h="8185" extrusionOk="0">
                  <a:moveTo>
                    <a:pt x="4552" y="1"/>
                  </a:moveTo>
                  <a:cubicBezTo>
                    <a:pt x="4349" y="876"/>
                    <a:pt x="3986" y="3228"/>
                    <a:pt x="1" y="3993"/>
                  </a:cubicBezTo>
                  <a:cubicBezTo>
                    <a:pt x="1" y="3993"/>
                    <a:pt x="3171" y="5151"/>
                    <a:pt x="4549" y="8185"/>
                  </a:cubicBezTo>
                  <a:cubicBezTo>
                    <a:pt x="5929" y="5211"/>
                    <a:pt x="8687" y="3993"/>
                    <a:pt x="8687" y="3993"/>
                  </a:cubicBezTo>
                  <a:cubicBezTo>
                    <a:pt x="8687"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5400000">
              <a:off x="341325" y="2982709"/>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rot="-5400000">
              <a:off x="341325" y="2636619"/>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rot="-5400000">
              <a:off x="95849" y="2124170"/>
              <a:ext cx="362089" cy="341008"/>
            </a:xfrm>
            <a:custGeom>
              <a:avLst/>
              <a:gdLst/>
              <a:ahLst/>
              <a:cxnLst/>
              <a:rect l="l" t="t" r="r" b="b"/>
              <a:pathLst>
                <a:path w="8691" h="8185" extrusionOk="0">
                  <a:moveTo>
                    <a:pt x="4552" y="1"/>
                  </a:moveTo>
                  <a:cubicBezTo>
                    <a:pt x="4352" y="876"/>
                    <a:pt x="3989" y="3228"/>
                    <a:pt x="0" y="3993"/>
                  </a:cubicBezTo>
                  <a:cubicBezTo>
                    <a:pt x="0" y="3993"/>
                    <a:pt x="3168" y="5151"/>
                    <a:pt x="4552" y="8185"/>
                  </a:cubicBezTo>
                  <a:cubicBezTo>
                    <a:pt x="5929" y="5211"/>
                    <a:pt x="8690" y="3993"/>
                    <a:pt x="8690" y="3993"/>
                  </a:cubicBezTo>
                  <a:cubicBezTo>
                    <a:pt x="8690" y="3993"/>
                    <a:pt x="4721"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rot="-5400000">
              <a:off x="333325" y="2420557"/>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rot="-5400000">
              <a:off x="341325" y="2066384"/>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rot="-5400000">
              <a:off x="95932" y="1554019"/>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5"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rot="-5400000">
              <a:off x="341325" y="184253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rot="-5400000">
              <a:off x="341325" y="1496274"/>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95912" y="983930"/>
              <a:ext cx="361964" cy="341008"/>
            </a:xfrm>
            <a:custGeom>
              <a:avLst/>
              <a:gdLst/>
              <a:ahLst/>
              <a:cxnLst/>
              <a:rect l="l" t="t" r="r" b="b"/>
              <a:pathLst>
                <a:path w="8688" h="8185" extrusionOk="0">
                  <a:moveTo>
                    <a:pt x="4549" y="1"/>
                  </a:moveTo>
                  <a:cubicBezTo>
                    <a:pt x="4349" y="876"/>
                    <a:pt x="3986" y="3228"/>
                    <a:pt x="1" y="3993"/>
                  </a:cubicBezTo>
                  <a:cubicBezTo>
                    <a:pt x="1" y="3993"/>
                    <a:pt x="3171" y="5151"/>
                    <a:pt x="4552"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rot="-5400000">
              <a:off x="341325" y="127229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rot="-5400000">
              <a:off x="333346" y="934143"/>
              <a:ext cx="110489" cy="94616"/>
            </a:xfrm>
            <a:custGeom>
              <a:avLst/>
              <a:gdLst/>
              <a:ahLst/>
              <a:cxnLst/>
              <a:rect l="l" t="t" r="r" b="b"/>
              <a:pathLst>
                <a:path w="2652" h="2271" extrusionOk="0">
                  <a:moveTo>
                    <a:pt x="1509" y="0"/>
                  </a:moveTo>
                  <a:cubicBezTo>
                    <a:pt x="1230" y="0"/>
                    <a:pt x="946" y="103"/>
                    <a:pt x="715" y="334"/>
                  </a:cubicBezTo>
                  <a:cubicBezTo>
                    <a:pt x="0" y="1050"/>
                    <a:pt x="506" y="2271"/>
                    <a:pt x="1517" y="2271"/>
                  </a:cubicBezTo>
                  <a:cubicBezTo>
                    <a:pt x="2143" y="2271"/>
                    <a:pt x="2652" y="1765"/>
                    <a:pt x="2652" y="1136"/>
                  </a:cubicBezTo>
                  <a:cubicBezTo>
                    <a:pt x="2652" y="454"/>
                    <a:pt x="2092"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rot="-5400000">
              <a:off x="95932" y="413841"/>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rot="-5400000">
              <a:off x="333346" y="710166"/>
              <a:ext cx="110489" cy="94616"/>
            </a:xfrm>
            <a:custGeom>
              <a:avLst/>
              <a:gdLst/>
              <a:ahLst/>
              <a:cxnLst/>
              <a:rect l="l" t="t" r="r" b="b"/>
              <a:pathLst>
                <a:path w="2652" h="2271" extrusionOk="0">
                  <a:moveTo>
                    <a:pt x="1507" y="0"/>
                  </a:moveTo>
                  <a:cubicBezTo>
                    <a:pt x="1229" y="0"/>
                    <a:pt x="946" y="103"/>
                    <a:pt x="716" y="334"/>
                  </a:cubicBezTo>
                  <a:cubicBezTo>
                    <a:pt x="0" y="1050"/>
                    <a:pt x="506" y="2271"/>
                    <a:pt x="1517" y="2271"/>
                  </a:cubicBezTo>
                  <a:cubicBezTo>
                    <a:pt x="2143" y="2271"/>
                    <a:pt x="2652" y="1765"/>
                    <a:pt x="2652" y="1136"/>
                  </a:cubicBezTo>
                  <a:cubicBezTo>
                    <a:pt x="2652" y="454"/>
                    <a:pt x="2091"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rot="-5400000">
              <a:off x="333325" y="364054"/>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6"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rot="-5400000">
              <a:off x="95849" y="-156310"/>
              <a:ext cx="362089" cy="341008"/>
            </a:xfrm>
            <a:custGeom>
              <a:avLst/>
              <a:gdLst/>
              <a:ahLst/>
              <a:cxnLst/>
              <a:rect l="l" t="t" r="r" b="b"/>
              <a:pathLst>
                <a:path w="8691" h="8185" extrusionOk="0">
                  <a:moveTo>
                    <a:pt x="4552" y="1"/>
                  </a:moveTo>
                  <a:cubicBezTo>
                    <a:pt x="4349" y="876"/>
                    <a:pt x="3986" y="3228"/>
                    <a:pt x="1" y="3993"/>
                  </a:cubicBezTo>
                  <a:cubicBezTo>
                    <a:pt x="1" y="3993"/>
                    <a:pt x="3171" y="5151"/>
                    <a:pt x="4549" y="8185"/>
                  </a:cubicBezTo>
                  <a:cubicBezTo>
                    <a:pt x="5929" y="5211"/>
                    <a:pt x="8691" y="3993"/>
                    <a:pt x="8691" y="3993"/>
                  </a:cubicBezTo>
                  <a:cubicBezTo>
                    <a:pt x="8691"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rot="-5400000">
              <a:off x="333325" y="140077"/>
              <a:ext cx="110531" cy="94616"/>
            </a:xfrm>
            <a:custGeom>
              <a:avLst/>
              <a:gdLst/>
              <a:ahLst/>
              <a:cxnLst/>
              <a:rect l="l" t="t" r="r" b="b"/>
              <a:pathLst>
                <a:path w="2653" h="2271" extrusionOk="0">
                  <a:moveTo>
                    <a:pt x="1509" y="0"/>
                  </a:moveTo>
                  <a:cubicBezTo>
                    <a:pt x="1231" y="0"/>
                    <a:pt x="947" y="103"/>
                    <a:pt x="716" y="334"/>
                  </a:cubicBezTo>
                  <a:cubicBezTo>
                    <a:pt x="1" y="1050"/>
                    <a:pt x="507"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rot="-5400000">
              <a:off x="95870" y="49675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2"/>
          <p:cNvGrpSpPr/>
          <p:nvPr/>
        </p:nvGrpSpPr>
        <p:grpSpPr>
          <a:xfrm>
            <a:off x="49" y="-166851"/>
            <a:ext cx="434123" cy="5485949"/>
            <a:chOff x="13274" y="-166851"/>
            <a:chExt cx="434123" cy="5485949"/>
          </a:xfrm>
        </p:grpSpPr>
        <p:sp>
          <p:nvSpPr>
            <p:cNvPr id="154" name="Google Shape;154;p2"/>
            <p:cNvSpPr/>
            <p:nvPr/>
          </p:nvSpPr>
          <p:spPr>
            <a:xfrm rot="-5400000">
              <a:off x="-76071" y="4648688"/>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0" y="5509"/>
                    <a:pt x="13242" y="4611"/>
                    <a:pt x="13661" y="3407"/>
                  </a:cubicBezTo>
                  <a:cubicBezTo>
                    <a:pt x="14020" y="2372"/>
                    <a:pt x="13844" y="1181"/>
                    <a:pt x="13172" y="0"/>
                  </a:cubicBezTo>
                  <a:lnTo>
                    <a:pt x="12912" y="0"/>
                  </a:lnTo>
                  <a:cubicBezTo>
                    <a:pt x="13608" y="1161"/>
                    <a:pt x="13801" y="2332"/>
                    <a:pt x="13451" y="3334"/>
                  </a:cubicBezTo>
                  <a:cubicBezTo>
                    <a:pt x="13059" y="4468"/>
                    <a:pt x="12027" y="5316"/>
                    <a:pt x="10470" y="5789"/>
                  </a:cubicBezTo>
                  <a:cubicBezTo>
                    <a:pt x="8035" y="6527"/>
                    <a:pt x="7257" y="7702"/>
                    <a:pt x="7010" y="8311"/>
                  </a:cubicBezTo>
                  <a:cubicBezTo>
                    <a:pt x="6764" y="7702"/>
                    <a:pt x="5989" y="6527"/>
                    <a:pt x="3554" y="5789"/>
                  </a:cubicBezTo>
                  <a:cubicBezTo>
                    <a:pt x="1997" y="5316"/>
                    <a:pt x="962" y="4468"/>
                    <a:pt x="570"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rot="-5400000">
              <a:off x="-60135" y="4680164"/>
              <a:ext cx="489326" cy="342507"/>
            </a:xfrm>
            <a:custGeom>
              <a:avLst/>
              <a:gdLst/>
              <a:ahLst/>
              <a:cxnLst/>
              <a:rect l="l" t="t" r="r" b="b"/>
              <a:pathLst>
                <a:path w="11745" h="8221" extrusionOk="0">
                  <a:moveTo>
                    <a:pt x="666" y="0"/>
                  </a:moveTo>
                  <a:cubicBezTo>
                    <a:pt x="137" y="965"/>
                    <a:pt x="0" y="1936"/>
                    <a:pt x="297" y="2781"/>
                  </a:cubicBezTo>
                  <a:cubicBezTo>
                    <a:pt x="646" y="3793"/>
                    <a:pt x="1557"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4" y="1936"/>
                    <a:pt x="11611" y="965"/>
                    <a:pt x="11082" y="0"/>
                  </a:cubicBezTo>
                  <a:lnTo>
                    <a:pt x="10830" y="0"/>
                  </a:lnTo>
                  <a:cubicBezTo>
                    <a:pt x="11378" y="945"/>
                    <a:pt x="11525" y="1893"/>
                    <a:pt x="11242" y="2708"/>
                  </a:cubicBezTo>
                  <a:cubicBezTo>
                    <a:pt x="10913" y="3650"/>
                    <a:pt x="10054" y="4358"/>
                    <a:pt x="8760" y="4751"/>
                  </a:cubicBezTo>
                  <a:cubicBezTo>
                    <a:pt x="6771" y="5356"/>
                    <a:pt x="6099" y="6308"/>
                    <a:pt x="5872"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rot="-5400000">
              <a:off x="73289" y="4749803"/>
              <a:ext cx="91074" cy="203105"/>
            </a:xfrm>
            <a:custGeom>
              <a:avLst/>
              <a:gdLst/>
              <a:ahLst/>
              <a:cxnLst/>
              <a:rect l="l" t="t" r="r" b="b"/>
              <a:pathLst>
                <a:path w="2186" h="4875" extrusionOk="0">
                  <a:moveTo>
                    <a:pt x="1091" y="223"/>
                  </a:moveTo>
                  <a:cubicBezTo>
                    <a:pt x="1464" y="223"/>
                    <a:pt x="1963" y="3041"/>
                    <a:pt x="1963" y="3780"/>
                  </a:cubicBezTo>
                  <a:cubicBezTo>
                    <a:pt x="1963" y="4262"/>
                    <a:pt x="1574" y="4651"/>
                    <a:pt x="1091" y="4651"/>
                  </a:cubicBezTo>
                  <a:cubicBezTo>
                    <a:pt x="612" y="4648"/>
                    <a:pt x="223" y="4262"/>
                    <a:pt x="223" y="3780"/>
                  </a:cubicBezTo>
                  <a:cubicBezTo>
                    <a:pt x="223" y="3041"/>
                    <a:pt x="719" y="223"/>
                    <a:pt x="1091" y="223"/>
                  </a:cubicBezTo>
                  <a:close/>
                  <a:moveTo>
                    <a:pt x="1091" y="0"/>
                  </a:moveTo>
                  <a:cubicBezTo>
                    <a:pt x="389" y="0"/>
                    <a:pt x="0" y="3421"/>
                    <a:pt x="0" y="3780"/>
                  </a:cubicBezTo>
                  <a:cubicBezTo>
                    <a:pt x="0" y="4385"/>
                    <a:pt x="489" y="4874"/>
                    <a:pt x="1091" y="4874"/>
                  </a:cubicBezTo>
                  <a:cubicBezTo>
                    <a:pt x="1697" y="4874"/>
                    <a:pt x="2186" y="4385"/>
                    <a:pt x="2186" y="3780"/>
                  </a:cubicBezTo>
                  <a:cubicBezTo>
                    <a:pt x="2186" y="3421"/>
                    <a:pt x="1797"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rot="-5400000">
              <a:off x="13503" y="4871249"/>
              <a:ext cx="156568" cy="157026"/>
            </a:xfrm>
            <a:custGeom>
              <a:avLst/>
              <a:gdLst/>
              <a:ahLst/>
              <a:cxnLst/>
              <a:rect l="l" t="t" r="r" b="b"/>
              <a:pathLst>
                <a:path w="3758" h="3769" extrusionOk="0">
                  <a:moveTo>
                    <a:pt x="2726" y="0"/>
                  </a:moveTo>
                  <a:cubicBezTo>
                    <a:pt x="1797" y="569"/>
                    <a:pt x="547" y="1787"/>
                    <a:pt x="384" y="1980"/>
                  </a:cubicBezTo>
                  <a:cubicBezTo>
                    <a:pt x="1" y="2445"/>
                    <a:pt x="68" y="3134"/>
                    <a:pt x="530" y="3520"/>
                  </a:cubicBezTo>
                  <a:cubicBezTo>
                    <a:pt x="735" y="3687"/>
                    <a:pt x="981" y="3768"/>
                    <a:pt x="1225" y="3768"/>
                  </a:cubicBezTo>
                  <a:cubicBezTo>
                    <a:pt x="1540" y="3768"/>
                    <a:pt x="1853" y="3633"/>
                    <a:pt x="2070" y="3370"/>
                  </a:cubicBezTo>
                  <a:cubicBezTo>
                    <a:pt x="2250" y="3154"/>
                    <a:pt x="2749" y="2375"/>
                    <a:pt x="3158" y="1597"/>
                  </a:cubicBezTo>
                  <a:cubicBezTo>
                    <a:pt x="3637" y="689"/>
                    <a:pt x="3757" y="240"/>
                    <a:pt x="3740" y="0"/>
                  </a:cubicBezTo>
                  <a:lnTo>
                    <a:pt x="3527" y="0"/>
                  </a:lnTo>
                  <a:cubicBezTo>
                    <a:pt x="3614" y="462"/>
                    <a:pt x="2343" y="2691"/>
                    <a:pt x="1901" y="3230"/>
                  </a:cubicBezTo>
                  <a:cubicBezTo>
                    <a:pt x="1734" y="3430"/>
                    <a:pt x="1488" y="3546"/>
                    <a:pt x="1229" y="3546"/>
                  </a:cubicBezTo>
                  <a:cubicBezTo>
                    <a:pt x="1026" y="3546"/>
                    <a:pt x="829" y="3477"/>
                    <a:pt x="673" y="3347"/>
                  </a:cubicBezTo>
                  <a:cubicBezTo>
                    <a:pt x="304" y="3041"/>
                    <a:pt x="254" y="2492"/>
                    <a:pt x="557" y="2123"/>
                  </a:cubicBezTo>
                  <a:cubicBezTo>
                    <a:pt x="939" y="1660"/>
                    <a:pt x="2446" y="353"/>
                    <a:pt x="3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rot="-5400000">
              <a:off x="15940" y="4677706"/>
              <a:ext cx="151943" cy="157276"/>
            </a:xfrm>
            <a:custGeom>
              <a:avLst/>
              <a:gdLst/>
              <a:ahLst/>
              <a:cxnLst/>
              <a:rect l="l" t="t" r="r" b="b"/>
              <a:pathLst>
                <a:path w="3647" h="3775" extrusionOk="0">
                  <a:moveTo>
                    <a:pt x="240" y="0"/>
                  </a:moveTo>
                  <a:lnTo>
                    <a:pt x="17" y="3"/>
                  </a:lnTo>
                  <a:cubicBezTo>
                    <a:pt x="1" y="243"/>
                    <a:pt x="120" y="695"/>
                    <a:pt x="599" y="1600"/>
                  </a:cubicBezTo>
                  <a:cubicBezTo>
                    <a:pt x="1005" y="2379"/>
                    <a:pt x="1508" y="3157"/>
                    <a:pt x="1687" y="3377"/>
                  </a:cubicBezTo>
                  <a:cubicBezTo>
                    <a:pt x="1870" y="3600"/>
                    <a:pt x="2136" y="3739"/>
                    <a:pt x="2426" y="3769"/>
                  </a:cubicBezTo>
                  <a:cubicBezTo>
                    <a:pt x="2460" y="3773"/>
                    <a:pt x="2494" y="3774"/>
                    <a:pt x="2528" y="3774"/>
                  </a:cubicBezTo>
                  <a:cubicBezTo>
                    <a:pt x="2782" y="3774"/>
                    <a:pt x="3028" y="3687"/>
                    <a:pt x="3224" y="3523"/>
                  </a:cubicBezTo>
                  <a:cubicBezTo>
                    <a:pt x="3451" y="3340"/>
                    <a:pt x="3590" y="3071"/>
                    <a:pt x="3617" y="2785"/>
                  </a:cubicBezTo>
                  <a:cubicBezTo>
                    <a:pt x="3647" y="2495"/>
                    <a:pt x="3557" y="2206"/>
                    <a:pt x="3374" y="1983"/>
                  </a:cubicBezTo>
                  <a:cubicBezTo>
                    <a:pt x="3194" y="1767"/>
                    <a:pt x="2522" y="1128"/>
                    <a:pt x="1837" y="579"/>
                  </a:cubicBezTo>
                  <a:cubicBezTo>
                    <a:pt x="1584" y="373"/>
                    <a:pt x="1318" y="180"/>
                    <a:pt x="1042" y="3"/>
                  </a:cubicBezTo>
                  <a:lnTo>
                    <a:pt x="586" y="3"/>
                  </a:lnTo>
                  <a:cubicBezTo>
                    <a:pt x="799" y="100"/>
                    <a:pt x="1142" y="306"/>
                    <a:pt x="1697" y="752"/>
                  </a:cubicBezTo>
                  <a:cubicBezTo>
                    <a:pt x="2363" y="1281"/>
                    <a:pt x="3031" y="1920"/>
                    <a:pt x="3201" y="2123"/>
                  </a:cubicBezTo>
                  <a:cubicBezTo>
                    <a:pt x="3347" y="2302"/>
                    <a:pt x="3417" y="2532"/>
                    <a:pt x="3397" y="2761"/>
                  </a:cubicBezTo>
                  <a:cubicBezTo>
                    <a:pt x="3374" y="2991"/>
                    <a:pt x="3261" y="3204"/>
                    <a:pt x="3085" y="3350"/>
                  </a:cubicBezTo>
                  <a:cubicBezTo>
                    <a:pt x="2928" y="3480"/>
                    <a:pt x="2732" y="3550"/>
                    <a:pt x="2529" y="3550"/>
                  </a:cubicBezTo>
                  <a:cubicBezTo>
                    <a:pt x="2502" y="3550"/>
                    <a:pt x="2476" y="3546"/>
                    <a:pt x="2446" y="3546"/>
                  </a:cubicBezTo>
                  <a:cubicBezTo>
                    <a:pt x="2216" y="3523"/>
                    <a:pt x="2003" y="3410"/>
                    <a:pt x="1857" y="3234"/>
                  </a:cubicBezTo>
                  <a:cubicBezTo>
                    <a:pt x="1691" y="3027"/>
                    <a:pt x="1192" y="2249"/>
                    <a:pt x="796" y="1497"/>
                  </a:cubicBezTo>
                  <a:cubicBezTo>
                    <a:pt x="270" y="496"/>
                    <a:pt x="223"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rot="-5400000">
              <a:off x="30106" y="4882519"/>
              <a:ext cx="92324" cy="107739"/>
            </a:xfrm>
            <a:custGeom>
              <a:avLst/>
              <a:gdLst/>
              <a:ahLst/>
              <a:cxnLst/>
              <a:rect l="l" t="t" r="r" b="b"/>
              <a:pathLst>
                <a:path w="2216" h="2586" extrusionOk="0">
                  <a:moveTo>
                    <a:pt x="2089" y="1"/>
                  </a:moveTo>
                  <a:cubicBezTo>
                    <a:pt x="2056" y="4"/>
                    <a:pt x="2026" y="17"/>
                    <a:pt x="2006" y="44"/>
                  </a:cubicBezTo>
                  <a:lnTo>
                    <a:pt x="37" y="2403"/>
                  </a:lnTo>
                  <a:cubicBezTo>
                    <a:pt x="0" y="2449"/>
                    <a:pt x="4"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rot="-5400000">
              <a:off x="101807" y="4771988"/>
              <a:ext cx="9332" cy="158734"/>
            </a:xfrm>
            <a:custGeom>
              <a:avLst/>
              <a:gdLst/>
              <a:ahLst/>
              <a:cxnLst/>
              <a:rect l="l" t="t" r="r" b="b"/>
              <a:pathLst>
                <a:path w="224" h="3810" extrusionOk="0">
                  <a:moveTo>
                    <a:pt x="110" y="1"/>
                  </a:moveTo>
                  <a:cubicBezTo>
                    <a:pt x="51" y="1"/>
                    <a:pt x="1" y="51"/>
                    <a:pt x="1" y="110"/>
                  </a:cubicBezTo>
                  <a:lnTo>
                    <a:pt x="1" y="3697"/>
                  </a:lnTo>
                  <a:cubicBezTo>
                    <a:pt x="1" y="3757"/>
                    <a:pt x="51" y="3810"/>
                    <a:pt x="110" y="3810"/>
                  </a:cubicBezTo>
                  <a:cubicBezTo>
                    <a:pt x="174" y="3810"/>
                    <a:pt x="224" y="3760"/>
                    <a:pt x="224" y="3697"/>
                  </a:cubicBezTo>
                  <a:lnTo>
                    <a:pt x="224" y="110"/>
                  </a:lnTo>
                  <a:cubicBezTo>
                    <a:pt x="224" y="51"/>
                    <a:pt x="174"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rot="-5400000">
              <a:off x="31356" y="471049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rot="-5400000">
              <a:off x="174300" y="4915724"/>
              <a:ext cx="22498" cy="22498"/>
            </a:xfrm>
            <a:custGeom>
              <a:avLst/>
              <a:gdLst/>
              <a:ahLst/>
              <a:cxnLst/>
              <a:rect l="l" t="t" r="r" b="b"/>
              <a:pathLst>
                <a:path w="540" h="540" extrusionOk="0">
                  <a:moveTo>
                    <a:pt x="270" y="1"/>
                  </a:moveTo>
                  <a:cubicBezTo>
                    <a:pt x="124" y="1"/>
                    <a:pt x="1" y="124"/>
                    <a:pt x="1" y="270"/>
                  </a:cubicBezTo>
                  <a:cubicBezTo>
                    <a:pt x="4" y="420"/>
                    <a:pt x="124" y="540"/>
                    <a:pt x="270" y="540"/>
                  </a:cubicBezTo>
                  <a:cubicBezTo>
                    <a:pt x="420" y="540"/>
                    <a:pt x="540" y="420"/>
                    <a:pt x="540" y="270"/>
                  </a:cubicBezTo>
                  <a:cubicBezTo>
                    <a:pt x="540" y="124"/>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rot="-5400000">
              <a:off x="53791" y="5017776"/>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9" y="536"/>
                    <a:pt x="539" y="417"/>
                    <a:pt x="539" y="267"/>
                  </a:cubicBezTo>
                  <a:cubicBezTo>
                    <a:pt x="539" y="121"/>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rot="-5400000">
              <a:off x="53791" y="4663645"/>
              <a:ext cx="22498" cy="22373"/>
            </a:xfrm>
            <a:custGeom>
              <a:avLst/>
              <a:gdLst/>
              <a:ahLst/>
              <a:cxnLst/>
              <a:rect l="l" t="t" r="r" b="b"/>
              <a:pathLst>
                <a:path w="540" h="537" extrusionOk="0">
                  <a:moveTo>
                    <a:pt x="270" y="1"/>
                  </a:moveTo>
                  <a:cubicBezTo>
                    <a:pt x="124" y="1"/>
                    <a:pt x="0" y="121"/>
                    <a:pt x="0" y="267"/>
                  </a:cubicBezTo>
                  <a:cubicBezTo>
                    <a:pt x="0" y="417"/>
                    <a:pt x="124"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rot="-5400000">
              <a:off x="174300" y="4766281"/>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rot="-5400000">
              <a:off x="-76071" y="4079162"/>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78" y="6970"/>
                    <a:pt x="6901" y="8706"/>
                    <a:pt x="6901" y="8723"/>
                  </a:cubicBezTo>
                  <a:lnTo>
                    <a:pt x="7007" y="9731"/>
                  </a:lnTo>
                  <a:lnTo>
                    <a:pt x="7120" y="8726"/>
                  </a:lnTo>
                  <a:cubicBezTo>
                    <a:pt x="7120" y="8706"/>
                    <a:pt x="7353" y="6967"/>
                    <a:pt x="10530" y="6002"/>
                  </a:cubicBezTo>
                  <a:cubicBezTo>
                    <a:pt x="12161" y="5509"/>
                    <a:pt x="13242" y="4611"/>
                    <a:pt x="13661" y="3407"/>
                  </a:cubicBezTo>
                  <a:cubicBezTo>
                    <a:pt x="14020" y="2372"/>
                    <a:pt x="13844" y="1181"/>
                    <a:pt x="13169" y="0"/>
                  </a:cubicBezTo>
                  <a:lnTo>
                    <a:pt x="12909" y="0"/>
                  </a:lnTo>
                  <a:cubicBezTo>
                    <a:pt x="13605" y="1161"/>
                    <a:pt x="13801" y="2332"/>
                    <a:pt x="13451" y="3334"/>
                  </a:cubicBezTo>
                  <a:cubicBezTo>
                    <a:pt x="13056" y="4468"/>
                    <a:pt x="12024" y="5316"/>
                    <a:pt x="10467" y="5789"/>
                  </a:cubicBezTo>
                  <a:cubicBezTo>
                    <a:pt x="8032" y="6527"/>
                    <a:pt x="7253" y="7702"/>
                    <a:pt x="7011" y="8311"/>
                  </a:cubicBezTo>
                  <a:cubicBezTo>
                    <a:pt x="6764" y="7702"/>
                    <a:pt x="5986" y="6527"/>
                    <a:pt x="3551" y="5789"/>
                  </a:cubicBezTo>
                  <a:cubicBezTo>
                    <a:pt x="1994" y="5316"/>
                    <a:pt x="962" y="4468"/>
                    <a:pt x="566"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rot="-5400000">
              <a:off x="-60135" y="4110638"/>
              <a:ext cx="489326" cy="342507"/>
            </a:xfrm>
            <a:custGeom>
              <a:avLst/>
              <a:gdLst/>
              <a:ahLst/>
              <a:cxnLst/>
              <a:rect l="l" t="t" r="r" b="b"/>
              <a:pathLst>
                <a:path w="11745" h="8221" extrusionOk="0">
                  <a:moveTo>
                    <a:pt x="663" y="0"/>
                  </a:moveTo>
                  <a:cubicBezTo>
                    <a:pt x="134"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68" y="5356"/>
                    <a:pt x="6096"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rot="-5400000">
              <a:off x="73206" y="4180318"/>
              <a:ext cx="91241" cy="203105"/>
            </a:xfrm>
            <a:custGeom>
              <a:avLst/>
              <a:gdLst/>
              <a:ahLst/>
              <a:cxnLst/>
              <a:rect l="l" t="t" r="r" b="b"/>
              <a:pathLst>
                <a:path w="2190" h="4875" extrusionOk="0">
                  <a:moveTo>
                    <a:pt x="1095" y="223"/>
                  </a:moveTo>
                  <a:cubicBezTo>
                    <a:pt x="1467" y="223"/>
                    <a:pt x="1966" y="3041"/>
                    <a:pt x="1966" y="3780"/>
                  </a:cubicBezTo>
                  <a:cubicBezTo>
                    <a:pt x="1963" y="4262"/>
                    <a:pt x="1574" y="4648"/>
                    <a:pt x="1095" y="4651"/>
                  </a:cubicBezTo>
                  <a:cubicBezTo>
                    <a:pt x="612" y="4648"/>
                    <a:pt x="226" y="4262"/>
                    <a:pt x="223" y="3780"/>
                  </a:cubicBezTo>
                  <a:cubicBezTo>
                    <a:pt x="223" y="3041"/>
                    <a:pt x="722" y="223"/>
                    <a:pt x="1095" y="223"/>
                  </a:cubicBezTo>
                  <a:close/>
                  <a:moveTo>
                    <a:pt x="1095" y="0"/>
                  </a:moveTo>
                  <a:cubicBezTo>
                    <a:pt x="389" y="0"/>
                    <a:pt x="0" y="3421"/>
                    <a:pt x="0" y="3780"/>
                  </a:cubicBezTo>
                  <a:cubicBezTo>
                    <a:pt x="0" y="4385"/>
                    <a:pt x="489" y="4874"/>
                    <a:pt x="1095" y="4874"/>
                  </a:cubicBezTo>
                  <a:cubicBezTo>
                    <a:pt x="1697" y="4871"/>
                    <a:pt x="2186" y="4385"/>
                    <a:pt x="2189" y="3780"/>
                  </a:cubicBezTo>
                  <a:cubicBezTo>
                    <a:pt x="2189"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rot="-5400000">
              <a:off x="13607" y="4301785"/>
              <a:ext cx="156359" cy="157026"/>
            </a:xfrm>
            <a:custGeom>
              <a:avLst/>
              <a:gdLst/>
              <a:ahLst/>
              <a:cxnLst/>
              <a:rect l="l" t="t" r="r" b="b"/>
              <a:pathLst>
                <a:path w="3753" h="3769" extrusionOk="0">
                  <a:moveTo>
                    <a:pt x="2722" y="0"/>
                  </a:moveTo>
                  <a:cubicBezTo>
                    <a:pt x="1793" y="569"/>
                    <a:pt x="542" y="1787"/>
                    <a:pt x="383" y="1980"/>
                  </a:cubicBezTo>
                  <a:cubicBezTo>
                    <a:pt x="0" y="2445"/>
                    <a:pt x="67" y="3134"/>
                    <a:pt x="529" y="3520"/>
                  </a:cubicBezTo>
                  <a:cubicBezTo>
                    <a:pt x="732" y="3687"/>
                    <a:pt x="978" y="3768"/>
                    <a:pt x="1223" y="3768"/>
                  </a:cubicBezTo>
                  <a:cubicBezTo>
                    <a:pt x="1538" y="3768"/>
                    <a:pt x="1852" y="3633"/>
                    <a:pt x="2069" y="3370"/>
                  </a:cubicBezTo>
                  <a:cubicBezTo>
                    <a:pt x="2249" y="3154"/>
                    <a:pt x="2748" y="2375"/>
                    <a:pt x="3157" y="1597"/>
                  </a:cubicBezTo>
                  <a:cubicBezTo>
                    <a:pt x="3636" y="689"/>
                    <a:pt x="3753" y="240"/>
                    <a:pt x="3740" y="0"/>
                  </a:cubicBezTo>
                  <a:lnTo>
                    <a:pt x="3527" y="0"/>
                  </a:lnTo>
                  <a:cubicBezTo>
                    <a:pt x="3613" y="462"/>
                    <a:pt x="2342" y="2691"/>
                    <a:pt x="1900" y="3230"/>
                  </a:cubicBezTo>
                  <a:cubicBezTo>
                    <a:pt x="1733" y="3430"/>
                    <a:pt x="1487" y="3546"/>
                    <a:pt x="1224"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rot="-5400000">
              <a:off x="15940" y="4108138"/>
              <a:ext cx="151818" cy="157151"/>
            </a:xfrm>
            <a:custGeom>
              <a:avLst/>
              <a:gdLst/>
              <a:ahLst/>
              <a:cxnLst/>
              <a:rect l="l" t="t" r="r" b="b"/>
              <a:pathLst>
                <a:path w="3644" h="3772" extrusionOk="0">
                  <a:moveTo>
                    <a:pt x="13" y="0"/>
                  </a:moveTo>
                  <a:cubicBezTo>
                    <a:pt x="0" y="240"/>
                    <a:pt x="117" y="692"/>
                    <a:pt x="596" y="1600"/>
                  </a:cubicBezTo>
                  <a:cubicBezTo>
                    <a:pt x="1001" y="2375"/>
                    <a:pt x="1504" y="3157"/>
                    <a:pt x="1683" y="3373"/>
                  </a:cubicBezTo>
                  <a:cubicBezTo>
                    <a:pt x="1866" y="3596"/>
                    <a:pt x="2133" y="3739"/>
                    <a:pt x="2422" y="3766"/>
                  </a:cubicBezTo>
                  <a:cubicBezTo>
                    <a:pt x="2459" y="3770"/>
                    <a:pt x="2495" y="3772"/>
                    <a:pt x="2532" y="3772"/>
                  </a:cubicBezTo>
                  <a:cubicBezTo>
                    <a:pt x="2783" y="3772"/>
                    <a:pt x="3026" y="3683"/>
                    <a:pt x="3220" y="3520"/>
                  </a:cubicBezTo>
                  <a:cubicBezTo>
                    <a:pt x="3447" y="3337"/>
                    <a:pt x="3586" y="3071"/>
                    <a:pt x="3613" y="2781"/>
                  </a:cubicBezTo>
                  <a:cubicBezTo>
                    <a:pt x="3643" y="2492"/>
                    <a:pt x="3553" y="2206"/>
                    <a:pt x="3370" y="1983"/>
                  </a:cubicBezTo>
                  <a:cubicBezTo>
                    <a:pt x="3191" y="1763"/>
                    <a:pt x="2519" y="1124"/>
                    <a:pt x="1833" y="579"/>
                  </a:cubicBezTo>
                  <a:cubicBezTo>
                    <a:pt x="1580" y="369"/>
                    <a:pt x="1314" y="180"/>
                    <a:pt x="1041" y="0"/>
                  </a:cubicBezTo>
                  <a:lnTo>
                    <a:pt x="582" y="0"/>
                  </a:lnTo>
                  <a:cubicBezTo>
                    <a:pt x="795" y="96"/>
                    <a:pt x="1138" y="306"/>
                    <a:pt x="1693" y="749"/>
                  </a:cubicBezTo>
                  <a:cubicBezTo>
                    <a:pt x="2359" y="1281"/>
                    <a:pt x="3028" y="1916"/>
                    <a:pt x="3197" y="2123"/>
                  </a:cubicBezTo>
                  <a:cubicBezTo>
                    <a:pt x="3344" y="2299"/>
                    <a:pt x="3413" y="2528"/>
                    <a:pt x="3390" y="2758"/>
                  </a:cubicBezTo>
                  <a:cubicBezTo>
                    <a:pt x="3370" y="2991"/>
                    <a:pt x="3257" y="3200"/>
                    <a:pt x="3077" y="3347"/>
                  </a:cubicBezTo>
                  <a:cubicBezTo>
                    <a:pt x="2921" y="3477"/>
                    <a:pt x="2725" y="3546"/>
                    <a:pt x="2525" y="3546"/>
                  </a:cubicBezTo>
                  <a:cubicBezTo>
                    <a:pt x="2499" y="3546"/>
                    <a:pt x="2469" y="3546"/>
                    <a:pt x="2442" y="3543"/>
                  </a:cubicBezTo>
                  <a:cubicBezTo>
                    <a:pt x="2212" y="3523"/>
                    <a:pt x="2000" y="3410"/>
                    <a:pt x="1853" y="3230"/>
                  </a:cubicBezTo>
                  <a:cubicBezTo>
                    <a:pt x="1683"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rot="-5400000">
              <a:off x="30022" y="4313034"/>
              <a:ext cx="92491" cy="107739"/>
            </a:xfrm>
            <a:custGeom>
              <a:avLst/>
              <a:gdLst/>
              <a:ahLst/>
              <a:cxnLst/>
              <a:rect l="l" t="t" r="r" b="b"/>
              <a:pathLst>
                <a:path w="2220" h="2586" extrusionOk="0">
                  <a:moveTo>
                    <a:pt x="2093" y="1"/>
                  </a:moveTo>
                  <a:cubicBezTo>
                    <a:pt x="2059" y="4"/>
                    <a:pt x="2029" y="17"/>
                    <a:pt x="2010" y="44"/>
                  </a:cubicBezTo>
                  <a:lnTo>
                    <a:pt x="40" y="2403"/>
                  </a:lnTo>
                  <a:cubicBezTo>
                    <a:pt x="0" y="2449"/>
                    <a:pt x="7" y="2519"/>
                    <a:pt x="53" y="2559"/>
                  </a:cubicBezTo>
                  <a:cubicBezTo>
                    <a:pt x="74" y="2577"/>
                    <a:pt x="99" y="2585"/>
                    <a:pt x="124" y="2585"/>
                  </a:cubicBezTo>
                  <a:cubicBezTo>
                    <a:pt x="156" y="2585"/>
                    <a:pt x="187" y="2572"/>
                    <a:pt x="210" y="2546"/>
                  </a:cubicBezTo>
                  <a:lnTo>
                    <a:pt x="2179" y="187"/>
                  </a:lnTo>
                  <a:cubicBezTo>
                    <a:pt x="2219" y="140"/>
                    <a:pt x="2212" y="67"/>
                    <a:pt x="2166" y="31"/>
                  </a:cubicBezTo>
                  <a:cubicBezTo>
                    <a:pt x="2146"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rot="-5400000">
              <a:off x="101807" y="4202587"/>
              <a:ext cx="9332" cy="158734"/>
            </a:xfrm>
            <a:custGeom>
              <a:avLst/>
              <a:gdLst/>
              <a:ahLst/>
              <a:cxnLst/>
              <a:rect l="l" t="t" r="r" b="b"/>
              <a:pathLst>
                <a:path w="224" h="3810" extrusionOk="0">
                  <a:moveTo>
                    <a:pt x="114" y="1"/>
                  </a:moveTo>
                  <a:cubicBezTo>
                    <a:pt x="50" y="1"/>
                    <a:pt x="1" y="51"/>
                    <a:pt x="1" y="110"/>
                  </a:cubicBezTo>
                  <a:lnTo>
                    <a:pt x="1" y="3697"/>
                  </a:lnTo>
                  <a:cubicBezTo>
                    <a:pt x="1" y="3760"/>
                    <a:pt x="50" y="3810"/>
                    <a:pt x="114" y="3810"/>
                  </a:cubicBezTo>
                  <a:cubicBezTo>
                    <a:pt x="174" y="3807"/>
                    <a:pt x="223" y="3757"/>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rot="-5400000">
              <a:off x="31293" y="4141031"/>
              <a:ext cx="89824" cy="107614"/>
            </a:xfrm>
            <a:custGeom>
              <a:avLst/>
              <a:gdLst/>
              <a:ahLst/>
              <a:cxnLst/>
              <a:rect l="l" t="t" r="r" b="b"/>
              <a:pathLst>
                <a:path w="2156" h="2583" extrusionOk="0">
                  <a:moveTo>
                    <a:pt x="126" y="1"/>
                  </a:moveTo>
                  <a:cubicBezTo>
                    <a:pt x="100" y="1"/>
                    <a:pt x="77" y="11"/>
                    <a:pt x="57" y="27"/>
                  </a:cubicBezTo>
                  <a:cubicBezTo>
                    <a:pt x="7" y="64"/>
                    <a:pt x="0" y="134"/>
                    <a:pt x="40" y="184"/>
                  </a:cubicBezTo>
                  <a:lnTo>
                    <a:pt x="1943" y="2542"/>
                  </a:lnTo>
                  <a:cubicBezTo>
                    <a:pt x="1966" y="2569"/>
                    <a:pt x="1998" y="2582"/>
                    <a:pt x="2030" y="2582"/>
                  </a:cubicBezTo>
                  <a:cubicBezTo>
                    <a:pt x="2055" y="2582"/>
                    <a:pt x="2079" y="2575"/>
                    <a:pt x="2099" y="2559"/>
                  </a:cubicBezTo>
                  <a:cubicBezTo>
                    <a:pt x="2149" y="2519"/>
                    <a:pt x="2156" y="2449"/>
                    <a:pt x="2116" y="2403"/>
                  </a:cubicBezTo>
                  <a:lnTo>
                    <a:pt x="213" y="44"/>
                  </a:lnTo>
                  <a:cubicBezTo>
                    <a:pt x="190" y="17"/>
                    <a:pt x="16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rot="-5400000">
              <a:off x="174300" y="4346198"/>
              <a:ext cx="22498" cy="22498"/>
            </a:xfrm>
            <a:custGeom>
              <a:avLst/>
              <a:gdLst/>
              <a:ahLst/>
              <a:cxnLst/>
              <a:rect l="l" t="t" r="r" b="b"/>
              <a:pathLst>
                <a:path w="540" h="540" extrusionOk="0">
                  <a:moveTo>
                    <a:pt x="270" y="1"/>
                  </a:moveTo>
                  <a:cubicBezTo>
                    <a:pt x="121" y="1"/>
                    <a:pt x="1" y="124"/>
                    <a:pt x="1" y="270"/>
                  </a:cubicBezTo>
                  <a:cubicBezTo>
                    <a:pt x="1" y="420"/>
                    <a:pt x="121" y="540"/>
                    <a:pt x="270" y="540"/>
                  </a:cubicBezTo>
                  <a:cubicBezTo>
                    <a:pt x="417" y="540"/>
                    <a:pt x="540" y="420"/>
                    <a:pt x="540" y="270"/>
                  </a:cubicBezTo>
                  <a:cubicBezTo>
                    <a:pt x="540" y="124"/>
                    <a:pt x="41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rot="-5400000">
              <a:off x="53853" y="4448313"/>
              <a:ext cx="22373" cy="22373"/>
            </a:xfrm>
            <a:custGeom>
              <a:avLst/>
              <a:gdLst/>
              <a:ahLst/>
              <a:cxnLst/>
              <a:rect l="l" t="t" r="r" b="b"/>
              <a:pathLst>
                <a:path w="537" h="537" extrusionOk="0">
                  <a:moveTo>
                    <a:pt x="270" y="1"/>
                  </a:moveTo>
                  <a:cubicBezTo>
                    <a:pt x="120" y="1"/>
                    <a:pt x="0" y="121"/>
                    <a:pt x="0" y="267"/>
                  </a:cubicBezTo>
                  <a:cubicBezTo>
                    <a:pt x="0" y="417"/>
                    <a:pt x="120" y="536"/>
                    <a:pt x="270" y="536"/>
                  </a:cubicBezTo>
                  <a:cubicBezTo>
                    <a:pt x="416" y="536"/>
                    <a:pt x="536" y="417"/>
                    <a:pt x="536" y="267"/>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rot="-5400000">
              <a:off x="53791" y="4094119"/>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16" y="536"/>
                    <a:pt x="540" y="417"/>
                    <a:pt x="540" y="267"/>
                  </a:cubicBezTo>
                  <a:cubicBezTo>
                    <a:pt x="540"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rot="-5400000">
              <a:off x="174362" y="4196817"/>
              <a:ext cx="22373" cy="22498"/>
            </a:xfrm>
            <a:custGeom>
              <a:avLst/>
              <a:gdLst/>
              <a:ahLst/>
              <a:cxnLst/>
              <a:rect l="l" t="t" r="r" b="b"/>
              <a:pathLst>
                <a:path w="537" h="540" extrusionOk="0">
                  <a:moveTo>
                    <a:pt x="270" y="1"/>
                  </a:moveTo>
                  <a:cubicBezTo>
                    <a:pt x="120" y="1"/>
                    <a:pt x="0" y="124"/>
                    <a:pt x="0" y="270"/>
                  </a:cubicBezTo>
                  <a:cubicBezTo>
                    <a:pt x="0" y="420"/>
                    <a:pt x="120" y="540"/>
                    <a:pt x="270" y="540"/>
                  </a:cubicBezTo>
                  <a:cubicBezTo>
                    <a:pt x="416" y="540"/>
                    <a:pt x="536" y="420"/>
                    <a:pt x="536" y="270"/>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rot="-5400000">
              <a:off x="-76071" y="3509761"/>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1" y="5509"/>
                    <a:pt x="13242" y="4611"/>
                    <a:pt x="13661" y="3407"/>
                  </a:cubicBezTo>
                  <a:cubicBezTo>
                    <a:pt x="14020" y="2372"/>
                    <a:pt x="13847" y="1181"/>
                    <a:pt x="13172" y="0"/>
                  </a:cubicBezTo>
                  <a:lnTo>
                    <a:pt x="12912" y="0"/>
                  </a:lnTo>
                  <a:cubicBezTo>
                    <a:pt x="13608" y="1161"/>
                    <a:pt x="13801" y="2332"/>
                    <a:pt x="13455" y="3334"/>
                  </a:cubicBezTo>
                  <a:cubicBezTo>
                    <a:pt x="13059" y="4468"/>
                    <a:pt x="12027" y="5316"/>
                    <a:pt x="10470" y="5789"/>
                  </a:cubicBezTo>
                  <a:cubicBezTo>
                    <a:pt x="8035" y="6527"/>
                    <a:pt x="7257" y="7702"/>
                    <a:pt x="7011" y="8311"/>
                  </a:cubicBezTo>
                  <a:cubicBezTo>
                    <a:pt x="6764" y="7702"/>
                    <a:pt x="5989" y="6527"/>
                    <a:pt x="3554" y="5789"/>
                  </a:cubicBezTo>
                  <a:cubicBezTo>
                    <a:pt x="1997" y="5316"/>
                    <a:pt x="966" y="4468"/>
                    <a:pt x="570" y="3334"/>
                  </a:cubicBezTo>
                  <a:cubicBezTo>
                    <a:pt x="220"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rot="-5400000">
              <a:off x="-60198" y="3541174"/>
              <a:ext cx="489451" cy="342507"/>
            </a:xfrm>
            <a:custGeom>
              <a:avLst/>
              <a:gdLst/>
              <a:ahLst/>
              <a:cxnLst/>
              <a:rect l="l" t="t" r="r" b="b"/>
              <a:pathLst>
                <a:path w="11748" h="8221" extrusionOk="0">
                  <a:moveTo>
                    <a:pt x="666" y="0"/>
                  </a:moveTo>
                  <a:cubicBezTo>
                    <a:pt x="137" y="965"/>
                    <a:pt x="1" y="1936"/>
                    <a:pt x="297" y="2781"/>
                  </a:cubicBezTo>
                  <a:cubicBezTo>
                    <a:pt x="649" y="3793"/>
                    <a:pt x="1558"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8" y="1936"/>
                    <a:pt x="11611" y="965"/>
                    <a:pt x="11082" y="0"/>
                  </a:cubicBezTo>
                  <a:lnTo>
                    <a:pt x="10830" y="0"/>
                  </a:lnTo>
                  <a:cubicBezTo>
                    <a:pt x="11379" y="945"/>
                    <a:pt x="11525" y="1893"/>
                    <a:pt x="11242" y="2708"/>
                  </a:cubicBezTo>
                  <a:cubicBezTo>
                    <a:pt x="10916" y="3650"/>
                    <a:pt x="10058" y="4358"/>
                    <a:pt x="8760" y="4751"/>
                  </a:cubicBezTo>
                  <a:cubicBezTo>
                    <a:pt x="6771" y="5356"/>
                    <a:pt x="6099" y="6308"/>
                    <a:pt x="5876"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rot="-5400000">
              <a:off x="73268" y="3610855"/>
              <a:ext cx="91116" cy="203105"/>
            </a:xfrm>
            <a:custGeom>
              <a:avLst/>
              <a:gdLst/>
              <a:ahLst/>
              <a:cxnLst/>
              <a:rect l="l" t="t" r="r" b="b"/>
              <a:pathLst>
                <a:path w="2187" h="4875" extrusionOk="0">
                  <a:moveTo>
                    <a:pt x="1092" y="223"/>
                  </a:moveTo>
                  <a:cubicBezTo>
                    <a:pt x="1464" y="223"/>
                    <a:pt x="1963" y="3041"/>
                    <a:pt x="1963" y="3780"/>
                  </a:cubicBezTo>
                  <a:lnTo>
                    <a:pt x="1966" y="3780"/>
                  </a:lnTo>
                  <a:cubicBezTo>
                    <a:pt x="1963" y="4262"/>
                    <a:pt x="1574" y="4651"/>
                    <a:pt x="1092" y="4651"/>
                  </a:cubicBezTo>
                  <a:cubicBezTo>
                    <a:pt x="612" y="4651"/>
                    <a:pt x="220" y="4262"/>
                    <a:pt x="220" y="3780"/>
                  </a:cubicBezTo>
                  <a:cubicBezTo>
                    <a:pt x="220" y="3041"/>
                    <a:pt x="716"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rot="-5400000">
              <a:off x="13587" y="3732238"/>
              <a:ext cx="156401" cy="157026"/>
            </a:xfrm>
            <a:custGeom>
              <a:avLst/>
              <a:gdLst/>
              <a:ahLst/>
              <a:cxnLst/>
              <a:rect l="l" t="t" r="r" b="b"/>
              <a:pathLst>
                <a:path w="3754" h="3769" extrusionOk="0">
                  <a:moveTo>
                    <a:pt x="2722" y="0"/>
                  </a:moveTo>
                  <a:cubicBezTo>
                    <a:pt x="1794" y="569"/>
                    <a:pt x="543" y="1787"/>
                    <a:pt x="383" y="1980"/>
                  </a:cubicBezTo>
                  <a:cubicBezTo>
                    <a:pt x="0" y="2449"/>
                    <a:pt x="64" y="3134"/>
                    <a:pt x="529" y="3520"/>
                  </a:cubicBezTo>
                  <a:cubicBezTo>
                    <a:pt x="733" y="3687"/>
                    <a:pt x="979" y="3769"/>
                    <a:pt x="1224" y="3769"/>
                  </a:cubicBezTo>
                  <a:cubicBezTo>
                    <a:pt x="1539" y="3769"/>
                    <a:pt x="1851" y="3634"/>
                    <a:pt x="2066" y="3373"/>
                  </a:cubicBezTo>
                  <a:cubicBezTo>
                    <a:pt x="2246" y="3157"/>
                    <a:pt x="2748" y="2375"/>
                    <a:pt x="3154" y="1600"/>
                  </a:cubicBezTo>
                  <a:cubicBezTo>
                    <a:pt x="3633" y="692"/>
                    <a:pt x="3753" y="240"/>
                    <a:pt x="3736" y="0"/>
                  </a:cubicBezTo>
                  <a:lnTo>
                    <a:pt x="3524" y="0"/>
                  </a:lnTo>
                  <a:cubicBezTo>
                    <a:pt x="3613" y="462"/>
                    <a:pt x="2339" y="2695"/>
                    <a:pt x="1897" y="3230"/>
                  </a:cubicBezTo>
                  <a:cubicBezTo>
                    <a:pt x="1730" y="3430"/>
                    <a:pt x="1484" y="3546"/>
                    <a:pt x="1225" y="3546"/>
                  </a:cubicBezTo>
                  <a:cubicBezTo>
                    <a:pt x="1022" y="3546"/>
                    <a:pt x="825" y="3477"/>
                    <a:pt x="672" y="3347"/>
                  </a:cubicBezTo>
                  <a:cubicBezTo>
                    <a:pt x="300" y="3041"/>
                    <a:pt x="250" y="2492"/>
                    <a:pt x="553" y="2123"/>
                  </a:cubicBezTo>
                  <a:cubicBezTo>
                    <a:pt x="935" y="1660"/>
                    <a:pt x="2439"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rot="-5400000">
              <a:off x="15920" y="3538799"/>
              <a:ext cx="151818" cy="157109"/>
            </a:xfrm>
            <a:custGeom>
              <a:avLst/>
              <a:gdLst/>
              <a:ahLst/>
              <a:cxnLst/>
              <a:rect l="l" t="t" r="r" b="b"/>
              <a:pathLst>
                <a:path w="3644" h="3771" extrusionOk="0">
                  <a:moveTo>
                    <a:pt x="14" y="0"/>
                  </a:moveTo>
                  <a:cubicBezTo>
                    <a:pt x="1" y="240"/>
                    <a:pt x="117" y="692"/>
                    <a:pt x="596" y="1600"/>
                  </a:cubicBezTo>
                  <a:cubicBezTo>
                    <a:pt x="1002" y="2375"/>
                    <a:pt x="1505" y="3154"/>
                    <a:pt x="1684" y="3373"/>
                  </a:cubicBezTo>
                  <a:cubicBezTo>
                    <a:pt x="1867" y="3596"/>
                    <a:pt x="2133" y="3739"/>
                    <a:pt x="2423" y="3766"/>
                  </a:cubicBezTo>
                  <a:cubicBezTo>
                    <a:pt x="2457" y="3769"/>
                    <a:pt x="2491" y="3771"/>
                    <a:pt x="2526" y="3771"/>
                  </a:cubicBezTo>
                  <a:cubicBezTo>
                    <a:pt x="2779" y="3771"/>
                    <a:pt x="3025" y="3684"/>
                    <a:pt x="3221" y="3520"/>
                  </a:cubicBezTo>
                  <a:cubicBezTo>
                    <a:pt x="3448" y="3337"/>
                    <a:pt x="3587" y="3071"/>
                    <a:pt x="3614" y="2781"/>
                  </a:cubicBezTo>
                  <a:cubicBezTo>
                    <a:pt x="3644" y="2492"/>
                    <a:pt x="3554" y="2206"/>
                    <a:pt x="3371" y="1983"/>
                  </a:cubicBezTo>
                  <a:cubicBezTo>
                    <a:pt x="3191" y="1767"/>
                    <a:pt x="2519" y="1128"/>
                    <a:pt x="1834" y="579"/>
                  </a:cubicBezTo>
                  <a:cubicBezTo>
                    <a:pt x="1581" y="373"/>
                    <a:pt x="1315" y="180"/>
                    <a:pt x="1042" y="3"/>
                  </a:cubicBezTo>
                  <a:lnTo>
                    <a:pt x="583" y="3"/>
                  </a:lnTo>
                  <a:cubicBezTo>
                    <a:pt x="796" y="100"/>
                    <a:pt x="1139" y="306"/>
                    <a:pt x="1694" y="752"/>
                  </a:cubicBezTo>
                  <a:cubicBezTo>
                    <a:pt x="2360" y="1281"/>
                    <a:pt x="3028" y="1920"/>
                    <a:pt x="3198" y="2123"/>
                  </a:cubicBezTo>
                  <a:cubicBezTo>
                    <a:pt x="3344" y="2302"/>
                    <a:pt x="3414" y="2532"/>
                    <a:pt x="3394" y="2761"/>
                  </a:cubicBezTo>
                  <a:cubicBezTo>
                    <a:pt x="3371" y="2991"/>
                    <a:pt x="3258" y="3204"/>
                    <a:pt x="3082" y="3350"/>
                  </a:cubicBezTo>
                  <a:cubicBezTo>
                    <a:pt x="2925" y="3480"/>
                    <a:pt x="2729" y="3550"/>
                    <a:pt x="2529" y="3550"/>
                  </a:cubicBezTo>
                  <a:cubicBezTo>
                    <a:pt x="2503" y="3550"/>
                    <a:pt x="2473" y="3546"/>
                    <a:pt x="2446" y="3546"/>
                  </a:cubicBezTo>
                  <a:cubicBezTo>
                    <a:pt x="2213" y="3523"/>
                    <a:pt x="2004" y="3410"/>
                    <a:pt x="1857" y="3234"/>
                  </a:cubicBezTo>
                  <a:cubicBezTo>
                    <a:pt x="1688" y="3027"/>
                    <a:pt x="1189" y="2249"/>
                    <a:pt x="793" y="1497"/>
                  </a:cubicBezTo>
                  <a:cubicBezTo>
                    <a:pt x="267" y="496"/>
                    <a:pt x="221" y="13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rot="-5400000">
              <a:off x="30106" y="3743591"/>
              <a:ext cx="92324" cy="107739"/>
            </a:xfrm>
            <a:custGeom>
              <a:avLst/>
              <a:gdLst/>
              <a:ahLst/>
              <a:cxnLst/>
              <a:rect l="l" t="t" r="r" b="b"/>
              <a:pathLst>
                <a:path w="2216" h="2586" extrusionOk="0">
                  <a:moveTo>
                    <a:pt x="2090" y="1"/>
                  </a:moveTo>
                  <a:cubicBezTo>
                    <a:pt x="2056" y="4"/>
                    <a:pt x="2026" y="17"/>
                    <a:pt x="2006" y="44"/>
                  </a:cubicBezTo>
                  <a:lnTo>
                    <a:pt x="37" y="2403"/>
                  </a:lnTo>
                  <a:cubicBezTo>
                    <a:pt x="0" y="2449"/>
                    <a:pt x="7"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rot="-5400000">
              <a:off x="101807" y="3633061"/>
              <a:ext cx="9332" cy="158734"/>
            </a:xfrm>
            <a:custGeom>
              <a:avLst/>
              <a:gdLst/>
              <a:ahLst/>
              <a:cxnLst/>
              <a:rect l="l" t="t" r="r" b="b"/>
              <a:pathLst>
                <a:path w="224" h="3810" extrusionOk="0">
                  <a:moveTo>
                    <a:pt x="111" y="1"/>
                  </a:moveTo>
                  <a:cubicBezTo>
                    <a:pt x="51" y="1"/>
                    <a:pt x="1" y="51"/>
                    <a:pt x="1" y="110"/>
                  </a:cubicBezTo>
                  <a:lnTo>
                    <a:pt x="1" y="3697"/>
                  </a:lnTo>
                  <a:cubicBezTo>
                    <a:pt x="1" y="3757"/>
                    <a:pt x="51" y="3810"/>
                    <a:pt x="111" y="3810"/>
                  </a:cubicBezTo>
                  <a:cubicBezTo>
                    <a:pt x="174" y="3810"/>
                    <a:pt x="224" y="3757"/>
                    <a:pt x="224" y="3697"/>
                  </a:cubicBezTo>
                  <a:lnTo>
                    <a:pt x="224" y="110"/>
                  </a:lnTo>
                  <a:cubicBezTo>
                    <a:pt x="224" y="51"/>
                    <a:pt x="174"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rot="-5400000">
              <a:off x="31356" y="3571567"/>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rot="-5400000">
              <a:off x="174383" y="3776713"/>
              <a:ext cx="22331" cy="22498"/>
            </a:xfrm>
            <a:custGeom>
              <a:avLst/>
              <a:gdLst/>
              <a:ahLst/>
              <a:cxnLst/>
              <a:rect l="l" t="t" r="r" b="b"/>
              <a:pathLst>
                <a:path w="536" h="540" extrusionOk="0">
                  <a:moveTo>
                    <a:pt x="266" y="1"/>
                  </a:moveTo>
                  <a:cubicBezTo>
                    <a:pt x="120" y="1"/>
                    <a:pt x="0" y="121"/>
                    <a:pt x="0" y="270"/>
                  </a:cubicBezTo>
                  <a:cubicBezTo>
                    <a:pt x="0" y="420"/>
                    <a:pt x="120" y="540"/>
                    <a:pt x="266" y="540"/>
                  </a:cubicBezTo>
                  <a:cubicBezTo>
                    <a:pt x="416" y="540"/>
                    <a:pt x="536" y="420"/>
                    <a:pt x="536" y="270"/>
                  </a:cubicBezTo>
                  <a:cubicBezTo>
                    <a:pt x="536" y="124"/>
                    <a:pt x="416"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rot="-5400000">
              <a:off x="53791" y="3878849"/>
              <a:ext cx="22498" cy="22373"/>
            </a:xfrm>
            <a:custGeom>
              <a:avLst/>
              <a:gdLst/>
              <a:ahLst/>
              <a:cxnLst/>
              <a:rect l="l" t="t" r="r" b="b"/>
              <a:pathLst>
                <a:path w="540" h="537" extrusionOk="0">
                  <a:moveTo>
                    <a:pt x="267" y="1"/>
                  </a:moveTo>
                  <a:cubicBezTo>
                    <a:pt x="120" y="1"/>
                    <a:pt x="0" y="119"/>
                    <a:pt x="0" y="267"/>
                  </a:cubicBezTo>
                  <a:cubicBezTo>
                    <a:pt x="0" y="417"/>
                    <a:pt x="120" y="536"/>
                    <a:pt x="270" y="536"/>
                  </a:cubicBezTo>
                  <a:cubicBezTo>
                    <a:pt x="272" y="536"/>
                    <a:pt x="274" y="536"/>
                    <a:pt x="276" y="536"/>
                  </a:cubicBezTo>
                  <a:cubicBezTo>
                    <a:pt x="423" y="536"/>
                    <a:pt x="539" y="415"/>
                    <a:pt x="539" y="267"/>
                  </a:cubicBezTo>
                  <a:cubicBezTo>
                    <a:pt x="539" y="121"/>
                    <a:pt x="419" y="1"/>
                    <a:pt x="273" y="1"/>
                  </a:cubicBezTo>
                  <a:cubicBezTo>
                    <a:pt x="271" y="1"/>
                    <a:pt x="26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rot="-5400000">
              <a:off x="53853" y="3524655"/>
              <a:ext cx="22373" cy="22373"/>
            </a:xfrm>
            <a:custGeom>
              <a:avLst/>
              <a:gdLst/>
              <a:ahLst/>
              <a:cxnLst/>
              <a:rect l="l" t="t" r="r" b="b"/>
              <a:pathLst>
                <a:path w="537" h="537" extrusionOk="0">
                  <a:moveTo>
                    <a:pt x="267" y="1"/>
                  </a:moveTo>
                  <a:cubicBezTo>
                    <a:pt x="121" y="1"/>
                    <a:pt x="1" y="121"/>
                    <a:pt x="1" y="267"/>
                  </a:cubicBezTo>
                  <a:cubicBezTo>
                    <a:pt x="1" y="417"/>
                    <a:pt x="121" y="536"/>
                    <a:pt x="267" y="536"/>
                  </a:cubicBezTo>
                  <a:cubicBezTo>
                    <a:pt x="417" y="536"/>
                    <a:pt x="536" y="417"/>
                    <a:pt x="536" y="267"/>
                  </a:cubicBezTo>
                  <a:cubicBezTo>
                    <a:pt x="536" y="121"/>
                    <a:pt x="41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rot="-5400000">
              <a:off x="174300" y="3627353"/>
              <a:ext cx="22498" cy="22498"/>
            </a:xfrm>
            <a:custGeom>
              <a:avLst/>
              <a:gdLst/>
              <a:ahLst/>
              <a:cxnLst/>
              <a:rect l="l" t="t" r="r" b="b"/>
              <a:pathLst>
                <a:path w="540" h="540" extrusionOk="0">
                  <a:moveTo>
                    <a:pt x="270" y="1"/>
                  </a:moveTo>
                  <a:cubicBezTo>
                    <a:pt x="123" y="1"/>
                    <a:pt x="0" y="124"/>
                    <a:pt x="0" y="270"/>
                  </a:cubicBezTo>
                  <a:cubicBezTo>
                    <a:pt x="0" y="420"/>
                    <a:pt x="123"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rot="-5400000">
              <a:off x="-76134" y="2940297"/>
              <a:ext cx="584275" cy="405459"/>
            </a:xfrm>
            <a:custGeom>
              <a:avLst/>
              <a:gdLst/>
              <a:ahLst/>
              <a:cxnLst/>
              <a:rect l="l" t="t" r="r" b="b"/>
              <a:pathLst>
                <a:path w="14024" h="9732" extrusionOk="0">
                  <a:moveTo>
                    <a:pt x="849" y="0"/>
                  </a:moveTo>
                  <a:cubicBezTo>
                    <a:pt x="177" y="1181"/>
                    <a:pt x="1" y="2372"/>
                    <a:pt x="360" y="3407"/>
                  </a:cubicBezTo>
                  <a:cubicBezTo>
                    <a:pt x="779" y="4611"/>
                    <a:pt x="1860" y="5509"/>
                    <a:pt x="3491" y="6002"/>
                  </a:cubicBezTo>
                  <a:cubicBezTo>
                    <a:pt x="6681" y="6970"/>
                    <a:pt x="6901" y="8706"/>
                    <a:pt x="6901" y="8723"/>
                  </a:cubicBezTo>
                  <a:lnTo>
                    <a:pt x="7010" y="9731"/>
                  </a:lnTo>
                  <a:lnTo>
                    <a:pt x="7123" y="8726"/>
                  </a:lnTo>
                  <a:cubicBezTo>
                    <a:pt x="7123" y="8706"/>
                    <a:pt x="7356" y="6967"/>
                    <a:pt x="10534" y="6002"/>
                  </a:cubicBezTo>
                  <a:cubicBezTo>
                    <a:pt x="12164" y="5509"/>
                    <a:pt x="13245" y="4611"/>
                    <a:pt x="13664" y="3407"/>
                  </a:cubicBezTo>
                  <a:cubicBezTo>
                    <a:pt x="14023" y="2372"/>
                    <a:pt x="13847" y="1181"/>
                    <a:pt x="13175" y="0"/>
                  </a:cubicBezTo>
                  <a:lnTo>
                    <a:pt x="12916" y="0"/>
                  </a:lnTo>
                  <a:cubicBezTo>
                    <a:pt x="13611" y="1161"/>
                    <a:pt x="13804" y="2332"/>
                    <a:pt x="13455" y="3334"/>
                  </a:cubicBezTo>
                  <a:cubicBezTo>
                    <a:pt x="13059" y="4468"/>
                    <a:pt x="12027" y="5316"/>
                    <a:pt x="10470" y="5789"/>
                  </a:cubicBezTo>
                  <a:cubicBezTo>
                    <a:pt x="8035" y="6527"/>
                    <a:pt x="7257" y="7702"/>
                    <a:pt x="7014" y="8311"/>
                  </a:cubicBezTo>
                  <a:cubicBezTo>
                    <a:pt x="6768" y="7702"/>
                    <a:pt x="5989" y="6527"/>
                    <a:pt x="3554" y="5789"/>
                  </a:cubicBezTo>
                  <a:cubicBezTo>
                    <a:pt x="1997" y="5316"/>
                    <a:pt x="965" y="4468"/>
                    <a:pt x="570" y="3334"/>
                  </a:cubicBezTo>
                  <a:cubicBezTo>
                    <a:pt x="224" y="2332"/>
                    <a:pt x="416"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rot="-5400000">
              <a:off x="-60135" y="2971710"/>
              <a:ext cx="489326" cy="342507"/>
            </a:xfrm>
            <a:custGeom>
              <a:avLst/>
              <a:gdLst/>
              <a:ahLst/>
              <a:cxnLst/>
              <a:rect l="l" t="t" r="r" b="b"/>
              <a:pathLst>
                <a:path w="11745" h="8221" extrusionOk="0">
                  <a:moveTo>
                    <a:pt x="663" y="0"/>
                  </a:moveTo>
                  <a:cubicBezTo>
                    <a:pt x="137"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71" y="5356"/>
                    <a:pt x="6099"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rot="-5400000">
              <a:off x="73268" y="3041328"/>
              <a:ext cx="91116" cy="203105"/>
            </a:xfrm>
            <a:custGeom>
              <a:avLst/>
              <a:gdLst/>
              <a:ahLst/>
              <a:cxnLst/>
              <a:rect l="l" t="t" r="r" b="b"/>
              <a:pathLst>
                <a:path w="2187" h="4875" extrusionOk="0">
                  <a:moveTo>
                    <a:pt x="1092" y="223"/>
                  </a:moveTo>
                  <a:cubicBezTo>
                    <a:pt x="1464" y="223"/>
                    <a:pt x="1963" y="3041"/>
                    <a:pt x="1963" y="3780"/>
                  </a:cubicBezTo>
                  <a:cubicBezTo>
                    <a:pt x="1960" y="4259"/>
                    <a:pt x="1571" y="4648"/>
                    <a:pt x="1092" y="4651"/>
                  </a:cubicBezTo>
                  <a:cubicBezTo>
                    <a:pt x="613" y="4648"/>
                    <a:pt x="223" y="4262"/>
                    <a:pt x="220" y="3780"/>
                  </a:cubicBezTo>
                  <a:cubicBezTo>
                    <a:pt x="220" y="3041"/>
                    <a:pt x="719" y="223"/>
                    <a:pt x="1092" y="223"/>
                  </a:cubicBezTo>
                  <a:close/>
                  <a:moveTo>
                    <a:pt x="1092" y="0"/>
                  </a:moveTo>
                  <a:cubicBezTo>
                    <a:pt x="390" y="0"/>
                    <a:pt x="0" y="3421"/>
                    <a:pt x="0" y="3780"/>
                  </a:cubicBezTo>
                  <a:cubicBezTo>
                    <a:pt x="0" y="4382"/>
                    <a:pt x="490" y="4871"/>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rot="-5400000">
              <a:off x="13607" y="3162858"/>
              <a:ext cx="156359" cy="157026"/>
            </a:xfrm>
            <a:custGeom>
              <a:avLst/>
              <a:gdLst/>
              <a:ahLst/>
              <a:cxnLst/>
              <a:rect l="l" t="t" r="r" b="b"/>
              <a:pathLst>
                <a:path w="3753" h="3769" extrusionOk="0">
                  <a:moveTo>
                    <a:pt x="2725" y="0"/>
                  </a:moveTo>
                  <a:cubicBezTo>
                    <a:pt x="1797" y="569"/>
                    <a:pt x="543" y="1787"/>
                    <a:pt x="383" y="1980"/>
                  </a:cubicBezTo>
                  <a:cubicBezTo>
                    <a:pt x="0" y="2445"/>
                    <a:pt x="67" y="3134"/>
                    <a:pt x="529" y="3520"/>
                  </a:cubicBezTo>
                  <a:cubicBezTo>
                    <a:pt x="733" y="3687"/>
                    <a:pt x="978" y="3768"/>
                    <a:pt x="1223" y="3768"/>
                  </a:cubicBezTo>
                  <a:cubicBezTo>
                    <a:pt x="1539" y="3768"/>
                    <a:pt x="1852" y="3633"/>
                    <a:pt x="2070" y="3370"/>
                  </a:cubicBezTo>
                  <a:cubicBezTo>
                    <a:pt x="2249" y="3154"/>
                    <a:pt x="2748" y="2375"/>
                    <a:pt x="3157" y="1597"/>
                  </a:cubicBezTo>
                  <a:cubicBezTo>
                    <a:pt x="3637" y="689"/>
                    <a:pt x="3753" y="240"/>
                    <a:pt x="3740" y="0"/>
                  </a:cubicBezTo>
                  <a:lnTo>
                    <a:pt x="3527" y="0"/>
                  </a:lnTo>
                  <a:cubicBezTo>
                    <a:pt x="3613" y="462"/>
                    <a:pt x="2342" y="2691"/>
                    <a:pt x="1900" y="3230"/>
                  </a:cubicBezTo>
                  <a:cubicBezTo>
                    <a:pt x="1734" y="3430"/>
                    <a:pt x="1487" y="3546"/>
                    <a:pt x="1228"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rot="-5400000">
              <a:off x="15836" y="2969315"/>
              <a:ext cx="151985" cy="157109"/>
            </a:xfrm>
            <a:custGeom>
              <a:avLst/>
              <a:gdLst/>
              <a:ahLst/>
              <a:cxnLst/>
              <a:rect l="l" t="t" r="r" b="b"/>
              <a:pathLst>
                <a:path w="3648" h="3771" extrusionOk="0">
                  <a:moveTo>
                    <a:pt x="14" y="0"/>
                  </a:moveTo>
                  <a:cubicBezTo>
                    <a:pt x="1" y="240"/>
                    <a:pt x="121" y="692"/>
                    <a:pt x="596" y="1600"/>
                  </a:cubicBezTo>
                  <a:cubicBezTo>
                    <a:pt x="1006" y="2375"/>
                    <a:pt x="1505" y="3157"/>
                    <a:pt x="1684" y="3373"/>
                  </a:cubicBezTo>
                  <a:cubicBezTo>
                    <a:pt x="1871" y="3596"/>
                    <a:pt x="2137" y="3739"/>
                    <a:pt x="2423" y="3766"/>
                  </a:cubicBezTo>
                  <a:cubicBezTo>
                    <a:pt x="2457" y="3769"/>
                    <a:pt x="2491" y="3771"/>
                    <a:pt x="2526" y="3771"/>
                  </a:cubicBezTo>
                  <a:cubicBezTo>
                    <a:pt x="2780" y="3771"/>
                    <a:pt x="3028" y="3684"/>
                    <a:pt x="3225" y="3523"/>
                  </a:cubicBezTo>
                  <a:cubicBezTo>
                    <a:pt x="3447" y="3340"/>
                    <a:pt x="3591" y="3071"/>
                    <a:pt x="3617" y="2785"/>
                  </a:cubicBezTo>
                  <a:cubicBezTo>
                    <a:pt x="3647" y="2495"/>
                    <a:pt x="3557" y="2206"/>
                    <a:pt x="3371" y="1983"/>
                  </a:cubicBezTo>
                  <a:cubicBezTo>
                    <a:pt x="3191" y="1767"/>
                    <a:pt x="2523" y="1128"/>
                    <a:pt x="1837" y="579"/>
                  </a:cubicBezTo>
                  <a:cubicBezTo>
                    <a:pt x="1581" y="373"/>
                    <a:pt x="1318" y="180"/>
                    <a:pt x="1042" y="3"/>
                  </a:cubicBezTo>
                  <a:lnTo>
                    <a:pt x="586" y="3"/>
                  </a:lnTo>
                  <a:cubicBezTo>
                    <a:pt x="799" y="100"/>
                    <a:pt x="1142" y="306"/>
                    <a:pt x="1698" y="752"/>
                  </a:cubicBezTo>
                  <a:cubicBezTo>
                    <a:pt x="2360" y="1281"/>
                    <a:pt x="3032" y="1920"/>
                    <a:pt x="3198" y="2123"/>
                  </a:cubicBezTo>
                  <a:cubicBezTo>
                    <a:pt x="3348" y="2302"/>
                    <a:pt x="3418" y="2532"/>
                    <a:pt x="3394" y="2761"/>
                  </a:cubicBezTo>
                  <a:cubicBezTo>
                    <a:pt x="3374" y="2991"/>
                    <a:pt x="3261" y="3204"/>
                    <a:pt x="3082" y="3350"/>
                  </a:cubicBezTo>
                  <a:cubicBezTo>
                    <a:pt x="2928" y="3480"/>
                    <a:pt x="2732" y="3550"/>
                    <a:pt x="2529" y="3550"/>
                  </a:cubicBezTo>
                  <a:cubicBezTo>
                    <a:pt x="2503" y="3550"/>
                    <a:pt x="2476" y="3546"/>
                    <a:pt x="2446" y="3546"/>
                  </a:cubicBezTo>
                  <a:cubicBezTo>
                    <a:pt x="2217" y="3523"/>
                    <a:pt x="2004" y="3410"/>
                    <a:pt x="1857" y="3234"/>
                  </a:cubicBezTo>
                  <a:cubicBezTo>
                    <a:pt x="1688" y="3027"/>
                    <a:pt x="1192" y="2249"/>
                    <a:pt x="796" y="1497"/>
                  </a:cubicBezTo>
                  <a:cubicBezTo>
                    <a:pt x="270" y="496"/>
                    <a:pt x="224"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rot="-5400000">
              <a:off x="30106" y="3174190"/>
              <a:ext cx="92324" cy="107739"/>
            </a:xfrm>
            <a:custGeom>
              <a:avLst/>
              <a:gdLst/>
              <a:ahLst/>
              <a:cxnLst/>
              <a:rect l="l" t="t" r="r" b="b"/>
              <a:pathLst>
                <a:path w="2216" h="2586" extrusionOk="0">
                  <a:moveTo>
                    <a:pt x="2093" y="1"/>
                  </a:moveTo>
                  <a:cubicBezTo>
                    <a:pt x="2059" y="1"/>
                    <a:pt x="2026" y="17"/>
                    <a:pt x="2006" y="44"/>
                  </a:cubicBezTo>
                  <a:lnTo>
                    <a:pt x="37" y="2403"/>
                  </a:lnTo>
                  <a:cubicBezTo>
                    <a:pt x="0" y="2449"/>
                    <a:pt x="3" y="2519"/>
                    <a:pt x="53" y="2559"/>
                  </a:cubicBezTo>
                  <a:cubicBezTo>
                    <a:pt x="74" y="2577"/>
                    <a:pt x="99" y="2585"/>
                    <a:pt x="124" y="2585"/>
                  </a:cubicBezTo>
                  <a:cubicBezTo>
                    <a:pt x="156" y="2585"/>
                    <a:pt x="187" y="2572"/>
                    <a:pt x="210" y="2546"/>
                  </a:cubicBezTo>
                  <a:lnTo>
                    <a:pt x="2179" y="187"/>
                  </a:lnTo>
                  <a:cubicBezTo>
                    <a:pt x="2216" y="140"/>
                    <a:pt x="2209" y="67"/>
                    <a:pt x="2163" y="31"/>
                  </a:cubicBezTo>
                  <a:cubicBezTo>
                    <a:pt x="2143"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rot="-5400000">
              <a:off x="101807" y="3063659"/>
              <a:ext cx="9332" cy="158734"/>
            </a:xfrm>
            <a:custGeom>
              <a:avLst/>
              <a:gdLst/>
              <a:ahLst/>
              <a:cxnLst/>
              <a:rect l="l" t="t" r="r" b="b"/>
              <a:pathLst>
                <a:path w="224" h="3810" extrusionOk="0">
                  <a:moveTo>
                    <a:pt x="114" y="1"/>
                  </a:moveTo>
                  <a:cubicBezTo>
                    <a:pt x="50" y="1"/>
                    <a:pt x="1" y="51"/>
                    <a:pt x="1" y="110"/>
                  </a:cubicBezTo>
                  <a:lnTo>
                    <a:pt x="1" y="3697"/>
                  </a:lnTo>
                  <a:cubicBezTo>
                    <a:pt x="1" y="3757"/>
                    <a:pt x="50" y="3807"/>
                    <a:pt x="114" y="3810"/>
                  </a:cubicBezTo>
                  <a:cubicBezTo>
                    <a:pt x="174" y="3810"/>
                    <a:pt x="223" y="3760"/>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rot="-5400000">
              <a:off x="31356" y="300216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5" y="2582"/>
                    <a:pt x="2028" y="2582"/>
                  </a:cubicBezTo>
                  <a:cubicBezTo>
                    <a:pt x="2053" y="2582"/>
                    <a:pt x="2078" y="2575"/>
                    <a:pt x="2099" y="2559"/>
                  </a:cubicBezTo>
                  <a:cubicBezTo>
                    <a:pt x="2146" y="2519"/>
                    <a:pt x="2153" y="2449"/>
                    <a:pt x="2116" y="2403"/>
                  </a:cubicBezTo>
                  <a:lnTo>
                    <a:pt x="210" y="44"/>
                  </a:lnTo>
                  <a:cubicBezTo>
                    <a:pt x="190" y="17"/>
                    <a:pt x="15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rot="-5400000">
              <a:off x="174300" y="3207228"/>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9" y="420"/>
                    <a:pt x="539" y="270"/>
                  </a:cubicBezTo>
                  <a:cubicBezTo>
                    <a:pt x="539" y="124"/>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rot="-5400000">
              <a:off x="53791" y="3309322"/>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6" y="536"/>
                    <a:pt x="539" y="417"/>
                    <a:pt x="539" y="267"/>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rot="-5400000">
              <a:off x="53791" y="2955191"/>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20" y="536"/>
                    <a:pt x="540" y="417"/>
                    <a:pt x="540" y="267"/>
                  </a:cubicBezTo>
                  <a:cubicBezTo>
                    <a:pt x="540"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rot="-5400000">
              <a:off x="174300" y="3057827"/>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6" y="420"/>
                    <a:pt x="539" y="270"/>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rot="-5400000">
              <a:off x="-76071" y="2370833"/>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2"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rot="-5400000">
              <a:off x="-60135" y="2402184"/>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79" y="5766"/>
                    <a:pt x="8824" y="4964"/>
                  </a:cubicBezTo>
                  <a:cubicBezTo>
                    <a:pt x="10191" y="4548"/>
                    <a:pt x="11099" y="3793"/>
                    <a:pt x="11452" y="2781"/>
                  </a:cubicBezTo>
                  <a:cubicBezTo>
                    <a:pt x="11745"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88" y="4358"/>
                    <a:pt x="829"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rot="-5400000">
              <a:off x="73268" y="2471927"/>
              <a:ext cx="91116" cy="203105"/>
            </a:xfrm>
            <a:custGeom>
              <a:avLst/>
              <a:gdLst/>
              <a:ahLst/>
              <a:cxnLst/>
              <a:rect l="l" t="t" r="r" b="b"/>
              <a:pathLst>
                <a:path w="2187" h="4875" extrusionOk="0">
                  <a:moveTo>
                    <a:pt x="1095" y="223"/>
                  </a:moveTo>
                  <a:cubicBezTo>
                    <a:pt x="1464" y="223"/>
                    <a:pt x="1963" y="3041"/>
                    <a:pt x="1963" y="3780"/>
                  </a:cubicBezTo>
                  <a:cubicBezTo>
                    <a:pt x="1963" y="4262"/>
                    <a:pt x="1574" y="4651"/>
                    <a:pt x="1095" y="4651"/>
                  </a:cubicBezTo>
                  <a:cubicBezTo>
                    <a:pt x="612" y="4651"/>
                    <a:pt x="223" y="4262"/>
                    <a:pt x="223" y="3780"/>
                  </a:cubicBezTo>
                  <a:cubicBezTo>
                    <a:pt x="223" y="3041"/>
                    <a:pt x="722" y="223"/>
                    <a:pt x="1095" y="223"/>
                  </a:cubicBezTo>
                  <a:close/>
                  <a:moveTo>
                    <a:pt x="1095" y="0"/>
                  </a:moveTo>
                  <a:cubicBezTo>
                    <a:pt x="390" y="0"/>
                    <a:pt x="0" y="3421"/>
                    <a:pt x="0" y="3780"/>
                  </a:cubicBezTo>
                  <a:cubicBezTo>
                    <a:pt x="0" y="4385"/>
                    <a:pt x="489"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rot="-5400000">
              <a:off x="13587" y="2593311"/>
              <a:ext cx="156401" cy="157026"/>
            </a:xfrm>
            <a:custGeom>
              <a:avLst/>
              <a:gdLst/>
              <a:ahLst/>
              <a:cxnLst/>
              <a:rect l="l" t="t" r="r" b="b"/>
              <a:pathLst>
                <a:path w="3754" h="3769" extrusionOk="0">
                  <a:moveTo>
                    <a:pt x="2722" y="0"/>
                  </a:moveTo>
                  <a:cubicBezTo>
                    <a:pt x="1794" y="569"/>
                    <a:pt x="543" y="1787"/>
                    <a:pt x="383" y="1980"/>
                  </a:cubicBezTo>
                  <a:cubicBezTo>
                    <a:pt x="0" y="2449"/>
                    <a:pt x="67" y="3134"/>
                    <a:pt x="529" y="3520"/>
                  </a:cubicBezTo>
                  <a:cubicBezTo>
                    <a:pt x="733" y="3687"/>
                    <a:pt x="979" y="3769"/>
                    <a:pt x="1224" y="3769"/>
                  </a:cubicBezTo>
                  <a:cubicBezTo>
                    <a:pt x="1540" y="3769"/>
                    <a:pt x="1853" y="3634"/>
                    <a:pt x="2070" y="3373"/>
                  </a:cubicBezTo>
                  <a:cubicBezTo>
                    <a:pt x="2249" y="3157"/>
                    <a:pt x="2748" y="2375"/>
                    <a:pt x="3154" y="1600"/>
                  </a:cubicBezTo>
                  <a:cubicBezTo>
                    <a:pt x="3633" y="692"/>
                    <a:pt x="3753" y="240"/>
                    <a:pt x="3737" y="0"/>
                  </a:cubicBezTo>
                  <a:lnTo>
                    <a:pt x="3524" y="0"/>
                  </a:lnTo>
                  <a:cubicBezTo>
                    <a:pt x="3613" y="462"/>
                    <a:pt x="2339" y="2695"/>
                    <a:pt x="1897" y="3230"/>
                  </a:cubicBezTo>
                  <a:cubicBezTo>
                    <a:pt x="1730" y="3430"/>
                    <a:pt x="1484" y="3546"/>
                    <a:pt x="1225" y="3546"/>
                  </a:cubicBezTo>
                  <a:cubicBezTo>
                    <a:pt x="1022" y="3546"/>
                    <a:pt x="826" y="3477"/>
                    <a:pt x="672" y="3347"/>
                  </a:cubicBezTo>
                  <a:cubicBezTo>
                    <a:pt x="300" y="3041"/>
                    <a:pt x="250" y="2492"/>
                    <a:pt x="553" y="2123"/>
                  </a:cubicBezTo>
                  <a:cubicBezTo>
                    <a:pt x="935" y="1660"/>
                    <a:pt x="2442"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rot="-5400000">
              <a:off x="13691" y="2397226"/>
              <a:ext cx="156651" cy="157484"/>
            </a:xfrm>
            <a:custGeom>
              <a:avLst/>
              <a:gdLst/>
              <a:ahLst/>
              <a:cxnLst/>
              <a:rect l="l" t="t" r="r" b="b"/>
              <a:pathLst>
                <a:path w="3760" h="3780" extrusionOk="0">
                  <a:moveTo>
                    <a:pt x="17" y="0"/>
                  </a:moveTo>
                  <a:cubicBezTo>
                    <a:pt x="0" y="240"/>
                    <a:pt x="120" y="692"/>
                    <a:pt x="596" y="1600"/>
                  </a:cubicBezTo>
                  <a:cubicBezTo>
                    <a:pt x="1005" y="2375"/>
                    <a:pt x="1504" y="3157"/>
                    <a:pt x="1683" y="3373"/>
                  </a:cubicBezTo>
                  <a:cubicBezTo>
                    <a:pt x="1900" y="3641"/>
                    <a:pt x="2216" y="3779"/>
                    <a:pt x="2535" y="3779"/>
                  </a:cubicBezTo>
                  <a:cubicBezTo>
                    <a:pt x="2780" y="3779"/>
                    <a:pt x="3027" y="3697"/>
                    <a:pt x="3230" y="3530"/>
                  </a:cubicBezTo>
                  <a:cubicBezTo>
                    <a:pt x="3700" y="3141"/>
                    <a:pt x="3759" y="2445"/>
                    <a:pt x="3370" y="1983"/>
                  </a:cubicBezTo>
                  <a:cubicBezTo>
                    <a:pt x="3190" y="1763"/>
                    <a:pt x="2518" y="1124"/>
                    <a:pt x="1833" y="579"/>
                  </a:cubicBezTo>
                  <a:cubicBezTo>
                    <a:pt x="1580" y="369"/>
                    <a:pt x="1314" y="180"/>
                    <a:pt x="1041" y="0"/>
                  </a:cubicBezTo>
                  <a:lnTo>
                    <a:pt x="582" y="0"/>
                  </a:lnTo>
                  <a:cubicBezTo>
                    <a:pt x="795" y="96"/>
                    <a:pt x="1138" y="306"/>
                    <a:pt x="1693" y="749"/>
                  </a:cubicBezTo>
                  <a:cubicBezTo>
                    <a:pt x="2359" y="1281"/>
                    <a:pt x="3027" y="1916"/>
                    <a:pt x="3197" y="2123"/>
                  </a:cubicBezTo>
                  <a:cubicBezTo>
                    <a:pt x="3666" y="2688"/>
                    <a:pt x="3264" y="3546"/>
                    <a:pt x="2528" y="3546"/>
                  </a:cubicBezTo>
                  <a:cubicBezTo>
                    <a:pt x="2502" y="3546"/>
                    <a:pt x="2472" y="3546"/>
                    <a:pt x="2445" y="3543"/>
                  </a:cubicBezTo>
                  <a:cubicBezTo>
                    <a:pt x="2212" y="3523"/>
                    <a:pt x="2003" y="3410"/>
                    <a:pt x="1856" y="3230"/>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rot="-5400000">
              <a:off x="30002" y="2604726"/>
              <a:ext cx="92532" cy="107739"/>
            </a:xfrm>
            <a:custGeom>
              <a:avLst/>
              <a:gdLst/>
              <a:ahLst/>
              <a:cxnLst/>
              <a:rect l="l" t="t" r="r" b="b"/>
              <a:pathLst>
                <a:path w="2221" h="2586" extrusionOk="0">
                  <a:moveTo>
                    <a:pt x="2094" y="1"/>
                  </a:moveTo>
                  <a:cubicBezTo>
                    <a:pt x="2060" y="4"/>
                    <a:pt x="2030" y="17"/>
                    <a:pt x="2010" y="44"/>
                  </a:cubicBezTo>
                  <a:lnTo>
                    <a:pt x="41" y="2403"/>
                  </a:lnTo>
                  <a:cubicBezTo>
                    <a:pt x="1" y="2449"/>
                    <a:pt x="8" y="2519"/>
                    <a:pt x="54" y="2559"/>
                  </a:cubicBezTo>
                  <a:cubicBezTo>
                    <a:pt x="75" y="2577"/>
                    <a:pt x="100" y="2585"/>
                    <a:pt x="125" y="2585"/>
                  </a:cubicBezTo>
                  <a:cubicBezTo>
                    <a:pt x="157" y="2585"/>
                    <a:pt x="188" y="2572"/>
                    <a:pt x="211" y="2546"/>
                  </a:cubicBezTo>
                  <a:lnTo>
                    <a:pt x="2180" y="184"/>
                  </a:lnTo>
                  <a:cubicBezTo>
                    <a:pt x="2220" y="137"/>
                    <a:pt x="2213" y="67"/>
                    <a:pt x="2167" y="27"/>
                  </a:cubicBezTo>
                  <a:cubicBezTo>
                    <a:pt x="2147" y="11"/>
                    <a:pt x="2120" y="1"/>
                    <a:pt x="2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rot="-5400000">
              <a:off x="101744" y="2494195"/>
              <a:ext cx="9332" cy="158609"/>
            </a:xfrm>
            <a:custGeom>
              <a:avLst/>
              <a:gdLst/>
              <a:ahLst/>
              <a:cxnLst/>
              <a:rect l="l" t="t" r="r" b="b"/>
              <a:pathLst>
                <a:path w="224" h="3807" extrusionOk="0">
                  <a:moveTo>
                    <a:pt x="114" y="1"/>
                  </a:moveTo>
                  <a:cubicBezTo>
                    <a:pt x="51" y="1"/>
                    <a:pt x="1" y="51"/>
                    <a:pt x="1" y="110"/>
                  </a:cubicBezTo>
                  <a:lnTo>
                    <a:pt x="1" y="3697"/>
                  </a:lnTo>
                  <a:cubicBezTo>
                    <a:pt x="1" y="3770"/>
                    <a:pt x="57" y="3807"/>
                    <a:pt x="112" y="3807"/>
                  </a:cubicBezTo>
                  <a:cubicBezTo>
                    <a:pt x="168" y="3807"/>
                    <a:pt x="224" y="3770"/>
                    <a:pt x="224" y="3697"/>
                  </a:cubicBezTo>
                  <a:lnTo>
                    <a:pt x="224" y="110"/>
                  </a:lnTo>
                  <a:cubicBezTo>
                    <a:pt x="224"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rot="-5400000">
              <a:off x="30314" y="2432347"/>
              <a:ext cx="91866" cy="107698"/>
            </a:xfrm>
            <a:custGeom>
              <a:avLst/>
              <a:gdLst/>
              <a:ahLst/>
              <a:cxnLst/>
              <a:rect l="l" t="t" r="r" b="b"/>
              <a:pathLst>
                <a:path w="2205" h="2585" extrusionOk="0">
                  <a:moveTo>
                    <a:pt x="147" y="1"/>
                  </a:moveTo>
                  <a:cubicBezTo>
                    <a:pt x="50" y="1"/>
                    <a:pt x="0" y="110"/>
                    <a:pt x="60" y="184"/>
                  </a:cubicBezTo>
                  <a:lnTo>
                    <a:pt x="1963" y="2542"/>
                  </a:lnTo>
                  <a:cubicBezTo>
                    <a:pt x="1988" y="2572"/>
                    <a:pt x="2017" y="2584"/>
                    <a:pt x="2046"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rot="-5400000">
              <a:off x="172466" y="2639743"/>
              <a:ext cx="26206" cy="22456"/>
            </a:xfrm>
            <a:custGeom>
              <a:avLst/>
              <a:gdLst/>
              <a:ahLst/>
              <a:cxnLst/>
              <a:rect l="l" t="t" r="r" b="b"/>
              <a:pathLst>
                <a:path w="629" h="539" extrusionOk="0">
                  <a:moveTo>
                    <a:pt x="358" y="0"/>
                  </a:moveTo>
                  <a:cubicBezTo>
                    <a:pt x="292" y="0"/>
                    <a:pt x="225" y="25"/>
                    <a:pt x="170" y="80"/>
                  </a:cubicBezTo>
                  <a:cubicBezTo>
                    <a:pt x="0" y="249"/>
                    <a:pt x="120" y="539"/>
                    <a:pt x="359" y="539"/>
                  </a:cubicBezTo>
                  <a:cubicBezTo>
                    <a:pt x="509" y="539"/>
                    <a:pt x="629" y="419"/>
                    <a:pt x="629" y="269"/>
                  </a:cubicBezTo>
                  <a:cubicBezTo>
                    <a:pt x="629" y="107"/>
                    <a:pt x="49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rot="-5400000">
              <a:off x="53791" y="2739921"/>
              <a:ext cx="22498" cy="22373"/>
            </a:xfrm>
            <a:custGeom>
              <a:avLst/>
              <a:gdLst/>
              <a:ahLst/>
              <a:cxnLst/>
              <a:rect l="l" t="t" r="r" b="b"/>
              <a:pathLst>
                <a:path w="540" h="537" extrusionOk="0">
                  <a:moveTo>
                    <a:pt x="270" y="1"/>
                  </a:moveTo>
                  <a:cubicBezTo>
                    <a:pt x="123" y="1"/>
                    <a:pt x="4" y="121"/>
                    <a:pt x="4" y="267"/>
                  </a:cubicBezTo>
                  <a:cubicBezTo>
                    <a:pt x="0" y="417"/>
                    <a:pt x="123"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rot="-5400000">
              <a:off x="51978" y="2387560"/>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rot="-5400000">
              <a:off x="172446" y="2490321"/>
              <a:ext cx="26247" cy="22456"/>
            </a:xfrm>
            <a:custGeom>
              <a:avLst/>
              <a:gdLst/>
              <a:ahLst/>
              <a:cxnLst/>
              <a:rect l="l" t="t" r="r" b="b"/>
              <a:pathLst>
                <a:path w="630" h="539" extrusionOk="0">
                  <a:moveTo>
                    <a:pt x="359" y="0"/>
                  </a:moveTo>
                  <a:cubicBezTo>
                    <a:pt x="293" y="0"/>
                    <a:pt x="225" y="25"/>
                    <a:pt x="170" y="80"/>
                  </a:cubicBezTo>
                  <a:cubicBezTo>
                    <a:pt x="0"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rot="-5400000">
              <a:off x="-76050" y="1801286"/>
              <a:ext cx="584108" cy="405459"/>
            </a:xfrm>
            <a:custGeom>
              <a:avLst/>
              <a:gdLst/>
              <a:ahLst/>
              <a:cxnLst/>
              <a:rect l="l" t="t" r="r" b="b"/>
              <a:pathLst>
                <a:path w="14020" h="9732" extrusionOk="0">
                  <a:moveTo>
                    <a:pt x="848" y="0"/>
                  </a:moveTo>
                  <a:cubicBezTo>
                    <a:pt x="173" y="1181"/>
                    <a:pt x="0" y="2372"/>
                    <a:pt x="359" y="3407"/>
                  </a:cubicBezTo>
                  <a:cubicBezTo>
                    <a:pt x="778" y="4611"/>
                    <a:pt x="1860" y="5509"/>
                    <a:pt x="3487" y="6002"/>
                  </a:cubicBezTo>
                  <a:cubicBezTo>
                    <a:pt x="6677" y="6970"/>
                    <a:pt x="6900" y="8706"/>
                    <a:pt x="6900" y="8723"/>
                  </a:cubicBezTo>
                  <a:lnTo>
                    <a:pt x="7006" y="9731"/>
                  </a:lnTo>
                  <a:lnTo>
                    <a:pt x="7120" y="8726"/>
                  </a:lnTo>
                  <a:cubicBezTo>
                    <a:pt x="7120" y="8706"/>
                    <a:pt x="7356" y="6967"/>
                    <a:pt x="10530"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5" y="4468"/>
                    <a:pt x="12023" y="5316"/>
                    <a:pt x="10466" y="5789"/>
                  </a:cubicBezTo>
                  <a:cubicBezTo>
                    <a:pt x="8031" y="6527"/>
                    <a:pt x="7253" y="7702"/>
                    <a:pt x="7010" y="8311"/>
                  </a:cubicBezTo>
                  <a:cubicBezTo>
                    <a:pt x="6764" y="7702"/>
                    <a:pt x="5985" y="6527"/>
                    <a:pt x="3550" y="5789"/>
                  </a:cubicBezTo>
                  <a:cubicBezTo>
                    <a:pt x="1993" y="5316"/>
                    <a:pt x="961"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rot="-5400000">
              <a:off x="-60135" y="1832782"/>
              <a:ext cx="489326" cy="342507"/>
            </a:xfrm>
            <a:custGeom>
              <a:avLst/>
              <a:gdLst/>
              <a:ahLst/>
              <a:cxnLst/>
              <a:rect l="l" t="t" r="r" b="b"/>
              <a:pathLst>
                <a:path w="11745" h="8221" extrusionOk="0">
                  <a:moveTo>
                    <a:pt x="663" y="0"/>
                  </a:moveTo>
                  <a:cubicBezTo>
                    <a:pt x="137" y="965"/>
                    <a:pt x="1" y="1936"/>
                    <a:pt x="294" y="2781"/>
                  </a:cubicBezTo>
                  <a:cubicBezTo>
                    <a:pt x="646" y="3793"/>
                    <a:pt x="1554" y="4548"/>
                    <a:pt x="2922" y="4964"/>
                  </a:cubicBezTo>
                  <a:cubicBezTo>
                    <a:pt x="5563" y="5766"/>
                    <a:pt x="5763" y="7209"/>
                    <a:pt x="5763" y="7223"/>
                  </a:cubicBezTo>
                  <a:lnTo>
                    <a:pt x="5879" y="8221"/>
                  </a:lnTo>
                  <a:lnTo>
                    <a:pt x="5983" y="7223"/>
                  </a:lnTo>
                  <a:cubicBezTo>
                    <a:pt x="5986" y="7209"/>
                    <a:pt x="6182" y="5766"/>
                    <a:pt x="8824" y="4964"/>
                  </a:cubicBezTo>
                  <a:cubicBezTo>
                    <a:pt x="10191" y="4548"/>
                    <a:pt x="11099" y="3793"/>
                    <a:pt x="11452" y="2781"/>
                  </a:cubicBezTo>
                  <a:cubicBezTo>
                    <a:pt x="11745" y="1936"/>
                    <a:pt x="11612" y="965"/>
                    <a:pt x="11083" y="0"/>
                  </a:cubicBezTo>
                  <a:lnTo>
                    <a:pt x="10830" y="0"/>
                  </a:lnTo>
                  <a:cubicBezTo>
                    <a:pt x="11375" y="945"/>
                    <a:pt x="11525" y="1893"/>
                    <a:pt x="11242" y="2708"/>
                  </a:cubicBezTo>
                  <a:cubicBezTo>
                    <a:pt x="10913" y="3650"/>
                    <a:pt x="10055" y="4358"/>
                    <a:pt x="8761" y="4751"/>
                  </a:cubicBezTo>
                  <a:cubicBezTo>
                    <a:pt x="6771" y="5356"/>
                    <a:pt x="6099" y="6308"/>
                    <a:pt x="5873" y="6830"/>
                  </a:cubicBezTo>
                  <a:cubicBezTo>
                    <a:pt x="5650" y="6304"/>
                    <a:pt x="4978" y="5353"/>
                    <a:pt x="2988" y="4751"/>
                  </a:cubicBezTo>
                  <a:cubicBezTo>
                    <a:pt x="1691" y="4358"/>
                    <a:pt x="833"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rot="-5400000">
              <a:off x="73206" y="1902463"/>
              <a:ext cx="91241" cy="203105"/>
            </a:xfrm>
            <a:custGeom>
              <a:avLst/>
              <a:gdLst/>
              <a:ahLst/>
              <a:cxnLst/>
              <a:rect l="l" t="t" r="r" b="b"/>
              <a:pathLst>
                <a:path w="2190" h="4875" extrusionOk="0">
                  <a:moveTo>
                    <a:pt x="1095" y="223"/>
                  </a:moveTo>
                  <a:cubicBezTo>
                    <a:pt x="1467" y="223"/>
                    <a:pt x="1966" y="3041"/>
                    <a:pt x="1966" y="3780"/>
                  </a:cubicBezTo>
                  <a:cubicBezTo>
                    <a:pt x="1956" y="4252"/>
                    <a:pt x="1567" y="4632"/>
                    <a:pt x="1095" y="4632"/>
                  </a:cubicBezTo>
                  <a:cubicBezTo>
                    <a:pt x="622" y="4632"/>
                    <a:pt x="233" y="4252"/>
                    <a:pt x="223" y="3780"/>
                  </a:cubicBezTo>
                  <a:cubicBezTo>
                    <a:pt x="223" y="3041"/>
                    <a:pt x="722" y="223"/>
                    <a:pt x="1095" y="223"/>
                  </a:cubicBezTo>
                  <a:close/>
                  <a:moveTo>
                    <a:pt x="1095" y="0"/>
                  </a:moveTo>
                  <a:cubicBezTo>
                    <a:pt x="393" y="0"/>
                    <a:pt x="4" y="3421"/>
                    <a:pt x="4" y="3780"/>
                  </a:cubicBezTo>
                  <a:cubicBezTo>
                    <a:pt x="0" y="4385"/>
                    <a:pt x="493" y="4874"/>
                    <a:pt x="1095" y="4874"/>
                  </a:cubicBezTo>
                  <a:cubicBezTo>
                    <a:pt x="1700" y="4874"/>
                    <a:pt x="2189" y="4385"/>
                    <a:pt x="2189" y="3780"/>
                  </a:cubicBezTo>
                  <a:cubicBezTo>
                    <a:pt x="2189" y="3421"/>
                    <a:pt x="1800"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rot="-5400000">
              <a:off x="13566" y="2023930"/>
              <a:ext cx="156568" cy="157151"/>
            </a:xfrm>
            <a:custGeom>
              <a:avLst/>
              <a:gdLst/>
              <a:ahLst/>
              <a:cxnLst/>
              <a:rect l="l" t="t" r="r" b="b"/>
              <a:pathLst>
                <a:path w="3758" h="3772" extrusionOk="0">
                  <a:moveTo>
                    <a:pt x="2729" y="0"/>
                  </a:moveTo>
                  <a:cubicBezTo>
                    <a:pt x="1801" y="569"/>
                    <a:pt x="547" y="1787"/>
                    <a:pt x="384" y="1980"/>
                  </a:cubicBezTo>
                  <a:cubicBezTo>
                    <a:pt x="1" y="2445"/>
                    <a:pt x="68" y="3134"/>
                    <a:pt x="533" y="3520"/>
                  </a:cubicBezTo>
                  <a:cubicBezTo>
                    <a:pt x="737" y="3689"/>
                    <a:pt x="984" y="3771"/>
                    <a:pt x="1229" y="3771"/>
                  </a:cubicBezTo>
                  <a:cubicBezTo>
                    <a:pt x="1543" y="3771"/>
                    <a:pt x="1855" y="3635"/>
                    <a:pt x="2070" y="3373"/>
                  </a:cubicBezTo>
                  <a:cubicBezTo>
                    <a:pt x="2250" y="3157"/>
                    <a:pt x="2752" y="2375"/>
                    <a:pt x="3158" y="1600"/>
                  </a:cubicBezTo>
                  <a:cubicBezTo>
                    <a:pt x="3637" y="692"/>
                    <a:pt x="3757" y="240"/>
                    <a:pt x="3740" y="0"/>
                  </a:cubicBezTo>
                  <a:lnTo>
                    <a:pt x="3531" y="0"/>
                  </a:lnTo>
                  <a:cubicBezTo>
                    <a:pt x="3617" y="462"/>
                    <a:pt x="2346" y="2695"/>
                    <a:pt x="1904" y="3230"/>
                  </a:cubicBezTo>
                  <a:cubicBezTo>
                    <a:pt x="1732" y="3438"/>
                    <a:pt x="1483" y="3546"/>
                    <a:pt x="1231" y="3546"/>
                  </a:cubicBezTo>
                  <a:cubicBezTo>
                    <a:pt x="1036" y="3546"/>
                    <a:pt x="839" y="3481"/>
                    <a:pt x="676" y="3347"/>
                  </a:cubicBezTo>
                  <a:cubicBezTo>
                    <a:pt x="307" y="3041"/>
                    <a:pt x="254" y="2492"/>
                    <a:pt x="560" y="2123"/>
                  </a:cubicBezTo>
                  <a:cubicBezTo>
                    <a:pt x="942" y="1660"/>
                    <a:pt x="2446" y="353"/>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rot="-5400000">
              <a:off x="13670" y="1828012"/>
              <a:ext cx="156359" cy="157151"/>
            </a:xfrm>
            <a:custGeom>
              <a:avLst/>
              <a:gdLst/>
              <a:ahLst/>
              <a:cxnLst/>
              <a:rect l="l" t="t" r="r" b="b"/>
              <a:pathLst>
                <a:path w="3753" h="3772" extrusionOk="0">
                  <a:moveTo>
                    <a:pt x="14" y="0"/>
                  </a:moveTo>
                  <a:cubicBezTo>
                    <a:pt x="0" y="240"/>
                    <a:pt x="117" y="692"/>
                    <a:pt x="592" y="1600"/>
                  </a:cubicBezTo>
                  <a:cubicBezTo>
                    <a:pt x="1002" y="2375"/>
                    <a:pt x="1504" y="3157"/>
                    <a:pt x="1680" y="3373"/>
                  </a:cubicBezTo>
                  <a:cubicBezTo>
                    <a:pt x="1897" y="3635"/>
                    <a:pt x="2210" y="3771"/>
                    <a:pt x="2525" y="3771"/>
                  </a:cubicBezTo>
                  <a:cubicBezTo>
                    <a:pt x="2770" y="3771"/>
                    <a:pt x="3017" y="3689"/>
                    <a:pt x="3221" y="3520"/>
                  </a:cubicBezTo>
                  <a:cubicBezTo>
                    <a:pt x="3686" y="3137"/>
                    <a:pt x="3753" y="2449"/>
                    <a:pt x="3367" y="1983"/>
                  </a:cubicBezTo>
                  <a:cubicBezTo>
                    <a:pt x="3187" y="1763"/>
                    <a:pt x="2519" y="1124"/>
                    <a:pt x="1833" y="576"/>
                  </a:cubicBezTo>
                  <a:cubicBezTo>
                    <a:pt x="1577" y="369"/>
                    <a:pt x="1314" y="180"/>
                    <a:pt x="1038" y="0"/>
                  </a:cubicBezTo>
                  <a:lnTo>
                    <a:pt x="582" y="0"/>
                  </a:lnTo>
                  <a:cubicBezTo>
                    <a:pt x="795" y="96"/>
                    <a:pt x="1138" y="306"/>
                    <a:pt x="1694" y="749"/>
                  </a:cubicBezTo>
                  <a:cubicBezTo>
                    <a:pt x="2356" y="1281"/>
                    <a:pt x="3028" y="1916"/>
                    <a:pt x="3194" y="2123"/>
                  </a:cubicBezTo>
                  <a:cubicBezTo>
                    <a:pt x="3666" y="2688"/>
                    <a:pt x="3264" y="3550"/>
                    <a:pt x="2525" y="3550"/>
                  </a:cubicBezTo>
                  <a:cubicBezTo>
                    <a:pt x="2499" y="3550"/>
                    <a:pt x="2472" y="3546"/>
                    <a:pt x="2442" y="3546"/>
                  </a:cubicBezTo>
                  <a:cubicBezTo>
                    <a:pt x="2213" y="3523"/>
                    <a:pt x="2000" y="3410"/>
                    <a:pt x="1853" y="3234"/>
                  </a:cubicBezTo>
                  <a:cubicBezTo>
                    <a:pt x="1684"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rot="-5400000">
              <a:off x="29460" y="2035908"/>
              <a:ext cx="93657" cy="107781"/>
            </a:xfrm>
            <a:custGeom>
              <a:avLst/>
              <a:gdLst/>
              <a:ahLst/>
              <a:cxnLst/>
              <a:rect l="l" t="t" r="r" b="b"/>
              <a:pathLst>
                <a:path w="2248" h="2587" extrusionOk="0">
                  <a:moveTo>
                    <a:pt x="2125" y="1"/>
                  </a:moveTo>
                  <a:cubicBezTo>
                    <a:pt x="2092" y="1"/>
                    <a:pt x="2062" y="17"/>
                    <a:pt x="2038" y="44"/>
                  </a:cubicBezTo>
                  <a:lnTo>
                    <a:pt x="72" y="2403"/>
                  </a:lnTo>
                  <a:cubicBezTo>
                    <a:pt x="1" y="2487"/>
                    <a:pt x="75" y="2587"/>
                    <a:pt x="158" y="2587"/>
                  </a:cubicBezTo>
                  <a:cubicBezTo>
                    <a:pt x="187" y="2587"/>
                    <a:pt x="217" y="2575"/>
                    <a:pt x="242" y="2546"/>
                  </a:cubicBezTo>
                  <a:lnTo>
                    <a:pt x="2211" y="187"/>
                  </a:lnTo>
                  <a:cubicBezTo>
                    <a:pt x="2248" y="140"/>
                    <a:pt x="2241" y="70"/>
                    <a:pt x="2195" y="31"/>
                  </a:cubicBezTo>
                  <a:cubicBezTo>
                    <a:pt x="2175" y="11"/>
                    <a:pt x="2151" y="1"/>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rot="-5400000">
              <a:off x="101724" y="1924523"/>
              <a:ext cx="9707" cy="158942"/>
            </a:xfrm>
            <a:custGeom>
              <a:avLst/>
              <a:gdLst/>
              <a:ahLst/>
              <a:cxnLst/>
              <a:rect l="l" t="t" r="r" b="b"/>
              <a:pathLst>
                <a:path w="233" h="3815" extrusionOk="0">
                  <a:moveTo>
                    <a:pt x="116" y="1"/>
                  </a:moveTo>
                  <a:cubicBezTo>
                    <a:pt x="56" y="1"/>
                    <a:pt x="6" y="51"/>
                    <a:pt x="6" y="110"/>
                  </a:cubicBezTo>
                  <a:lnTo>
                    <a:pt x="6" y="3697"/>
                  </a:lnTo>
                  <a:cubicBezTo>
                    <a:pt x="1" y="3775"/>
                    <a:pt x="58" y="3814"/>
                    <a:pt x="116" y="3814"/>
                  </a:cubicBezTo>
                  <a:cubicBezTo>
                    <a:pt x="174" y="3814"/>
                    <a:pt x="232" y="3775"/>
                    <a:pt x="229" y="3697"/>
                  </a:cubicBezTo>
                  <a:lnTo>
                    <a:pt x="229" y="110"/>
                  </a:lnTo>
                  <a:cubicBezTo>
                    <a:pt x="229" y="51"/>
                    <a:pt x="17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rot="-5400000">
              <a:off x="30314" y="1862946"/>
              <a:ext cx="91866" cy="107698"/>
            </a:xfrm>
            <a:custGeom>
              <a:avLst/>
              <a:gdLst/>
              <a:ahLst/>
              <a:cxnLst/>
              <a:rect l="l" t="t" r="r" b="b"/>
              <a:pathLst>
                <a:path w="2205" h="2585" extrusionOk="0">
                  <a:moveTo>
                    <a:pt x="147" y="1"/>
                  </a:moveTo>
                  <a:cubicBezTo>
                    <a:pt x="53" y="1"/>
                    <a:pt x="0" y="110"/>
                    <a:pt x="60" y="184"/>
                  </a:cubicBezTo>
                  <a:lnTo>
                    <a:pt x="1963" y="2542"/>
                  </a:lnTo>
                  <a:cubicBezTo>
                    <a:pt x="1987" y="2572"/>
                    <a:pt x="2017" y="2584"/>
                    <a:pt x="2046" y="2584"/>
                  </a:cubicBezTo>
                  <a:cubicBezTo>
                    <a:pt x="2128" y="2584"/>
                    <a:pt x="2205"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rot="-5400000">
              <a:off x="172446" y="2070196"/>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rot="-5400000">
              <a:off x="51854" y="2172332"/>
              <a:ext cx="26247" cy="22498"/>
            </a:xfrm>
            <a:custGeom>
              <a:avLst/>
              <a:gdLst/>
              <a:ahLst/>
              <a:cxnLst/>
              <a:rect l="l" t="t" r="r" b="b"/>
              <a:pathLst>
                <a:path w="630" h="540" extrusionOk="0">
                  <a:moveTo>
                    <a:pt x="359" y="1"/>
                  </a:moveTo>
                  <a:cubicBezTo>
                    <a:pt x="293" y="1"/>
                    <a:pt x="225" y="25"/>
                    <a:pt x="170" y="80"/>
                  </a:cubicBezTo>
                  <a:cubicBezTo>
                    <a:pt x="0" y="250"/>
                    <a:pt x="123" y="539"/>
                    <a:pt x="363" y="539"/>
                  </a:cubicBezTo>
                  <a:cubicBezTo>
                    <a:pt x="509" y="539"/>
                    <a:pt x="629" y="420"/>
                    <a:pt x="629" y="270"/>
                  </a:cubicBezTo>
                  <a:cubicBezTo>
                    <a:pt x="629"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rot="-5400000">
              <a:off x="51874" y="1818055"/>
              <a:ext cx="26206" cy="22498"/>
            </a:xfrm>
            <a:custGeom>
              <a:avLst/>
              <a:gdLst/>
              <a:ahLst/>
              <a:cxnLst/>
              <a:rect l="l" t="t" r="r" b="b"/>
              <a:pathLst>
                <a:path w="629" h="540" extrusionOk="0">
                  <a:moveTo>
                    <a:pt x="358" y="1"/>
                  </a:moveTo>
                  <a:cubicBezTo>
                    <a:pt x="292" y="1"/>
                    <a:pt x="225" y="25"/>
                    <a:pt x="170" y="80"/>
                  </a:cubicBezTo>
                  <a:cubicBezTo>
                    <a:pt x="1" y="249"/>
                    <a:pt x="118" y="539"/>
                    <a:pt x="355" y="539"/>
                  </a:cubicBezTo>
                  <a:cubicBezTo>
                    <a:pt x="357" y="539"/>
                    <a:pt x="358" y="539"/>
                    <a:pt x="359" y="539"/>
                  </a:cubicBezTo>
                  <a:cubicBezTo>
                    <a:pt x="509" y="539"/>
                    <a:pt x="629" y="420"/>
                    <a:pt x="629" y="270"/>
                  </a:cubicBezTo>
                  <a:cubicBezTo>
                    <a:pt x="629" y="108"/>
                    <a:pt x="496"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rot="-5400000">
              <a:off x="172446" y="1920794"/>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06" y="539"/>
                    <a:pt x="626"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rot="-5400000">
              <a:off x="-76071" y="1231905"/>
              <a:ext cx="584150" cy="405459"/>
            </a:xfrm>
            <a:custGeom>
              <a:avLst/>
              <a:gdLst/>
              <a:ahLst/>
              <a:cxnLst/>
              <a:rect l="l" t="t" r="r" b="b"/>
              <a:pathLst>
                <a:path w="14021" h="9732" extrusionOk="0">
                  <a:moveTo>
                    <a:pt x="853"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3"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rot="-5400000">
              <a:off x="-60135" y="1263256"/>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4" y="5766"/>
                    <a:pt x="5760" y="7209"/>
                    <a:pt x="5760" y="7223"/>
                  </a:cubicBezTo>
                  <a:lnTo>
                    <a:pt x="5876" y="8221"/>
                  </a:lnTo>
                  <a:lnTo>
                    <a:pt x="5983" y="7223"/>
                  </a:lnTo>
                  <a:cubicBezTo>
                    <a:pt x="5983" y="7209"/>
                    <a:pt x="6179" y="5766"/>
                    <a:pt x="8824" y="4964"/>
                  </a:cubicBezTo>
                  <a:cubicBezTo>
                    <a:pt x="10188" y="4548"/>
                    <a:pt x="11100" y="3793"/>
                    <a:pt x="11449" y="2781"/>
                  </a:cubicBezTo>
                  <a:cubicBezTo>
                    <a:pt x="11745" y="1936"/>
                    <a:pt x="11609" y="965"/>
                    <a:pt x="11080" y="0"/>
                  </a:cubicBezTo>
                  <a:lnTo>
                    <a:pt x="10827" y="0"/>
                  </a:lnTo>
                  <a:cubicBezTo>
                    <a:pt x="11376" y="945"/>
                    <a:pt x="11522" y="1893"/>
                    <a:pt x="11239"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rot="-5400000">
              <a:off x="73268" y="1332999"/>
              <a:ext cx="91116" cy="203105"/>
            </a:xfrm>
            <a:custGeom>
              <a:avLst/>
              <a:gdLst/>
              <a:ahLst/>
              <a:cxnLst/>
              <a:rect l="l" t="t" r="r" b="b"/>
              <a:pathLst>
                <a:path w="2187" h="4875" extrusionOk="0">
                  <a:moveTo>
                    <a:pt x="1092" y="223"/>
                  </a:moveTo>
                  <a:cubicBezTo>
                    <a:pt x="1464" y="223"/>
                    <a:pt x="1963" y="3041"/>
                    <a:pt x="1963" y="3780"/>
                  </a:cubicBezTo>
                  <a:cubicBezTo>
                    <a:pt x="1963" y="4262"/>
                    <a:pt x="1574" y="4651"/>
                    <a:pt x="1092" y="4651"/>
                  </a:cubicBezTo>
                  <a:cubicBezTo>
                    <a:pt x="613" y="4651"/>
                    <a:pt x="223" y="4262"/>
                    <a:pt x="223" y="3780"/>
                  </a:cubicBezTo>
                  <a:cubicBezTo>
                    <a:pt x="223" y="3041"/>
                    <a:pt x="722"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rot="-5400000">
              <a:off x="13587" y="1454383"/>
              <a:ext cx="157359" cy="157984"/>
            </a:xfrm>
            <a:custGeom>
              <a:avLst/>
              <a:gdLst/>
              <a:ahLst/>
              <a:cxnLst/>
              <a:rect l="l" t="t" r="r" b="b"/>
              <a:pathLst>
                <a:path w="3777" h="3792" extrusionOk="0">
                  <a:moveTo>
                    <a:pt x="2745" y="0"/>
                  </a:moveTo>
                  <a:cubicBezTo>
                    <a:pt x="1817" y="569"/>
                    <a:pt x="566" y="1787"/>
                    <a:pt x="403" y="1980"/>
                  </a:cubicBezTo>
                  <a:cubicBezTo>
                    <a:pt x="0" y="2445"/>
                    <a:pt x="60" y="3151"/>
                    <a:pt x="533" y="3543"/>
                  </a:cubicBezTo>
                  <a:cubicBezTo>
                    <a:pt x="737" y="3710"/>
                    <a:pt x="983" y="3791"/>
                    <a:pt x="1227" y="3791"/>
                  </a:cubicBezTo>
                  <a:cubicBezTo>
                    <a:pt x="1553" y="3791"/>
                    <a:pt x="1875" y="3647"/>
                    <a:pt x="2089" y="3370"/>
                  </a:cubicBezTo>
                  <a:cubicBezTo>
                    <a:pt x="2269" y="3154"/>
                    <a:pt x="2772" y="2375"/>
                    <a:pt x="3181" y="1597"/>
                  </a:cubicBezTo>
                  <a:cubicBezTo>
                    <a:pt x="3656" y="689"/>
                    <a:pt x="3776" y="240"/>
                    <a:pt x="3763" y="0"/>
                  </a:cubicBezTo>
                  <a:lnTo>
                    <a:pt x="3547" y="0"/>
                  </a:lnTo>
                  <a:cubicBezTo>
                    <a:pt x="3637" y="462"/>
                    <a:pt x="2362" y="2691"/>
                    <a:pt x="1920" y="3230"/>
                  </a:cubicBezTo>
                  <a:cubicBezTo>
                    <a:pt x="1748" y="3438"/>
                    <a:pt x="1499" y="3546"/>
                    <a:pt x="1248" y="3546"/>
                  </a:cubicBezTo>
                  <a:cubicBezTo>
                    <a:pt x="1053" y="3546"/>
                    <a:pt x="857" y="3481"/>
                    <a:pt x="696" y="3347"/>
                  </a:cubicBezTo>
                  <a:cubicBezTo>
                    <a:pt x="323" y="3041"/>
                    <a:pt x="270" y="2492"/>
                    <a:pt x="579" y="2123"/>
                  </a:cubicBezTo>
                  <a:cubicBezTo>
                    <a:pt x="958" y="1660"/>
                    <a:pt x="2465" y="353"/>
                    <a:pt x="3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rot="-5400000">
              <a:off x="13691" y="1258590"/>
              <a:ext cx="156359" cy="157193"/>
            </a:xfrm>
            <a:custGeom>
              <a:avLst/>
              <a:gdLst/>
              <a:ahLst/>
              <a:cxnLst/>
              <a:rect l="l" t="t" r="r" b="b"/>
              <a:pathLst>
                <a:path w="3753" h="3773" extrusionOk="0">
                  <a:moveTo>
                    <a:pt x="236" y="0"/>
                  </a:moveTo>
                  <a:lnTo>
                    <a:pt x="13" y="3"/>
                  </a:lnTo>
                  <a:cubicBezTo>
                    <a:pt x="0" y="243"/>
                    <a:pt x="120" y="695"/>
                    <a:pt x="596" y="1600"/>
                  </a:cubicBezTo>
                  <a:cubicBezTo>
                    <a:pt x="1005" y="2379"/>
                    <a:pt x="1504" y="3157"/>
                    <a:pt x="1683" y="3377"/>
                  </a:cubicBezTo>
                  <a:cubicBezTo>
                    <a:pt x="1900" y="3638"/>
                    <a:pt x="2212" y="3773"/>
                    <a:pt x="2527" y="3773"/>
                  </a:cubicBezTo>
                  <a:cubicBezTo>
                    <a:pt x="2773" y="3773"/>
                    <a:pt x="3020" y="3691"/>
                    <a:pt x="3224" y="3523"/>
                  </a:cubicBezTo>
                  <a:cubicBezTo>
                    <a:pt x="3690" y="3137"/>
                    <a:pt x="3753" y="2449"/>
                    <a:pt x="3370" y="1983"/>
                  </a:cubicBezTo>
                  <a:cubicBezTo>
                    <a:pt x="3191" y="1767"/>
                    <a:pt x="2519" y="1128"/>
                    <a:pt x="1833" y="579"/>
                  </a:cubicBezTo>
                  <a:cubicBezTo>
                    <a:pt x="1580" y="373"/>
                    <a:pt x="1314" y="180"/>
                    <a:pt x="1041" y="3"/>
                  </a:cubicBezTo>
                  <a:lnTo>
                    <a:pt x="582" y="3"/>
                  </a:lnTo>
                  <a:cubicBezTo>
                    <a:pt x="795" y="100"/>
                    <a:pt x="1141" y="306"/>
                    <a:pt x="1693"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6"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rot="-5400000">
              <a:off x="29439" y="1466236"/>
              <a:ext cx="93532" cy="107614"/>
            </a:xfrm>
            <a:custGeom>
              <a:avLst/>
              <a:gdLst/>
              <a:ahLst/>
              <a:cxnLst/>
              <a:rect l="l" t="t" r="r" b="b"/>
              <a:pathLst>
                <a:path w="2245" h="2583" extrusionOk="0">
                  <a:moveTo>
                    <a:pt x="2118" y="1"/>
                  </a:moveTo>
                  <a:cubicBezTo>
                    <a:pt x="2085" y="4"/>
                    <a:pt x="2055" y="17"/>
                    <a:pt x="2035" y="44"/>
                  </a:cubicBezTo>
                  <a:lnTo>
                    <a:pt x="65" y="2403"/>
                  </a:lnTo>
                  <a:cubicBezTo>
                    <a:pt x="1" y="2487"/>
                    <a:pt x="73" y="2583"/>
                    <a:pt x="155" y="2583"/>
                  </a:cubicBezTo>
                  <a:cubicBezTo>
                    <a:pt x="182" y="2583"/>
                    <a:pt x="211" y="2572"/>
                    <a:pt x="235" y="2546"/>
                  </a:cubicBezTo>
                  <a:lnTo>
                    <a:pt x="2205" y="187"/>
                  </a:lnTo>
                  <a:cubicBezTo>
                    <a:pt x="2244" y="140"/>
                    <a:pt x="2238" y="67"/>
                    <a:pt x="2191" y="31"/>
                  </a:cubicBezTo>
                  <a:cubicBezTo>
                    <a:pt x="2168" y="11"/>
                    <a:pt x="2145" y="1"/>
                    <a:pt x="2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rot="-5400000">
              <a:off x="101703" y="1355101"/>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rot="-5400000">
              <a:off x="30231" y="1293461"/>
              <a:ext cx="92032" cy="107698"/>
            </a:xfrm>
            <a:custGeom>
              <a:avLst/>
              <a:gdLst/>
              <a:ahLst/>
              <a:cxnLst/>
              <a:rect l="l" t="t" r="r" b="b"/>
              <a:pathLst>
                <a:path w="2209" h="2585" extrusionOk="0">
                  <a:moveTo>
                    <a:pt x="150" y="1"/>
                  </a:moveTo>
                  <a:cubicBezTo>
                    <a:pt x="53" y="1"/>
                    <a:pt x="0" y="110"/>
                    <a:pt x="60" y="184"/>
                  </a:cubicBezTo>
                  <a:lnTo>
                    <a:pt x="1966" y="2542"/>
                  </a:lnTo>
                  <a:cubicBezTo>
                    <a:pt x="1991" y="2572"/>
                    <a:pt x="2020" y="2584"/>
                    <a:pt x="2049" y="2584"/>
                  </a:cubicBezTo>
                  <a:cubicBezTo>
                    <a:pt x="2132" y="2584"/>
                    <a:pt x="2208" y="2486"/>
                    <a:pt x="2139" y="2403"/>
                  </a:cubicBezTo>
                  <a:lnTo>
                    <a:pt x="233" y="44"/>
                  </a:lnTo>
                  <a:cubicBezTo>
                    <a:pt x="213" y="17"/>
                    <a:pt x="183"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rot="-5400000">
              <a:off x="172529" y="1500753"/>
              <a:ext cx="26081" cy="22456"/>
            </a:xfrm>
            <a:custGeom>
              <a:avLst/>
              <a:gdLst/>
              <a:ahLst/>
              <a:cxnLst/>
              <a:rect l="l" t="t" r="r" b="b"/>
              <a:pathLst>
                <a:path w="626" h="539" extrusionOk="0">
                  <a:moveTo>
                    <a:pt x="355" y="0"/>
                  </a:moveTo>
                  <a:cubicBezTo>
                    <a:pt x="289" y="0"/>
                    <a:pt x="222" y="25"/>
                    <a:pt x="167" y="80"/>
                  </a:cubicBezTo>
                  <a:cubicBezTo>
                    <a:pt x="0" y="249"/>
                    <a:pt x="120" y="539"/>
                    <a:pt x="360" y="539"/>
                  </a:cubicBezTo>
                  <a:cubicBezTo>
                    <a:pt x="506" y="539"/>
                    <a:pt x="626" y="419"/>
                    <a:pt x="626" y="269"/>
                  </a:cubicBezTo>
                  <a:cubicBezTo>
                    <a:pt x="626" y="107"/>
                    <a:pt x="49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rot="-5400000">
              <a:off x="51895" y="1602847"/>
              <a:ext cx="26247" cy="22414"/>
            </a:xfrm>
            <a:custGeom>
              <a:avLst/>
              <a:gdLst/>
              <a:ahLst/>
              <a:cxnLst/>
              <a:rect l="l" t="t" r="r" b="b"/>
              <a:pathLst>
                <a:path w="630" h="538" extrusionOk="0">
                  <a:moveTo>
                    <a:pt x="359" y="0"/>
                  </a:moveTo>
                  <a:cubicBezTo>
                    <a:pt x="293" y="0"/>
                    <a:pt x="225" y="24"/>
                    <a:pt x="170" y="78"/>
                  </a:cubicBezTo>
                  <a:cubicBezTo>
                    <a:pt x="1" y="248"/>
                    <a:pt x="120" y="537"/>
                    <a:pt x="360" y="537"/>
                  </a:cubicBezTo>
                  <a:cubicBezTo>
                    <a:pt x="510" y="537"/>
                    <a:pt x="629" y="418"/>
                    <a:pt x="629" y="268"/>
                  </a:cubicBezTo>
                  <a:cubicBezTo>
                    <a:pt x="629"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rot="-5400000">
              <a:off x="51978" y="1248632"/>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rot="-5400000">
              <a:off x="172446" y="1351393"/>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rot="-5400000">
              <a:off x="-76050" y="662358"/>
              <a:ext cx="584108" cy="405459"/>
            </a:xfrm>
            <a:custGeom>
              <a:avLst/>
              <a:gdLst/>
              <a:ahLst/>
              <a:cxnLst/>
              <a:rect l="l" t="t" r="r" b="b"/>
              <a:pathLst>
                <a:path w="14020" h="9732" extrusionOk="0">
                  <a:moveTo>
                    <a:pt x="848" y="0"/>
                  </a:moveTo>
                  <a:cubicBezTo>
                    <a:pt x="176" y="1181"/>
                    <a:pt x="0" y="2372"/>
                    <a:pt x="359" y="3407"/>
                  </a:cubicBezTo>
                  <a:cubicBezTo>
                    <a:pt x="779" y="4611"/>
                    <a:pt x="1860" y="5509"/>
                    <a:pt x="3487" y="6002"/>
                  </a:cubicBezTo>
                  <a:cubicBezTo>
                    <a:pt x="6680" y="6970"/>
                    <a:pt x="6900" y="8706"/>
                    <a:pt x="6900" y="8723"/>
                  </a:cubicBezTo>
                  <a:lnTo>
                    <a:pt x="7006" y="9731"/>
                  </a:lnTo>
                  <a:lnTo>
                    <a:pt x="7120" y="8726"/>
                  </a:lnTo>
                  <a:cubicBezTo>
                    <a:pt x="7123" y="8706"/>
                    <a:pt x="7356" y="6967"/>
                    <a:pt x="10533"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8" y="4468"/>
                    <a:pt x="12027" y="5316"/>
                    <a:pt x="10466" y="5789"/>
                  </a:cubicBezTo>
                  <a:cubicBezTo>
                    <a:pt x="8031" y="6527"/>
                    <a:pt x="7256" y="7702"/>
                    <a:pt x="7010" y="8311"/>
                  </a:cubicBezTo>
                  <a:cubicBezTo>
                    <a:pt x="6764" y="7702"/>
                    <a:pt x="5988" y="6527"/>
                    <a:pt x="3553"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rot="-5400000">
              <a:off x="-60219" y="693771"/>
              <a:ext cx="489493" cy="342507"/>
            </a:xfrm>
            <a:custGeom>
              <a:avLst/>
              <a:gdLst/>
              <a:ahLst/>
              <a:cxnLst/>
              <a:rect l="l" t="t" r="r" b="b"/>
              <a:pathLst>
                <a:path w="11749"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82" y="5766"/>
                    <a:pt x="8824" y="4964"/>
                  </a:cubicBezTo>
                  <a:cubicBezTo>
                    <a:pt x="10191" y="4548"/>
                    <a:pt x="11099" y="3793"/>
                    <a:pt x="11452" y="2781"/>
                  </a:cubicBezTo>
                  <a:cubicBezTo>
                    <a:pt x="11748"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7"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rot="-5400000">
              <a:off x="73206" y="763119"/>
              <a:ext cx="92074" cy="203938"/>
            </a:xfrm>
            <a:custGeom>
              <a:avLst/>
              <a:gdLst/>
              <a:ahLst/>
              <a:cxnLst/>
              <a:rect l="l" t="t" r="r" b="b"/>
              <a:pathLst>
                <a:path w="2210" h="4895" extrusionOk="0">
                  <a:moveTo>
                    <a:pt x="1105" y="223"/>
                  </a:moveTo>
                  <a:cubicBezTo>
                    <a:pt x="1477" y="223"/>
                    <a:pt x="1976" y="3041"/>
                    <a:pt x="1976" y="3780"/>
                  </a:cubicBezTo>
                  <a:cubicBezTo>
                    <a:pt x="1966" y="4252"/>
                    <a:pt x="1581" y="4632"/>
                    <a:pt x="1105" y="4632"/>
                  </a:cubicBezTo>
                  <a:cubicBezTo>
                    <a:pt x="632" y="4632"/>
                    <a:pt x="243" y="4252"/>
                    <a:pt x="233" y="3780"/>
                  </a:cubicBezTo>
                  <a:cubicBezTo>
                    <a:pt x="233" y="3041"/>
                    <a:pt x="732" y="223"/>
                    <a:pt x="1105" y="223"/>
                  </a:cubicBezTo>
                  <a:close/>
                  <a:moveTo>
                    <a:pt x="1105" y="0"/>
                  </a:moveTo>
                  <a:cubicBezTo>
                    <a:pt x="403" y="0"/>
                    <a:pt x="14" y="3421"/>
                    <a:pt x="14" y="3780"/>
                  </a:cubicBezTo>
                  <a:cubicBezTo>
                    <a:pt x="0" y="4392"/>
                    <a:pt x="493" y="4894"/>
                    <a:pt x="1105" y="4894"/>
                  </a:cubicBezTo>
                  <a:cubicBezTo>
                    <a:pt x="1717" y="4894"/>
                    <a:pt x="2209" y="4392"/>
                    <a:pt x="2199" y="3780"/>
                  </a:cubicBezTo>
                  <a:cubicBezTo>
                    <a:pt x="2199" y="3421"/>
                    <a:pt x="1810"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rot="-5400000">
              <a:off x="13524" y="884919"/>
              <a:ext cx="156526" cy="157026"/>
            </a:xfrm>
            <a:custGeom>
              <a:avLst/>
              <a:gdLst/>
              <a:ahLst/>
              <a:cxnLst/>
              <a:rect l="l" t="t" r="r" b="b"/>
              <a:pathLst>
                <a:path w="3757" h="3769" extrusionOk="0">
                  <a:moveTo>
                    <a:pt x="2725" y="0"/>
                  </a:moveTo>
                  <a:cubicBezTo>
                    <a:pt x="1797" y="569"/>
                    <a:pt x="543" y="1787"/>
                    <a:pt x="383" y="1980"/>
                  </a:cubicBezTo>
                  <a:cubicBezTo>
                    <a:pt x="0" y="2445"/>
                    <a:pt x="64" y="3134"/>
                    <a:pt x="529" y="3520"/>
                  </a:cubicBezTo>
                  <a:cubicBezTo>
                    <a:pt x="733" y="3687"/>
                    <a:pt x="978" y="3768"/>
                    <a:pt x="1223" y="3768"/>
                  </a:cubicBezTo>
                  <a:cubicBezTo>
                    <a:pt x="1539" y="3768"/>
                    <a:pt x="1852" y="3633"/>
                    <a:pt x="2070" y="3370"/>
                  </a:cubicBezTo>
                  <a:cubicBezTo>
                    <a:pt x="2249" y="3154"/>
                    <a:pt x="2752" y="2375"/>
                    <a:pt x="3158" y="1597"/>
                  </a:cubicBezTo>
                  <a:cubicBezTo>
                    <a:pt x="3637" y="689"/>
                    <a:pt x="3756" y="240"/>
                    <a:pt x="3740" y="0"/>
                  </a:cubicBezTo>
                  <a:lnTo>
                    <a:pt x="3527" y="0"/>
                  </a:lnTo>
                  <a:cubicBezTo>
                    <a:pt x="3613" y="462"/>
                    <a:pt x="2342" y="2691"/>
                    <a:pt x="1900" y="3230"/>
                  </a:cubicBezTo>
                  <a:cubicBezTo>
                    <a:pt x="1728" y="3438"/>
                    <a:pt x="1479" y="3546"/>
                    <a:pt x="1228" y="3546"/>
                  </a:cubicBezTo>
                  <a:cubicBezTo>
                    <a:pt x="1032" y="3546"/>
                    <a:pt x="835" y="3481"/>
                    <a:pt x="672" y="3347"/>
                  </a:cubicBezTo>
                  <a:cubicBezTo>
                    <a:pt x="303" y="3041"/>
                    <a:pt x="250" y="2492"/>
                    <a:pt x="556" y="2123"/>
                  </a:cubicBezTo>
                  <a:cubicBezTo>
                    <a:pt x="939" y="1660"/>
                    <a:pt x="2446"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rot="-5400000">
              <a:off x="13566" y="690563"/>
              <a:ext cx="154985" cy="155568"/>
            </a:xfrm>
            <a:custGeom>
              <a:avLst/>
              <a:gdLst/>
              <a:ahLst/>
              <a:cxnLst/>
              <a:rect l="l" t="t" r="r" b="b"/>
              <a:pathLst>
                <a:path w="3720" h="3734" extrusionOk="0">
                  <a:moveTo>
                    <a:pt x="14" y="0"/>
                  </a:moveTo>
                  <a:cubicBezTo>
                    <a:pt x="0" y="240"/>
                    <a:pt x="117" y="692"/>
                    <a:pt x="596" y="1600"/>
                  </a:cubicBezTo>
                  <a:cubicBezTo>
                    <a:pt x="1002" y="2375"/>
                    <a:pt x="1504" y="3157"/>
                    <a:pt x="1684" y="3373"/>
                  </a:cubicBezTo>
                  <a:cubicBezTo>
                    <a:pt x="1899" y="3611"/>
                    <a:pt x="2196" y="3733"/>
                    <a:pt x="2495" y="3733"/>
                  </a:cubicBezTo>
                  <a:cubicBezTo>
                    <a:pt x="2741" y="3733"/>
                    <a:pt x="2987" y="3651"/>
                    <a:pt x="3191" y="3483"/>
                  </a:cubicBezTo>
                  <a:cubicBezTo>
                    <a:pt x="3640" y="3111"/>
                    <a:pt x="3720" y="2452"/>
                    <a:pt x="3367" y="1983"/>
                  </a:cubicBezTo>
                  <a:cubicBezTo>
                    <a:pt x="3187" y="1767"/>
                    <a:pt x="2519" y="1128"/>
                    <a:pt x="1833" y="579"/>
                  </a:cubicBezTo>
                  <a:cubicBezTo>
                    <a:pt x="1581" y="373"/>
                    <a:pt x="1314" y="180"/>
                    <a:pt x="1038" y="3"/>
                  </a:cubicBezTo>
                  <a:lnTo>
                    <a:pt x="582" y="3"/>
                  </a:lnTo>
                  <a:cubicBezTo>
                    <a:pt x="795" y="100"/>
                    <a:pt x="1138" y="306"/>
                    <a:pt x="1694" y="752"/>
                  </a:cubicBezTo>
                  <a:cubicBezTo>
                    <a:pt x="2359" y="1281"/>
                    <a:pt x="3028" y="1920"/>
                    <a:pt x="3197" y="2123"/>
                  </a:cubicBezTo>
                  <a:cubicBezTo>
                    <a:pt x="3666" y="2691"/>
                    <a:pt x="3261" y="3550"/>
                    <a:pt x="2525" y="3550"/>
                  </a:cubicBezTo>
                  <a:cubicBezTo>
                    <a:pt x="2499" y="3550"/>
                    <a:pt x="2472" y="3546"/>
                    <a:pt x="2442" y="3546"/>
                  </a:cubicBezTo>
                  <a:cubicBezTo>
                    <a:pt x="2213" y="3523"/>
                    <a:pt x="2000" y="3410"/>
                    <a:pt x="1853"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rot="-5400000">
              <a:off x="29460" y="896980"/>
              <a:ext cx="93657" cy="107781"/>
            </a:xfrm>
            <a:custGeom>
              <a:avLst/>
              <a:gdLst/>
              <a:ahLst/>
              <a:cxnLst/>
              <a:rect l="l" t="t" r="r" b="b"/>
              <a:pathLst>
                <a:path w="2248" h="2587" extrusionOk="0">
                  <a:moveTo>
                    <a:pt x="2125" y="1"/>
                  </a:moveTo>
                  <a:cubicBezTo>
                    <a:pt x="2092" y="1"/>
                    <a:pt x="2062" y="17"/>
                    <a:pt x="2042" y="44"/>
                  </a:cubicBezTo>
                  <a:lnTo>
                    <a:pt x="72" y="2403"/>
                  </a:lnTo>
                  <a:cubicBezTo>
                    <a:pt x="1" y="2487"/>
                    <a:pt x="77" y="2587"/>
                    <a:pt x="160" y="2587"/>
                  </a:cubicBezTo>
                  <a:cubicBezTo>
                    <a:pt x="188" y="2587"/>
                    <a:pt x="218" y="2575"/>
                    <a:pt x="242" y="2546"/>
                  </a:cubicBezTo>
                  <a:lnTo>
                    <a:pt x="2208" y="184"/>
                  </a:lnTo>
                  <a:cubicBezTo>
                    <a:pt x="2248" y="137"/>
                    <a:pt x="2241" y="67"/>
                    <a:pt x="2195" y="27"/>
                  </a:cubicBezTo>
                  <a:cubicBezTo>
                    <a:pt x="2175" y="11"/>
                    <a:pt x="2151" y="4"/>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rot="-5400000">
              <a:off x="101724" y="785554"/>
              <a:ext cx="9707" cy="158942"/>
            </a:xfrm>
            <a:custGeom>
              <a:avLst/>
              <a:gdLst/>
              <a:ahLst/>
              <a:cxnLst/>
              <a:rect l="l" t="t" r="r" b="b"/>
              <a:pathLst>
                <a:path w="233" h="3815" extrusionOk="0">
                  <a:moveTo>
                    <a:pt x="115" y="1"/>
                  </a:moveTo>
                  <a:cubicBezTo>
                    <a:pt x="55" y="1"/>
                    <a:pt x="5" y="51"/>
                    <a:pt x="5" y="110"/>
                  </a:cubicBezTo>
                  <a:lnTo>
                    <a:pt x="5" y="3697"/>
                  </a:lnTo>
                  <a:cubicBezTo>
                    <a:pt x="0" y="3775"/>
                    <a:pt x="58" y="3814"/>
                    <a:pt x="116" y="3814"/>
                  </a:cubicBezTo>
                  <a:cubicBezTo>
                    <a:pt x="175" y="3814"/>
                    <a:pt x="233" y="3775"/>
                    <a:pt x="228" y="3697"/>
                  </a:cubicBezTo>
                  <a:lnTo>
                    <a:pt x="228" y="110"/>
                  </a:lnTo>
                  <a:cubicBezTo>
                    <a:pt x="228" y="51"/>
                    <a:pt x="178"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rot="-5400000">
              <a:off x="30272" y="723935"/>
              <a:ext cx="91991" cy="107739"/>
            </a:xfrm>
            <a:custGeom>
              <a:avLst/>
              <a:gdLst/>
              <a:ahLst/>
              <a:cxnLst/>
              <a:rect l="l" t="t" r="r" b="b"/>
              <a:pathLst>
                <a:path w="2208" h="2586" extrusionOk="0">
                  <a:moveTo>
                    <a:pt x="147" y="1"/>
                  </a:moveTo>
                  <a:cubicBezTo>
                    <a:pt x="53" y="1"/>
                    <a:pt x="0" y="110"/>
                    <a:pt x="60" y="184"/>
                  </a:cubicBezTo>
                  <a:lnTo>
                    <a:pt x="1963" y="2542"/>
                  </a:lnTo>
                  <a:cubicBezTo>
                    <a:pt x="1988" y="2573"/>
                    <a:pt x="2018" y="2586"/>
                    <a:pt x="2047" y="2586"/>
                  </a:cubicBezTo>
                  <a:cubicBezTo>
                    <a:pt x="2130" y="2586"/>
                    <a:pt x="2207"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rot="-5400000">
              <a:off x="172446" y="931268"/>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rot="-5400000">
              <a:off x="51854" y="1033279"/>
              <a:ext cx="26247" cy="22498"/>
            </a:xfrm>
            <a:custGeom>
              <a:avLst/>
              <a:gdLst/>
              <a:ahLst/>
              <a:cxnLst/>
              <a:rect l="l" t="t" r="r" b="b"/>
              <a:pathLst>
                <a:path w="630" h="540" extrusionOk="0">
                  <a:moveTo>
                    <a:pt x="359" y="1"/>
                  </a:moveTo>
                  <a:cubicBezTo>
                    <a:pt x="293" y="1"/>
                    <a:pt x="225" y="25"/>
                    <a:pt x="170"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rot="-5400000">
              <a:off x="51895" y="679189"/>
              <a:ext cx="26247" cy="22414"/>
            </a:xfrm>
            <a:custGeom>
              <a:avLst/>
              <a:gdLst/>
              <a:ahLst/>
              <a:cxnLst/>
              <a:rect l="l" t="t" r="r" b="b"/>
              <a:pathLst>
                <a:path w="630" h="538" extrusionOk="0">
                  <a:moveTo>
                    <a:pt x="359" y="0"/>
                  </a:moveTo>
                  <a:cubicBezTo>
                    <a:pt x="293" y="0"/>
                    <a:pt x="226" y="24"/>
                    <a:pt x="171" y="78"/>
                  </a:cubicBezTo>
                  <a:cubicBezTo>
                    <a:pt x="1" y="248"/>
                    <a:pt x="121" y="537"/>
                    <a:pt x="360" y="537"/>
                  </a:cubicBezTo>
                  <a:cubicBezTo>
                    <a:pt x="510" y="537"/>
                    <a:pt x="630" y="418"/>
                    <a:pt x="630" y="268"/>
                  </a:cubicBezTo>
                  <a:cubicBezTo>
                    <a:pt x="630"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rot="-5400000">
              <a:off x="172446" y="781867"/>
              <a:ext cx="26247" cy="22456"/>
            </a:xfrm>
            <a:custGeom>
              <a:avLst/>
              <a:gdLst/>
              <a:ahLst/>
              <a:cxnLst/>
              <a:rect l="l" t="t" r="r" b="b"/>
              <a:pathLst>
                <a:path w="630" h="539" extrusionOk="0">
                  <a:moveTo>
                    <a:pt x="359" y="0"/>
                  </a:moveTo>
                  <a:cubicBezTo>
                    <a:pt x="293" y="0"/>
                    <a:pt x="225" y="25"/>
                    <a:pt x="170" y="80"/>
                  </a:cubicBezTo>
                  <a:cubicBezTo>
                    <a:pt x="1" y="249"/>
                    <a:pt x="121" y="539"/>
                    <a:pt x="360" y="539"/>
                  </a:cubicBezTo>
                  <a:cubicBezTo>
                    <a:pt x="506" y="539"/>
                    <a:pt x="630" y="419"/>
                    <a:pt x="630" y="269"/>
                  </a:cubicBezTo>
                  <a:cubicBezTo>
                    <a:pt x="630"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rot="-5400000">
              <a:off x="-76050" y="92831"/>
              <a:ext cx="584108" cy="405459"/>
            </a:xfrm>
            <a:custGeom>
              <a:avLst/>
              <a:gdLst/>
              <a:ahLst/>
              <a:cxnLst/>
              <a:rect l="l" t="t" r="r" b="b"/>
              <a:pathLst>
                <a:path w="14020" h="9732" extrusionOk="0">
                  <a:moveTo>
                    <a:pt x="849" y="0"/>
                  </a:moveTo>
                  <a:cubicBezTo>
                    <a:pt x="177" y="1181"/>
                    <a:pt x="0" y="2372"/>
                    <a:pt x="360" y="3407"/>
                  </a:cubicBezTo>
                  <a:cubicBezTo>
                    <a:pt x="779" y="4611"/>
                    <a:pt x="1860" y="5509"/>
                    <a:pt x="3490" y="6002"/>
                  </a:cubicBezTo>
                  <a:cubicBezTo>
                    <a:pt x="6677" y="6970"/>
                    <a:pt x="6900" y="8706"/>
                    <a:pt x="6900" y="8723"/>
                  </a:cubicBezTo>
                  <a:lnTo>
                    <a:pt x="7003" y="9731"/>
                  </a:lnTo>
                  <a:lnTo>
                    <a:pt x="7120" y="8726"/>
                  </a:lnTo>
                  <a:cubicBezTo>
                    <a:pt x="7120" y="8706"/>
                    <a:pt x="7353" y="6967"/>
                    <a:pt x="10530" y="6002"/>
                  </a:cubicBezTo>
                  <a:cubicBezTo>
                    <a:pt x="12160" y="5509"/>
                    <a:pt x="13241" y="4611"/>
                    <a:pt x="13660" y="3407"/>
                  </a:cubicBezTo>
                  <a:cubicBezTo>
                    <a:pt x="14020" y="2372"/>
                    <a:pt x="13843" y="1181"/>
                    <a:pt x="13168" y="0"/>
                  </a:cubicBezTo>
                  <a:lnTo>
                    <a:pt x="12909" y="0"/>
                  </a:lnTo>
                  <a:cubicBezTo>
                    <a:pt x="13604" y="1161"/>
                    <a:pt x="13797" y="2332"/>
                    <a:pt x="13451" y="3334"/>
                  </a:cubicBezTo>
                  <a:cubicBezTo>
                    <a:pt x="13055" y="4468"/>
                    <a:pt x="12024" y="5316"/>
                    <a:pt x="10467" y="5789"/>
                  </a:cubicBezTo>
                  <a:cubicBezTo>
                    <a:pt x="8031" y="6527"/>
                    <a:pt x="7253" y="7702"/>
                    <a:pt x="7007" y="8311"/>
                  </a:cubicBezTo>
                  <a:cubicBezTo>
                    <a:pt x="6764" y="7702"/>
                    <a:pt x="5985" y="6527"/>
                    <a:pt x="3550"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rot="-5400000">
              <a:off x="-60114" y="124307"/>
              <a:ext cx="489284" cy="342507"/>
            </a:xfrm>
            <a:custGeom>
              <a:avLst/>
              <a:gdLst/>
              <a:ahLst/>
              <a:cxnLst/>
              <a:rect l="l" t="t" r="r" b="b"/>
              <a:pathLst>
                <a:path w="11744" h="8221" extrusionOk="0">
                  <a:moveTo>
                    <a:pt x="662" y="0"/>
                  </a:moveTo>
                  <a:cubicBezTo>
                    <a:pt x="133" y="965"/>
                    <a:pt x="0" y="1936"/>
                    <a:pt x="293" y="2781"/>
                  </a:cubicBezTo>
                  <a:cubicBezTo>
                    <a:pt x="645" y="3793"/>
                    <a:pt x="1554" y="4548"/>
                    <a:pt x="2921" y="4964"/>
                  </a:cubicBezTo>
                  <a:cubicBezTo>
                    <a:pt x="5563" y="5766"/>
                    <a:pt x="5762" y="7209"/>
                    <a:pt x="5762" y="7223"/>
                  </a:cubicBezTo>
                  <a:lnTo>
                    <a:pt x="5875" y="8221"/>
                  </a:lnTo>
                  <a:lnTo>
                    <a:pt x="5982" y="7223"/>
                  </a:lnTo>
                  <a:cubicBezTo>
                    <a:pt x="5985" y="7209"/>
                    <a:pt x="6178" y="5766"/>
                    <a:pt x="8823" y="4964"/>
                  </a:cubicBezTo>
                  <a:cubicBezTo>
                    <a:pt x="10190" y="4548"/>
                    <a:pt x="11099" y="3793"/>
                    <a:pt x="11451" y="2781"/>
                  </a:cubicBezTo>
                  <a:cubicBezTo>
                    <a:pt x="11744" y="1936"/>
                    <a:pt x="11608" y="965"/>
                    <a:pt x="11082" y="0"/>
                  </a:cubicBezTo>
                  <a:lnTo>
                    <a:pt x="10829" y="0"/>
                  </a:lnTo>
                  <a:cubicBezTo>
                    <a:pt x="11375" y="945"/>
                    <a:pt x="11524" y="1893"/>
                    <a:pt x="11238" y="2708"/>
                  </a:cubicBezTo>
                  <a:cubicBezTo>
                    <a:pt x="10912" y="3650"/>
                    <a:pt x="10054" y="4358"/>
                    <a:pt x="8756" y="4751"/>
                  </a:cubicBezTo>
                  <a:cubicBezTo>
                    <a:pt x="6767" y="5356"/>
                    <a:pt x="6095" y="6308"/>
                    <a:pt x="5872" y="6830"/>
                  </a:cubicBezTo>
                  <a:cubicBezTo>
                    <a:pt x="5646" y="6304"/>
                    <a:pt x="4974" y="5353"/>
                    <a:pt x="2984" y="4751"/>
                  </a:cubicBezTo>
                  <a:cubicBezTo>
                    <a:pt x="1690" y="4358"/>
                    <a:pt x="832" y="3650"/>
                    <a:pt x="502" y="2708"/>
                  </a:cubicBezTo>
                  <a:cubicBezTo>
                    <a:pt x="220" y="1893"/>
                    <a:pt x="369" y="945"/>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rot="-5400000">
              <a:off x="73268" y="194071"/>
              <a:ext cx="91116" cy="203105"/>
            </a:xfrm>
            <a:custGeom>
              <a:avLst/>
              <a:gdLst/>
              <a:ahLst/>
              <a:cxnLst/>
              <a:rect l="l" t="t" r="r" b="b"/>
              <a:pathLst>
                <a:path w="2187" h="4875" extrusionOk="0">
                  <a:moveTo>
                    <a:pt x="1095" y="223"/>
                  </a:moveTo>
                  <a:cubicBezTo>
                    <a:pt x="1468" y="223"/>
                    <a:pt x="1967" y="3041"/>
                    <a:pt x="1967" y="3780"/>
                  </a:cubicBezTo>
                  <a:cubicBezTo>
                    <a:pt x="1967" y="4262"/>
                    <a:pt x="1574" y="4651"/>
                    <a:pt x="1095" y="4651"/>
                  </a:cubicBezTo>
                  <a:cubicBezTo>
                    <a:pt x="613" y="4651"/>
                    <a:pt x="223" y="4262"/>
                    <a:pt x="223" y="3780"/>
                  </a:cubicBezTo>
                  <a:cubicBezTo>
                    <a:pt x="223" y="3041"/>
                    <a:pt x="722" y="223"/>
                    <a:pt x="1095" y="223"/>
                  </a:cubicBezTo>
                  <a:close/>
                  <a:moveTo>
                    <a:pt x="1095" y="0"/>
                  </a:moveTo>
                  <a:cubicBezTo>
                    <a:pt x="390" y="0"/>
                    <a:pt x="0" y="3421"/>
                    <a:pt x="0" y="3780"/>
                  </a:cubicBezTo>
                  <a:cubicBezTo>
                    <a:pt x="0" y="4385"/>
                    <a:pt x="490"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rot="-5400000">
              <a:off x="13524" y="315517"/>
              <a:ext cx="155984" cy="156484"/>
            </a:xfrm>
            <a:custGeom>
              <a:avLst/>
              <a:gdLst/>
              <a:ahLst/>
              <a:cxnLst/>
              <a:rect l="l" t="t" r="r" b="b"/>
              <a:pathLst>
                <a:path w="3744" h="3756" extrusionOk="0">
                  <a:moveTo>
                    <a:pt x="2712" y="0"/>
                  </a:moveTo>
                  <a:cubicBezTo>
                    <a:pt x="1784" y="569"/>
                    <a:pt x="533" y="1787"/>
                    <a:pt x="373" y="1980"/>
                  </a:cubicBezTo>
                  <a:cubicBezTo>
                    <a:pt x="1" y="2445"/>
                    <a:pt x="70" y="3124"/>
                    <a:pt x="530" y="3507"/>
                  </a:cubicBezTo>
                  <a:cubicBezTo>
                    <a:pt x="734" y="3674"/>
                    <a:pt x="980" y="3756"/>
                    <a:pt x="1225" y="3756"/>
                  </a:cubicBezTo>
                  <a:cubicBezTo>
                    <a:pt x="1535" y="3756"/>
                    <a:pt x="1842" y="3625"/>
                    <a:pt x="2060" y="3370"/>
                  </a:cubicBezTo>
                  <a:cubicBezTo>
                    <a:pt x="2236" y="3154"/>
                    <a:pt x="2739" y="2375"/>
                    <a:pt x="3148" y="1597"/>
                  </a:cubicBezTo>
                  <a:cubicBezTo>
                    <a:pt x="3627" y="689"/>
                    <a:pt x="3743" y="240"/>
                    <a:pt x="3730" y="0"/>
                  </a:cubicBezTo>
                  <a:lnTo>
                    <a:pt x="3514" y="0"/>
                  </a:lnTo>
                  <a:cubicBezTo>
                    <a:pt x="3604" y="462"/>
                    <a:pt x="2333" y="2691"/>
                    <a:pt x="1887" y="3230"/>
                  </a:cubicBezTo>
                  <a:cubicBezTo>
                    <a:pt x="1715" y="3438"/>
                    <a:pt x="1466" y="3546"/>
                    <a:pt x="1215" y="3546"/>
                  </a:cubicBezTo>
                  <a:cubicBezTo>
                    <a:pt x="1020" y="3546"/>
                    <a:pt x="824" y="3481"/>
                    <a:pt x="663" y="3347"/>
                  </a:cubicBezTo>
                  <a:cubicBezTo>
                    <a:pt x="290" y="3041"/>
                    <a:pt x="240" y="2492"/>
                    <a:pt x="546" y="2123"/>
                  </a:cubicBezTo>
                  <a:cubicBezTo>
                    <a:pt x="929" y="1660"/>
                    <a:pt x="2432" y="353"/>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rot="-5400000">
              <a:off x="13607" y="119579"/>
              <a:ext cx="156526" cy="157193"/>
            </a:xfrm>
            <a:custGeom>
              <a:avLst/>
              <a:gdLst/>
              <a:ahLst/>
              <a:cxnLst/>
              <a:rect l="l" t="t" r="r" b="b"/>
              <a:pathLst>
                <a:path w="3757" h="3773" extrusionOk="0">
                  <a:moveTo>
                    <a:pt x="240" y="0"/>
                  </a:moveTo>
                  <a:lnTo>
                    <a:pt x="13" y="3"/>
                  </a:lnTo>
                  <a:cubicBezTo>
                    <a:pt x="0" y="243"/>
                    <a:pt x="120" y="695"/>
                    <a:pt x="596" y="1600"/>
                  </a:cubicBezTo>
                  <a:cubicBezTo>
                    <a:pt x="1005" y="2379"/>
                    <a:pt x="1504" y="3157"/>
                    <a:pt x="1684" y="3377"/>
                  </a:cubicBezTo>
                  <a:cubicBezTo>
                    <a:pt x="1900" y="3638"/>
                    <a:pt x="2212" y="3773"/>
                    <a:pt x="2527" y="3773"/>
                  </a:cubicBezTo>
                  <a:cubicBezTo>
                    <a:pt x="2773" y="3773"/>
                    <a:pt x="3020" y="3691"/>
                    <a:pt x="3224" y="3523"/>
                  </a:cubicBezTo>
                  <a:cubicBezTo>
                    <a:pt x="3690" y="3137"/>
                    <a:pt x="3756" y="2449"/>
                    <a:pt x="3370" y="1983"/>
                  </a:cubicBezTo>
                  <a:cubicBezTo>
                    <a:pt x="3191" y="1767"/>
                    <a:pt x="2519" y="1128"/>
                    <a:pt x="1837" y="579"/>
                  </a:cubicBezTo>
                  <a:cubicBezTo>
                    <a:pt x="1580" y="373"/>
                    <a:pt x="1318" y="180"/>
                    <a:pt x="1041" y="3"/>
                  </a:cubicBezTo>
                  <a:lnTo>
                    <a:pt x="586" y="3"/>
                  </a:lnTo>
                  <a:cubicBezTo>
                    <a:pt x="795" y="100"/>
                    <a:pt x="1141" y="306"/>
                    <a:pt x="1697"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7" y="3234"/>
                  </a:cubicBezTo>
                  <a:cubicBezTo>
                    <a:pt x="1687" y="3027"/>
                    <a:pt x="1188" y="2249"/>
                    <a:pt x="792" y="1497"/>
                  </a:cubicBezTo>
                  <a:cubicBezTo>
                    <a:pt x="266" y="496"/>
                    <a:pt x="220"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rot="-5400000">
              <a:off x="29335" y="327537"/>
              <a:ext cx="94116" cy="107989"/>
            </a:xfrm>
            <a:custGeom>
              <a:avLst/>
              <a:gdLst/>
              <a:ahLst/>
              <a:cxnLst/>
              <a:rect l="l" t="t" r="r" b="b"/>
              <a:pathLst>
                <a:path w="2259" h="2592" extrusionOk="0">
                  <a:moveTo>
                    <a:pt x="2135" y="1"/>
                  </a:moveTo>
                  <a:cubicBezTo>
                    <a:pt x="2102" y="4"/>
                    <a:pt x="2069" y="17"/>
                    <a:pt x="2049" y="44"/>
                  </a:cubicBezTo>
                  <a:lnTo>
                    <a:pt x="79" y="2403"/>
                  </a:lnTo>
                  <a:cubicBezTo>
                    <a:pt x="1" y="2486"/>
                    <a:pt x="80" y="2591"/>
                    <a:pt x="165" y="2591"/>
                  </a:cubicBezTo>
                  <a:cubicBezTo>
                    <a:pt x="195" y="2591"/>
                    <a:pt x="227" y="2578"/>
                    <a:pt x="252" y="2546"/>
                  </a:cubicBezTo>
                  <a:lnTo>
                    <a:pt x="2218" y="187"/>
                  </a:lnTo>
                  <a:cubicBezTo>
                    <a:pt x="2258" y="140"/>
                    <a:pt x="2252" y="67"/>
                    <a:pt x="2205" y="31"/>
                  </a:cubicBezTo>
                  <a:cubicBezTo>
                    <a:pt x="2185" y="11"/>
                    <a:pt x="2162"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rot="-5400000">
              <a:off x="101703" y="216173"/>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rot="-5400000">
              <a:off x="30293" y="154471"/>
              <a:ext cx="91907" cy="107698"/>
            </a:xfrm>
            <a:custGeom>
              <a:avLst/>
              <a:gdLst/>
              <a:ahLst/>
              <a:cxnLst/>
              <a:rect l="l" t="t" r="r" b="b"/>
              <a:pathLst>
                <a:path w="2206" h="2585" extrusionOk="0">
                  <a:moveTo>
                    <a:pt x="147" y="1"/>
                  </a:moveTo>
                  <a:cubicBezTo>
                    <a:pt x="50" y="1"/>
                    <a:pt x="0" y="110"/>
                    <a:pt x="60" y="184"/>
                  </a:cubicBezTo>
                  <a:lnTo>
                    <a:pt x="1963" y="2542"/>
                  </a:lnTo>
                  <a:cubicBezTo>
                    <a:pt x="1988" y="2572"/>
                    <a:pt x="2017" y="2584"/>
                    <a:pt x="2047"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rot="-5400000">
              <a:off x="172446" y="361742"/>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rot="-5400000">
              <a:off x="51958" y="463857"/>
              <a:ext cx="26122" cy="22414"/>
            </a:xfrm>
            <a:custGeom>
              <a:avLst/>
              <a:gdLst/>
              <a:ahLst/>
              <a:cxnLst/>
              <a:rect l="l" t="t" r="r" b="b"/>
              <a:pathLst>
                <a:path w="627" h="538" extrusionOk="0">
                  <a:moveTo>
                    <a:pt x="356" y="0"/>
                  </a:moveTo>
                  <a:cubicBezTo>
                    <a:pt x="290" y="0"/>
                    <a:pt x="222" y="24"/>
                    <a:pt x="167" y="78"/>
                  </a:cubicBezTo>
                  <a:cubicBezTo>
                    <a:pt x="1" y="248"/>
                    <a:pt x="121" y="537"/>
                    <a:pt x="360" y="537"/>
                  </a:cubicBezTo>
                  <a:cubicBezTo>
                    <a:pt x="507" y="537"/>
                    <a:pt x="626" y="418"/>
                    <a:pt x="626" y="268"/>
                  </a:cubicBezTo>
                  <a:cubicBezTo>
                    <a:pt x="626"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rot="-5400000">
              <a:off x="51916" y="109642"/>
              <a:ext cx="26206" cy="22414"/>
            </a:xfrm>
            <a:custGeom>
              <a:avLst/>
              <a:gdLst/>
              <a:ahLst/>
              <a:cxnLst/>
              <a:rect l="l" t="t" r="r" b="b"/>
              <a:pathLst>
                <a:path w="629" h="538" extrusionOk="0">
                  <a:moveTo>
                    <a:pt x="356" y="0"/>
                  </a:moveTo>
                  <a:cubicBezTo>
                    <a:pt x="290" y="0"/>
                    <a:pt x="224" y="24"/>
                    <a:pt x="170" y="78"/>
                  </a:cubicBezTo>
                  <a:cubicBezTo>
                    <a:pt x="0" y="248"/>
                    <a:pt x="120" y="537"/>
                    <a:pt x="359" y="537"/>
                  </a:cubicBezTo>
                  <a:cubicBezTo>
                    <a:pt x="506" y="537"/>
                    <a:pt x="629" y="418"/>
                    <a:pt x="629" y="268"/>
                  </a:cubicBezTo>
                  <a:cubicBezTo>
                    <a:pt x="627"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rot="-5400000">
              <a:off x="172508" y="212403"/>
              <a:ext cx="26122" cy="22456"/>
            </a:xfrm>
            <a:custGeom>
              <a:avLst/>
              <a:gdLst/>
              <a:ahLst/>
              <a:cxnLst/>
              <a:rect l="l" t="t" r="r" b="b"/>
              <a:pathLst>
                <a:path w="627" h="539" extrusionOk="0">
                  <a:moveTo>
                    <a:pt x="356" y="0"/>
                  </a:moveTo>
                  <a:cubicBezTo>
                    <a:pt x="290" y="0"/>
                    <a:pt x="222" y="25"/>
                    <a:pt x="167" y="80"/>
                  </a:cubicBezTo>
                  <a:cubicBezTo>
                    <a:pt x="1" y="249"/>
                    <a:pt x="121" y="539"/>
                    <a:pt x="360" y="539"/>
                  </a:cubicBezTo>
                  <a:cubicBezTo>
                    <a:pt x="507" y="539"/>
                    <a:pt x="626" y="419"/>
                    <a:pt x="626" y="269"/>
                  </a:cubicBezTo>
                  <a:cubicBezTo>
                    <a:pt x="626" y="107"/>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rot="-5400000">
              <a:off x="51854" y="-105649"/>
              <a:ext cx="26247" cy="22498"/>
            </a:xfrm>
            <a:custGeom>
              <a:avLst/>
              <a:gdLst/>
              <a:ahLst/>
              <a:cxnLst/>
              <a:rect l="l" t="t" r="r" b="b"/>
              <a:pathLst>
                <a:path w="630" h="540" extrusionOk="0">
                  <a:moveTo>
                    <a:pt x="359" y="1"/>
                  </a:moveTo>
                  <a:cubicBezTo>
                    <a:pt x="293" y="1"/>
                    <a:pt x="225" y="25"/>
                    <a:pt x="171"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rot="-5400000">
              <a:off x="95870" y="44046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rot="-5400000">
              <a:off x="341325" y="469312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rot="-5400000">
              <a:off x="341325" y="4346864"/>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rot="-5400000">
              <a:off x="95912" y="3834520"/>
              <a:ext cx="361964" cy="341008"/>
            </a:xfrm>
            <a:custGeom>
              <a:avLst/>
              <a:gdLst/>
              <a:ahLst/>
              <a:cxnLst/>
              <a:rect l="l" t="t" r="r" b="b"/>
              <a:pathLst>
                <a:path w="8688" h="8185" extrusionOk="0">
                  <a:moveTo>
                    <a:pt x="4549" y="1"/>
                  </a:moveTo>
                  <a:cubicBezTo>
                    <a:pt x="4349" y="876"/>
                    <a:pt x="3986" y="3228"/>
                    <a:pt x="1" y="3993"/>
                  </a:cubicBezTo>
                  <a:cubicBezTo>
                    <a:pt x="1" y="3993"/>
                    <a:pt x="3168" y="5151"/>
                    <a:pt x="4545"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rot="-5400000">
              <a:off x="341325" y="4123012"/>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4" y="2270"/>
                    <a:pt x="2269" y="1764"/>
                    <a:pt x="2269" y="1135"/>
                  </a:cubicBezTo>
                  <a:cubicBezTo>
                    <a:pt x="2269"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rot="-5400000">
              <a:off x="341325" y="3776796"/>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rot="-5400000">
              <a:off x="95932" y="3264431"/>
              <a:ext cx="361922" cy="341008"/>
            </a:xfrm>
            <a:custGeom>
              <a:avLst/>
              <a:gdLst/>
              <a:ahLst/>
              <a:cxnLst/>
              <a:rect l="l" t="t" r="r" b="b"/>
              <a:pathLst>
                <a:path w="8687" h="8185" extrusionOk="0">
                  <a:moveTo>
                    <a:pt x="4548" y="1"/>
                  </a:moveTo>
                  <a:cubicBezTo>
                    <a:pt x="4349" y="876"/>
                    <a:pt x="3986" y="3228"/>
                    <a:pt x="0" y="3993"/>
                  </a:cubicBezTo>
                  <a:cubicBezTo>
                    <a:pt x="0" y="3993"/>
                    <a:pt x="3168"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rot="-5400000">
              <a:off x="341325" y="355277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rot="-5400000">
              <a:off x="341325" y="3206687"/>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rot="-5400000">
              <a:off x="95912" y="2694342"/>
              <a:ext cx="361964" cy="341008"/>
            </a:xfrm>
            <a:custGeom>
              <a:avLst/>
              <a:gdLst/>
              <a:ahLst/>
              <a:cxnLst/>
              <a:rect l="l" t="t" r="r" b="b"/>
              <a:pathLst>
                <a:path w="8688" h="8185" extrusionOk="0">
                  <a:moveTo>
                    <a:pt x="4552" y="1"/>
                  </a:moveTo>
                  <a:cubicBezTo>
                    <a:pt x="4349" y="876"/>
                    <a:pt x="3986" y="3228"/>
                    <a:pt x="1" y="3993"/>
                  </a:cubicBezTo>
                  <a:cubicBezTo>
                    <a:pt x="1" y="3993"/>
                    <a:pt x="3171" y="5151"/>
                    <a:pt x="4549" y="8185"/>
                  </a:cubicBezTo>
                  <a:cubicBezTo>
                    <a:pt x="5929" y="5211"/>
                    <a:pt x="8687" y="3993"/>
                    <a:pt x="8687" y="3993"/>
                  </a:cubicBezTo>
                  <a:cubicBezTo>
                    <a:pt x="8687"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rot="-5400000">
              <a:off x="341325" y="2982709"/>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rot="-5400000">
              <a:off x="341325" y="2636619"/>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rot="-5400000">
              <a:off x="95849" y="2124170"/>
              <a:ext cx="362089" cy="341008"/>
            </a:xfrm>
            <a:custGeom>
              <a:avLst/>
              <a:gdLst/>
              <a:ahLst/>
              <a:cxnLst/>
              <a:rect l="l" t="t" r="r" b="b"/>
              <a:pathLst>
                <a:path w="8691" h="8185" extrusionOk="0">
                  <a:moveTo>
                    <a:pt x="4552" y="1"/>
                  </a:moveTo>
                  <a:cubicBezTo>
                    <a:pt x="4352" y="876"/>
                    <a:pt x="3989" y="3228"/>
                    <a:pt x="0" y="3993"/>
                  </a:cubicBezTo>
                  <a:cubicBezTo>
                    <a:pt x="0" y="3993"/>
                    <a:pt x="3168" y="5151"/>
                    <a:pt x="4552" y="8185"/>
                  </a:cubicBezTo>
                  <a:cubicBezTo>
                    <a:pt x="5929" y="5211"/>
                    <a:pt x="8690" y="3993"/>
                    <a:pt x="8690" y="3993"/>
                  </a:cubicBezTo>
                  <a:cubicBezTo>
                    <a:pt x="8690" y="3993"/>
                    <a:pt x="4721"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rot="-5400000">
              <a:off x="333325" y="2420557"/>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rot="-5400000">
              <a:off x="341325" y="2066384"/>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rot="-5400000">
              <a:off x="95932" y="1554019"/>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5"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rot="-5400000">
              <a:off x="341325" y="184253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rot="-5400000">
              <a:off x="341325" y="1496274"/>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rot="-5400000">
              <a:off x="95912" y="983930"/>
              <a:ext cx="361964" cy="341008"/>
            </a:xfrm>
            <a:custGeom>
              <a:avLst/>
              <a:gdLst/>
              <a:ahLst/>
              <a:cxnLst/>
              <a:rect l="l" t="t" r="r" b="b"/>
              <a:pathLst>
                <a:path w="8688" h="8185" extrusionOk="0">
                  <a:moveTo>
                    <a:pt x="4549" y="1"/>
                  </a:moveTo>
                  <a:cubicBezTo>
                    <a:pt x="4349" y="876"/>
                    <a:pt x="3986" y="3228"/>
                    <a:pt x="1" y="3993"/>
                  </a:cubicBezTo>
                  <a:cubicBezTo>
                    <a:pt x="1" y="3993"/>
                    <a:pt x="3171" y="5151"/>
                    <a:pt x="4552"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rot="-5400000">
              <a:off x="341325" y="127229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rot="-5400000">
              <a:off x="333346" y="934143"/>
              <a:ext cx="110489" cy="94616"/>
            </a:xfrm>
            <a:custGeom>
              <a:avLst/>
              <a:gdLst/>
              <a:ahLst/>
              <a:cxnLst/>
              <a:rect l="l" t="t" r="r" b="b"/>
              <a:pathLst>
                <a:path w="2652" h="2271" extrusionOk="0">
                  <a:moveTo>
                    <a:pt x="1509" y="0"/>
                  </a:moveTo>
                  <a:cubicBezTo>
                    <a:pt x="1230" y="0"/>
                    <a:pt x="946" y="103"/>
                    <a:pt x="715" y="334"/>
                  </a:cubicBezTo>
                  <a:cubicBezTo>
                    <a:pt x="0" y="1050"/>
                    <a:pt x="506" y="2271"/>
                    <a:pt x="1517" y="2271"/>
                  </a:cubicBezTo>
                  <a:cubicBezTo>
                    <a:pt x="2143" y="2271"/>
                    <a:pt x="2652" y="1765"/>
                    <a:pt x="2652" y="1136"/>
                  </a:cubicBezTo>
                  <a:cubicBezTo>
                    <a:pt x="2652" y="454"/>
                    <a:pt x="2092"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rot="-5400000">
              <a:off x="95932" y="413841"/>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rot="-5400000">
              <a:off x="333346" y="710166"/>
              <a:ext cx="110489" cy="94616"/>
            </a:xfrm>
            <a:custGeom>
              <a:avLst/>
              <a:gdLst/>
              <a:ahLst/>
              <a:cxnLst/>
              <a:rect l="l" t="t" r="r" b="b"/>
              <a:pathLst>
                <a:path w="2652" h="2271" extrusionOk="0">
                  <a:moveTo>
                    <a:pt x="1507" y="0"/>
                  </a:moveTo>
                  <a:cubicBezTo>
                    <a:pt x="1229" y="0"/>
                    <a:pt x="946" y="103"/>
                    <a:pt x="716" y="334"/>
                  </a:cubicBezTo>
                  <a:cubicBezTo>
                    <a:pt x="0" y="1050"/>
                    <a:pt x="506" y="2271"/>
                    <a:pt x="1517" y="2271"/>
                  </a:cubicBezTo>
                  <a:cubicBezTo>
                    <a:pt x="2143" y="2271"/>
                    <a:pt x="2652" y="1765"/>
                    <a:pt x="2652" y="1136"/>
                  </a:cubicBezTo>
                  <a:cubicBezTo>
                    <a:pt x="2652" y="454"/>
                    <a:pt x="2091"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rot="-5400000">
              <a:off x="333325" y="364054"/>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6"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rot="-5400000">
              <a:off x="95849" y="-156310"/>
              <a:ext cx="362089" cy="341008"/>
            </a:xfrm>
            <a:custGeom>
              <a:avLst/>
              <a:gdLst/>
              <a:ahLst/>
              <a:cxnLst/>
              <a:rect l="l" t="t" r="r" b="b"/>
              <a:pathLst>
                <a:path w="8691" h="8185" extrusionOk="0">
                  <a:moveTo>
                    <a:pt x="4552" y="1"/>
                  </a:moveTo>
                  <a:cubicBezTo>
                    <a:pt x="4349" y="876"/>
                    <a:pt x="3986" y="3228"/>
                    <a:pt x="1" y="3993"/>
                  </a:cubicBezTo>
                  <a:cubicBezTo>
                    <a:pt x="1" y="3993"/>
                    <a:pt x="3171" y="5151"/>
                    <a:pt x="4549" y="8185"/>
                  </a:cubicBezTo>
                  <a:cubicBezTo>
                    <a:pt x="5929" y="5211"/>
                    <a:pt x="8691" y="3993"/>
                    <a:pt x="8691" y="3993"/>
                  </a:cubicBezTo>
                  <a:cubicBezTo>
                    <a:pt x="8691"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rot="-5400000">
              <a:off x="333325" y="140077"/>
              <a:ext cx="110531" cy="94616"/>
            </a:xfrm>
            <a:custGeom>
              <a:avLst/>
              <a:gdLst/>
              <a:ahLst/>
              <a:cxnLst/>
              <a:rect l="l" t="t" r="r" b="b"/>
              <a:pathLst>
                <a:path w="2653" h="2271" extrusionOk="0">
                  <a:moveTo>
                    <a:pt x="1509" y="0"/>
                  </a:moveTo>
                  <a:cubicBezTo>
                    <a:pt x="1231" y="0"/>
                    <a:pt x="947" y="103"/>
                    <a:pt x="716" y="334"/>
                  </a:cubicBezTo>
                  <a:cubicBezTo>
                    <a:pt x="1" y="1050"/>
                    <a:pt x="507"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rot="-5400000">
              <a:off x="95870" y="49675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58"/>
        <p:cNvGrpSpPr/>
        <p:nvPr/>
      </p:nvGrpSpPr>
      <p:grpSpPr>
        <a:xfrm>
          <a:off x="0" y="0"/>
          <a:ext cx="0" cy="0"/>
          <a:chOff x="0" y="0"/>
          <a:chExt cx="0" cy="0"/>
        </a:xfrm>
      </p:grpSpPr>
      <p:grpSp>
        <p:nvGrpSpPr>
          <p:cNvPr id="2059" name="Google Shape;2059;p9"/>
          <p:cNvGrpSpPr/>
          <p:nvPr/>
        </p:nvGrpSpPr>
        <p:grpSpPr>
          <a:xfrm rot="-7213709" flipH="1">
            <a:off x="6759748" y="345451"/>
            <a:ext cx="2053349" cy="1230720"/>
            <a:chOff x="3911500" y="3122300"/>
            <a:chExt cx="597375" cy="358050"/>
          </a:xfrm>
        </p:grpSpPr>
        <p:sp>
          <p:nvSpPr>
            <p:cNvPr id="2060" name="Google Shape;2060;p9"/>
            <p:cNvSpPr/>
            <p:nvPr/>
          </p:nvSpPr>
          <p:spPr>
            <a:xfrm>
              <a:off x="3911500" y="3341725"/>
              <a:ext cx="94600" cy="80450"/>
            </a:xfrm>
            <a:custGeom>
              <a:avLst/>
              <a:gdLst/>
              <a:ahLst/>
              <a:cxnLst/>
              <a:rect l="l" t="t" r="r" b="b"/>
              <a:pathLst>
                <a:path w="3784" h="3218" extrusionOk="0">
                  <a:moveTo>
                    <a:pt x="1694" y="0"/>
                  </a:moveTo>
                  <a:cubicBezTo>
                    <a:pt x="1473" y="0"/>
                    <a:pt x="1250" y="59"/>
                    <a:pt x="1035" y="196"/>
                  </a:cubicBezTo>
                  <a:cubicBezTo>
                    <a:pt x="423" y="586"/>
                    <a:pt x="0" y="1544"/>
                    <a:pt x="406" y="2199"/>
                  </a:cubicBezTo>
                  <a:cubicBezTo>
                    <a:pt x="512" y="2369"/>
                    <a:pt x="661" y="2509"/>
                    <a:pt x="835" y="2618"/>
                  </a:cubicBezTo>
                  <a:lnTo>
                    <a:pt x="835" y="2618"/>
                  </a:lnTo>
                  <a:cubicBezTo>
                    <a:pt x="779" y="2622"/>
                    <a:pt x="723" y="2624"/>
                    <a:pt x="666" y="2624"/>
                  </a:cubicBezTo>
                  <a:cubicBezTo>
                    <a:pt x="615" y="2624"/>
                    <a:pt x="562" y="2622"/>
                    <a:pt x="509" y="2618"/>
                  </a:cubicBezTo>
                  <a:lnTo>
                    <a:pt x="513" y="2615"/>
                  </a:lnTo>
                  <a:cubicBezTo>
                    <a:pt x="510" y="2615"/>
                    <a:pt x="507" y="2615"/>
                    <a:pt x="504" y="2615"/>
                  </a:cubicBezTo>
                  <a:cubicBezTo>
                    <a:pt x="344" y="2615"/>
                    <a:pt x="279" y="2876"/>
                    <a:pt x="433" y="2941"/>
                  </a:cubicBezTo>
                  <a:cubicBezTo>
                    <a:pt x="835" y="3113"/>
                    <a:pt x="1252" y="3218"/>
                    <a:pt x="1665" y="3218"/>
                  </a:cubicBezTo>
                  <a:cubicBezTo>
                    <a:pt x="2059" y="3218"/>
                    <a:pt x="2449" y="3122"/>
                    <a:pt x="2818" y="2898"/>
                  </a:cubicBezTo>
                  <a:cubicBezTo>
                    <a:pt x="3700" y="2366"/>
                    <a:pt x="3783" y="1457"/>
                    <a:pt x="3098" y="722"/>
                  </a:cubicBezTo>
                  <a:cubicBezTo>
                    <a:pt x="2731" y="329"/>
                    <a:pt x="2217" y="0"/>
                    <a:pt x="1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9"/>
            <p:cNvSpPr/>
            <p:nvPr/>
          </p:nvSpPr>
          <p:spPr>
            <a:xfrm>
              <a:off x="3934500" y="3285500"/>
              <a:ext cx="168525" cy="75575"/>
            </a:xfrm>
            <a:custGeom>
              <a:avLst/>
              <a:gdLst/>
              <a:ahLst/>
              <a:cxnLst/>
              <a:rect l="l" t="t" r="r" b="b"/>
              <a:pathLst>
                <a:path w="6741" h="3023" extrusionOk="0">
                  <a:moveTo>
                    <a:pt x="6686" y="0"/>
                  </a:moveTo>
                  <a:cubicBezTo>
                    <a:pt x="6680" y="0"/>
                    <a:pt x="6675" y="1"/>
                    <a:pt x="6669" y="4"/>
                  </a:cubicBezTo>
                  <a:cubicBezTo>
                    <a:pt x="5531" y="449"/>
                    <a:pt x="4440" y="1041"/>
                    <a:pt x="3309" y="1517"/>
                  </a:cubicBezTo>
                  <a:cubicBezTo>
                    <a:pt x="2224" y="1973"/>
                    <a:pt x="1127" y="2406"/>
                    <a:pt x="62" y="2905"/>
                  </a:cubicBezTo>
                  <a:lnTo>
                    <a:pt x="62" y="2908"/>
                  </a:lnTo>
                  <a:cubicBezTo>
                    <a:pt x="0" y="2936"/>
                    <a:pt x="41" y="3023"/>
                    <a:pt x="98" y="3023"/>
                  </a:cubicBezTo>
                  <a:cubicBezTo>
                    <a:pt x="102" y="3023"/>
                    <a:pt x="107" y="3022"/>
                    <a:pt x="112" y="3021"/>
                  </a:cubicBezTo>
                  <a:cubicBezTo>
                    <a:pt x="1250" y="2722"/>
                    <a:pt x="2361" y="2279"/>
                    <a:pt x="3425" y="1787"/>
                  </a:cubicBezTo>
                  <a:cubicBezTo>
                    <a:pt x="4523" y="1281"/>
                    <a:pt x="5708" y="765"/>
                    <a:pt x="6706" y="87"/>
                  </a:cubicBezTo>
                  <a:cubicBezTo>
                    <a:pt x="6741" y="60"/>
                    <a:pt x="6724" y="0"/>
                    <a:pt x="6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9"/>
            <p:cNvSpPr/>
            <p:nvPr/>
          </p:nvSpPr>
          <p:spPr>
            <a:xfrm>
              <a:off x="4121025" y="3220825"/>
              <a:ext cx="76300" cy="51925"/>
            </a:xfrm>
            <a:custGeom>
              <a:avLst/>
              <a:gdLst/>
              <a:ahLst/>
              <a:cxnLst/>
              <a:rect l="l" t="t" r="r" b="b"/>
              <a:pathLst>
                <a:path w="3052" h="2077" extrusionOk="0">
                  <a:moveTo>
                    <a:pt x="3003" y="1"/>
                  </a:moveTo>
                  <a:cubicBezTo>
                    <a:pt x="2995" y="1"/>
                    <a:pt x="2987" y="3"/>
                    <a:pt x="2981" y="9"/>
                  </a:cubicBezTo>
                  <a:cubicBezTo>
                    <a:pt x="2705" y="255"/>
                    <a:pt x="2475" y="465"/>
                    <a:pt x="2119" y="578"/>
                  </a:cubicBezTo>
                  <a:cubicBezTo>
                    <a:pt x="1923" y="638"/>
                    <a:pt x="1727" y="691"/>
                    <a:pt x="1544" y="787"/>
                  </a:cubicBezTo>
                  <a:cubicBezTo>
                    <a:pt x="1344" y="897"/>
                    <a:pt x="1201" y="1043"/>
                    <a:pt x="1048" y="1210"/>
                  </a:cubicBezTo>
                  <a:cubicBezTo>
                    <a:pt x="758" y="1523"/>
                    <a:pt x="452" y="1732"/>
                    <a:pt x="80" y="1925"/>
                  </a:cubicBezTo>
                  <a:cubicBezTo>
                    <a:pt x="1" y="1965"/>
                    <a:pt x="51" y="2076"/>
                    <a:pt x="123" y="2076"/>
                  </a:cubicBezTo>
                  <a:cubicBezTo>
                    <a:pt x="136" y="2076"/>
                    <a:pt x="149" y="2073"/>
                    <a:pt x="163" y="2065"/>
                  </a:cubicBezTo>
                  <a:cubicBezTo>
                    <a:pt x="765" y="1729"/>
                    <a:pt x="1287" y="1270"/>
                    <a:pt x="1866" y="897"/>
                  </a:cubicBezTo>
                  <a:cubicBezTo>
                    <a:pt x="2256" y="644"/>
                    <a:pt x="2791" y="465"/>
                    <a:pt x="3034" y="52"/>
                  </a:cubicBezTo>
                  <a:cubicBezTo>
                    <a:pt x="3052" y="24"/>
                    <a:pt x="3027" y="1"/>
                    <a:pt x="3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9"/>
            <p:cNvSpPr/>
            <p:nvPr/>
          </p:nvSpPr>
          <p:spPr>
            <a:xfrm>
              <a:off x="4208450" y="3200600"/>
              <a:ext cx="28925" cy="17700"/>
            </a:xfrm>
            <a:custGeom>
              <a:avLst/>
              <a:gdLst/>
              <a:ahLst/>
              <a:cxnLst/>
              <a:rect l="l" t="t" r="r" b="b"/>
              <a:pathLst>
                <a:path w="1157" h="708" extrusionOk="0">
                  <a:moveTo>
                    <a:pt x="1098" y="1"/>
                  </a:moveTo>
                  <a:cubicBezTo>
                    <a:pt x="1093" y="1"/>
                    <a:pt x="1089" y="1"/>
                    <a:pt x="1084" y="3"/>
                  </a:cubicBezTo>
                  <a:cubicBezTo>
                    <a:pt x="725" y="116"/>
                    <a:pt x="402" y="352"/>
                    <a:pt x="79" y="548"/>
                  </a:cubicBezTo>
                  <a:cubicBezTo>
                    <a:pt x="1" y="596"/>
                    <a:pt x="50" y="708"/>
                    <a:pt x="125" y="708"/>
                  </a:cubicBezTo>
                  <a:cubicBezTo>
                    <a:pt x="139" y="708"/>
                    <a:pt x="154" y="704"/>
                    <a:pt x="169" y="695"/>
                  </a:cubicBezTo>
                  <a:cubicBezTo>
                    <a:pt x="492" y="505"/>
                    <a:pt x="854" y="335"/>
                    <a:pt x="1127" y="73"/>
                  </a:cubicBezTo>
                  <a:cubicBezTo>
                    <a:pt x="1157" y="46"/>
                    <a:pt x="1134" y="1"/>
                    <a:pt x="1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9"/>
            <p:cNvSpPr/>
            <p:nvPr/>
          </p:nvSpPr>
          <p:spPr>
            <a:xfrm>
              <a:off x="4245350" y="3122300"/>
              <a:ext cx="146400" cy="73125"/>
            </a:xfrm>
            <a:custGeom>
              <a:avLst/>
              <a:gdLst/>
              <a:ahLst/>
              <a:cxnLst/>
              <a:rect l="l" t="t" r="r" b="b"/>
              <a:pathLst>
                <a:path w="5856" h="2925" extrusionOk="0">
                  <a:moveTo>
                    <a:pt x="5535" y="0"/>
                  </a:moveTo>
                  <a:cubicBezTo>
                    <a:pt x="5139" y="0"/>
                    <a:pt x="4788" y="202"/>
                    <a:pt x="4445" y="400"/>
                  </a:cubicBezTo>
                  <a:cubicBezTo>
                    <a:pt x="3983" y="670"/>
                    <a:pt x="3524" y="946"/>
                    <a:pt x="3055" y="1205"/>
                  </a:cubicBezTo>
                  <a:cubicBezTo>
                    <a:pt x="2070" y="1751"/>
                    <a:pt x="1085" y="2340"/>
                    <a:pt x="67" y="2809"/>
                  </a:cubicBezTo>
                  <a:cubicBezTo>
                    <a:pt x="1" y="2838"/>
                    <a:pt x="42" y="2925"/>
                    <a:pt x="105" y="2925"/>
                  </a:cubicBezTo>
                  <a:cubicBezTo>
                    <a:pt x="114" y="2925"/>
                    <a:pt x="124" y="2923"/>
                    <a:pt x="134" y="2918"/>
                  </a:cubicBezTo>
                  <a:cubicBezTo>
                    <a:pt x="1122" y="2476"/>
                    <a:pt x="2100" y="2100"/>
                    <a:pt x="3061" y="1594"/>
                  </a:cubicBezTo>
                  <a:cubicBezTo>
                    <a:pt x="3544" y="1342"/>
                    <a:pt x="4016" y="1075"/>
                    <a:pt x="4495" y="816"/>
                  </a:cubicBezTo>
                  <a:cubicBezTo>
                    <a:pt x="4898" y="600"/>
                    <a:pt x="5330" y="453"/>
                    <a:pt x="5733" y="240"/>
                  </a:cubicBezTo>
                  <a:cubicBezTo>
                    <a:pt x="5856" y="174"/>
                    <a:pt x="5776" y="17"/>
                    <a:pt x="5663" y="7"/>
                  </a:cubicBezTo>
                  <a:cubicBezTo>
                    <a:pt x="5620" y="3"/>
                    <a:pt x="5577" y="0"/>
                    <a:pt x="5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9"/>
            <p:cNvSpPr/>
            <p:nvPr/>
          </p:nvSpPr>
          <p:spPr>
            <a:xfrm>
              <a:off x="3967375" y="3354700"/>
              <a:ext cx="89175" cy="35975"/>
            </a:xfrm>
            <a:custGeom>
              <a:avLst/>
              <a:gdLst/>
              <a:ahLst/>
              <a:cxnLst/>
              <a:rect l="l" t="t" r="r" b="b"/>
              <a:pathLst>
                <a:path w="3567" h="1439" extrusionOk="0">
                  <a:moveTo>
                    <a:pt x="3505" y="0"/>
                  </a:moveTo>
                  <a:cubicBezTo>
                    <a:pt x="3503" y="0"/>
                    <a:pt x="3502" y="0"/>
                    <a:pt x="3501" y="0"/>
                  </a:cubicBezTo>
                  <a:cubicBezTo>
                    <a:pt x="2929" y="50"/>
                    <a:pt x="2387" y="343"/>
                    <a:pt x="1861" y="549"/>
                  </a:cubicBezTo>
                  <a:cubicBezTo>
                    <a:pt x="1262" y="785"/>
                    <a:pt x="670" y="1031"/>
                    <a:pt x="78" y="1288"/>
                  </a:cubicBezTo>
                  <a:lnTo>
                    <a:pt x="81" y="1288"/>
                  </a:lnTo>
                  <a:cubicBezTo>
                    <a:pt x="0" y="1320"/>
                    <a:pt x="19" y="1439"/>
                    <a:pt x="93" y="1439"/>
                  </a:cubicBezTo>
                  <a:cubicBezTo>
                    <a:pt x="102" y="1439"/>
                    <a:pt x="111" y="1437"/>
                    <a:pt x="121" y="1434"/>
                  </a:cubicBezTo>
                  <a:cubicBezTo>
                    <a:pt x="730" y="1231"/>
                    <a:pt x="1332" y="1018"/>
                    <a:pt x="1931" y="792"/>
                  </a:cubicBezTo>
                  <a:cubicBezTo>
                    <a:pt x="2466" y="596"/>
                    <a:pt x="3069" y="449"/>
                    <a:pt x="3528" y="103"/>
                  </a:cubicBezTo>
                  <a:cubicBezTo>
                    <a:pt x="3567" y="74"/>
                    <a:pt x="3558" y="0"/>
                    <a:pt x="3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9"/>
            <p:cNvSpPr/>
            <p:nvPr/>
          </p:nvSpPr>
          <p:spPr>
            <a:xfrm>
              <a:off x="4055850" y="3344875"/>
              <a:ext cx="18525" cy="11275"/>
            </a:xfrm>
            <a:custGeom>
              <a:avLst/>
              <a:gdLst/>
              <a:ahLst/>
              <a:cxnLst/>
              <a:rect l="l" t="t" r="r" b="b"/>
              <a:pathLst>
                <a:path w="741" h="451" extrusionOk="0">
                  <a:moveTo>
                    <a:pt x="672" y="0"/>
                  </a:moveTo>
                  <a:cubicBezTo>
                    <a:pt x="670" y="0"/>
                    <a:pt x="669" y="0"/>
                    <a:pt x="667" y="1"/>
                  </a:cubicBezTo>
                  <a:cubicBezTo>
                    <a:pt x="474" y="21"/>
                    <a:pt x="311" y="144"/>
                    <a:pt x="132" y="210"/>
                  </a:cubicBezTo>
                  <a:cubicBezTo>
                    <a:pt x="0" y="258"/>
                    <a:pt x="41" y="451"/>
                    <a:pt x="159" y="451"/>
                  </a:cubicBezTo>
                  <a:cubicBezTo>
                    <a:pt x="172" y="451"/>
                    <a:pt x="186" y="448"/>
                    <a:pt x="202" y="443"/>
                  </a:cubicBezTo>
                  <a:cubicBezTo>
                    <a:pt x="391" y="377"/>
                    <a:pt x="634" y="293"/>
                    <a:pt x="724" y="94"/>
                  </a:cubicBezTo>
                  <a:cubicBezTo>
                    <a:pt x="740" y="55"/>
                    <a:pt x="719" y="0"/>
                    <a:pt x="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9"/>
            <p:cNvSpPr/>
            <p:nvPr/>
          </p:nvSpPr>
          <p:spPr>
            <a:xfrm>
              <a:off x="4087050" y="3337000"/>
              <a:ext cx="19925" cy="10475"/>
            </a:xfrm>
            <a:custGeom>
              <a:avLst/>
              <a:gdLst/>
              <a:ahLst/>
              <a:cxnLst/>
              <a:rect l="l" t="t" r="r" b="b"/>
              <a:pathLst>
                <a:path w="797" h="419" extrusionOk="0">
                  <a:moveTo>
                    <a:pt x="660" y="1"/>
                  </a:moveTo>
                  <a:cubicBezTo>
                    <a:pt x="497" y="1"/>
                    <a:pt x="326" y="84"/>
                    <a:pt x="175" y="136"/>
                  </a:cubicBezTo>
                  <a:cubicBezTo>
                    <a:pt x="1" y="194"/>
                    <a:pt x="72" y="418"/>
                    <a:pt x="220" y="418"/>
                  </a:cubicBezTo>
                  <a:cubicBezTo>
                    <a:pt x="242" y="418"/>
                    <a:pt x="266" y="413"/>
                    <a:pt x="291" y="402"/>
                  </a:cubicBezTo>
                  <a:cubicBezTo>
                    <a:pt x="447" y="329"/>
                    <a:pt x="657" y="269"/>
                    <a:pt x="767" y="129"/>
                  </a:cubicBezTo>
                  <a:cubicBezTo>
                    <a:pt x="797" y="89"/>
                    <a:pt x="793" y="13"/>
                    <a:pt x="730" y="6"/>
                  </a:cubicBezTo>
                  <a:cubicBezTo>
                    <a:pt x="707" y="2"/>
                    <a:pt x="684" y="1"/>
                    <a:pt x="6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9"/>
            <p:cNvSpPr/>
            <p:nvPr/>
          </p:nvSpPr>
          <p:spPr>
            <a:xfrm>
              <a:off x="4122975" y="3323725"/>
              <a:ext cx="22025" cy="8200"/>
            </a:xfrm>
            <a:custGeom>
              <a:avLst/>
              <a:gdLst/>
              <a:ahLst/>
              <a:cxnLst/>
              <a:rect l="l" t="t" r="r" b="b"/>
              <a:pathLst>
                <a:path w="881" h="328" extrusionOk="0">
                  <a:moveTo>
                    <a:pt x="716" y="0"/>
                  </a:moveTo>
                  <a:cubicBezTo>
                    <a:pt x="508" y="0"/>
                    <a:pt x="303" y="63"/>
                    <a:pt x="115" y="141"/>
                  </a:cubicBezTo>
                  <a:cubicBezTo>
                    <a:pt x="1" y="178"/>
                    <a:pt x="48" y="328"/>
                    <a:pt x="139" y="328"/>
                  </a:cubicBezTo>
                  <a:cubicBezTo>
                    <a:pt x="155" y="328"/>
                    <a:pt x="171" y="324"/>
                    <a:pt x="188" y="314"/>
                  </a:cubicBezTo>
                  <a:cubicBezTo>
                    <a:pt x="394" y="221"/>
                    <a:pt x="614" y="175"/>
                    <a:pt x="827" y="105"/>
                  </a:cubicBezTo>
                  <a:cubicBezTo>
                    <a:pt x="880" y="88"/>
                    <a:pt x="870" y="5"/>
                    <a:pt x="810" y="5"/>
                  </a:cubicBezTo>
                  <a:cubicBezTo>
                    <a:pt x="779" y="2"/>
                    <a:pt x="747"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9"/>
            <p:cNvSpPr/>
            <p:nvPr/>
          </p:nvSpPr>
          <p:spPr>
            <a:xfrm>
              <a:off x="4208550" y="3264625"/>
              <a:ext cx="96550" cy="36075"/>
            </a:xfrm>
            <a:custGeom>
              <a:avLst/>
              <a:gdLst/>
              <a:ahLst/>
              <a:cxnLst/>
              <a:rect l="l" t="t" r="r" b="b"/>
              <a:pathLst>
                <a:path w="3862" h="1443" extrusionOk="0">
                  <a:moveTo>
                    <a:pt x="3742" y="0"/>
                  </a:moveTo>
                  <a:cubicBezTo>
                    <a:pt x="3126" y="3"/>
                    <a:pt x="2521" y="310"/>
                    <a:pt x="1955" y="532"/>
                  </a:cubicBezTo>
                  <a:cubicBezTo>
                    <a:pt x="1313" y="779"/>
                    <a:pt x="694" y="1085"/>
                    <a:pt x="55" y="1344"/>
                  </a:cubicBezTo>
                  <a:cubicBezTo>
                    <a:pt x="0" y="1366"/>
                    <a:pt x="15" y="1443"/>
                    <a:pt x="67" y="1443"/>
                  </a:cubicBezTo>
                  <a:cubicBezTo>
                    <a:pt x="72" y="1443"/>
                    <a:pt x="77" y="1442"/>
                    <a:pt x="82" y="1441"/>
                  </a:cubicBezTo>
                  <a:cubicBezTo>
                    <a:pt x="767" y="1228"/>
                    <a:pt x="1469" y="1068"/>
                    <a:pt x="2151" y="842"/>
                  </a:cubicBezTo>
                  <a:cubicBezTo>
                    <a:pt x="2717" y="652"/>
                    <a:pt x="3329" y="516"/>
                    <a:pt x="3801" y="140"/>
                  </a:cubicBezTo>
                  <a:cubicBezTo>
                    <a:pt x="3861" y="93"/>
                    <a:pt x="3805" y="0"/>
                    <a:pt x="3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9"/>
            <p:cNvSpPr/>
            <p:nvPr/>
          </p:nvSpPr>
          <p:spPr>
            <a:xfrm>
              <a:off x="4322175" y="3249450"/>
              <a:ext cx="31825" cy="12275"/>
            </a:xfrm>
            <a:custGeom>
              <a:avLst/>
              <a:gdLst/>
              <a:ahLst/>
              <a:cxnLst/>
              <a:rect l="l" t="t" r="r" b="b"/>
              <a:pathLst>
                <a:path w="1273" h="491" extrusionOk="0">
                  <a:moveTo>
                    <a:pt x="1077" y="0"/>
                  </a:moveTo>
                  <a:cubicBezTo>
                    <a:pt x="755" y="0"/>
                    <a:pt x="404" y="183"/>
                    <a:pt x="115" y="288"/>
                  </a:cubicBezTo>
                  <a:cubicBezTo>
                    <a:pt x="1" y="328"/>
                    <a:pt x="38" y="491"/>
                    <a:pt x="147" y="491"/>
                  </a:cubicBezTo>
                  <a:cubicBezTo>
                    <a:pt x="156" y="491"/>
                    <a:pt x="165" y="490"/>
                    <a:pt x="175" y="487"/>
                  </a:cubicBezTo>
                  <a:cubicBezTo>
                    <a:pt x="511" y="408"/>
                    <a:pt x="980" y="364"/>
                    <a:pt x="1239" y="115"/>
                  </a:cubicBezTo>
                  <a:cubicBezTo>
                    <a:pt x="1273" y="81"/>
                    <a:pt x="1256" y="25"/>
                    <a:pt x="1209" y="12"/>
                  </a:cubicBezTo>
                  <a:cubicBezTo>
                    <a:pt x="1166" y="4"/>
                    <a:pt x="1122" y="0"/>
                    <a:pt x="1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9"/>
            <p:cNvSpPr/>
            <p:nvPr/>
          </p:nvSpPr>
          <p:spPr>
            <a:xfrm>
              <a:off x="4362400" y="3229425"/>
              <a:ext cx="47275" cy="18275"/>
            </a:xfrm>
            <a:custGeom>
              <a:avLst/>
              <a:gdLst/>
              <a:ahLst/>
              <a:cxnLst/>
              <a:rect l="l" t="t" r="r" b="b"/>
              <a:pathLst>
                <a:path w="1891" h="731" extrusionOk="0">
                  <a:moveTo>
                    <a:pt x="1829" y="0"/>
                  </a:moveTo>
                  <a:cubicBezTo>
                    <a:pt x="1826" y="0"/>
                    <a:pt x="1823" y="0"/>
                    <a:pt x="1819" y="1"/>
                  </a:cubicBezTo>
                  <a:cubicBezTo>
                    <a:pt x="1523" y="41"/>
                    <a:pt x="1234" y="114"/>
                    <a:pt x="954" y="214"/>
                  </a:cubicBezTo>
                  <a:cubicBezTo>
                    <a:pt x="638" y="330"/>
                    <a:pt x="362" y="517"/>
                    <a:pt x="49" y="643"/>
                  </a:cubicBezTo>
                  <a:cubicBezTo>
                    <a:pt x="0" y="658"/>
                    <a:pt x="17" y="731"/>
                    <a:pt x="64" y="731"/>
                  </a:cubicBezTo>
                  <a:cubicBezTo>
                    <a:pt x="68" y="731"/>
                    <a:pt x="72" y="730"/>
                    <a:pt x="76" y="729"/>
                  </a:cubicBezTo>
                  <a:cubicBezTo>
                    <a:pt x="399" y="646"/>
                    <a:pt x="728" y="623"/>
                    <a:pt x="1044" y="513"/>
                  </a:cubicBezTo>
                  <a:cubicBezTo>
                    <a:pt x="1330" y="413"/>
                    <a:pt x="1600" y="274"/>
                    <a:pt x="1849" y="107"/>
                  </a:cubicBezTo>
                  <a:cubicBezTo>
                    <a:pt x="1890" y="79"/>
                    <a:pt x="1881" y="0"/>
                    <a:pt x="1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9"/>
            <p:cNvSpPr/>
            <p:nvPr/>
          </p:nvSpPr>
          <p:spPr>
            <a:xfrm>
              <a:off x="4415975" y="3199075"/>
              <a:ext cx="88575" cy="30150"/>
            </a:xfrm>
            <a:custGeom>
              <a:avLst/>
              <a:gdLst/>
              <a:ahLst/>
              <a:cxnLst/>
              <a:rect l="l" t="t" r="r" b="b"/>
              <a:pathLst>
                <a:path w="3543" h="1206" extrusionOk="0">
                  <a:moveTo>
                    <a:pt x="3162" y="1"/>
                  </a:moveTo>
                  <a:cubicBezTo>
                    <a:pt x="2694" y="1"/>
                    <a:pt x="2209" y="183"/>
                    <a:pt x="1772" y="317"/>
                  </a:cubicBezTo>
                  <a:cubicBezTo>
                    <a:pt x="1163" y="500"/>
                    <a:pt x="648" y="779"/>
                    <a:pt x="79" y="1049"/>
                  </a:cubicBezTo>
                  <a:cubicBezTo>
                    <a:pt x="1" y="1085"/>
                    <a:pt x="48" y="1206"/>
                    <a:pt x="122" y="1206"/>
                  </a:cubicBezTo>
                  <a:cubicBezTo>
                    <a:pt x="129" y="1206"/>
                    <a:pt x="137" y="1204"/>
                    <a:pt x="145" y="1202"/>
                  </a:cubicBezTo>
                  <a:cubicBezTo>
                    <a:pt x="711" y="1002"/>
                    <a:pt x="1313" y="879"/>
                    <a:pt x="1892" y="712"/>
                  </a:cubicBezTo>
                  <a:cubicBezTo>
                    <a:pt x="2404" y="566"/>
                    <a:pt x="3010" y="513"/>
                    <a:pt x="3466" y="223"/>
                  </a:cubicBezTo>
                  <a:cubicBezTo>
                    <a:pt x="3542" y="177"/>
                    <a:pt x="3532" y="40"/>
                    <a:pt x="3436" y="24"/>
                  </a:cubicBezTo>
                  <a:cubicBezTo>
                    <a:pt x="3346" y="8"/>
                    <a:pt x="3254" y="1"/>
                    <a:pt x="3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9"/>
            <p:cNvSpPr/>
            <p:nvPr/>
          </p:nvSpPr>
          <p:spPr>
            <a:xfrm>
              <a:off x="3969375" y="3378150"/>
              <a:ext cx="134750" cy="21425"/>
            </a:xfrm>
            <a:custGeom>
              <a:avLst/>
              <a:gdLst/>
              <a:ahLst/>
              <a:cxnLst/>
              <a:rect l="l" t="t" r="r" b="b"/>
              <a:pathLst>
                <a:path w="5390" h="857" extrusionOk="0">
                  <a:moveTo>
                    <a:pt x="5220" y="0"/>
                  </a:moveTo>
                  <a:cubicBezTo>
                    <a:pt x="4786" y="0"/>
                    <a:pt x="4364" y="115"/>
                    <a:pt x="3933" y="170"/>
                  </a:cubicBezTo>
                  <a:cubicBezTo>
                    <a:pt x="3498" y="223"/>
                    <a:pt x="3055" y="237"/>
                    <a:pt x="2619" y="286"/>
                  </a:cubicBezTo>
                  <a:cubicBezTo>
                    <a:pt x="1801" y="376"/>
                    <a:pt x="853" y="423"/>
                    <a:pt x="78" y="706"/>
                  </a:cubicBezTo>
                  <a:lnTo>
                    <a:pt x="78" y="702"/>
                  </a:lnTo>
                  <a:lnTo>
                    <a:pt x="78" y="702"/>
                  </a:lnTo>
                  <a:cubicBezTo>
                    <a:pt x="1" y="729"/>
                    <a:pt x="18" y="842"/>
                    <a:pt x="97" y="845"/>
                  </a:cubicBezTo>
                  <a:cubicBezTo>
                    <a:pt x="202" y="853"/>
                    <a:pt x="309" y="857"/>
                    <a:pt x="415" y="857"/>
                  </a:cubicBezTo>
                  <a:cubicBezTo>
                    <a:pt x="1159" y="857"/>
                    <a:pt x="1944" y="681"/>
                    <a:pt x="2663" y="556"/>
                  </a:cubicBezTo>
                  <a:cubicBezTo>
                    <a:pt x="3155" y="473"/>
                    <a:pt x="3644" y="353"/>
                    <a:pt x="4140" y="276"/>
                  </a:cubicBezTo>
                  <a:cubicBezTo>
                    <a:pt x="4552" y="217"/>
                    <a:pt x="4961" y="203"/>
                    <a:pt x="5357" y="60"/>
                  </a:cubicBezTo>
                  <a:cubicBezTo>
                    <a:pt x="5389" y="51"/>
                    <a:pt x="5384" y="3"/>
                    <a:pt x="5351" y="3"/>
                  </a:cubicBezTo>
                  <a:cubicBezTo>
                    <a:pt x="5350" y="3"/>
                    <a:pt x="5348" y="4"/>
                    <a:pt x="5347" y="4"/>
                  </a:cubicBezTo>
                  <a:cubicBezTo>
                    <a:pt x="5305" y="1"/>
                    <a:pt x="5262" y="0"/>
                    <a:pt x="5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9"/>
            <p:cNvSpPr/>
            <p:nvPr/>
          </p:nvSpPr>
          <p:spPr>
            <a:xfrm>
              <a:off x="4110975" y="3371275"/>
              <a:ext cx="25775" cy="7900"/>
            </a:xfrm>
            <a:custGeom>
              <a:avLst/>
              <a:gdLst/>
              <a:ahLst/>
              <a:cxnLst/>
              <a:rect l="l" t="t" r="r" b="b"/>
              <a:pathLst>
                <a:path w="1031" h="316" extrusionOk="0">
                  <a:moveTo>
                    <a:pt x="758" y="1"/>
                  </a:moveTo>
                  <a:cubicBezTo>
                    <a:pt x="526" y="1"/>
                    <a:pt x="295" y="88"/>
                    <a:pt x="79" y="172"/>
                  </a:cubicBezTo>
                  <a:lnTo>
                    <a:pt x="76" y="176"/>
                  </a:lnTo>
                  <a:cubicBezTo>
                    <a:pt x="0" y="206"/>
                    <a:pt x="24" y="315"/>
                    <a:pt x="96" y="315"/>
                  </a:cubicBezTo>
                  <a:cubicBezTo>
                    <a:pt x="103" y="315"/>
                    <a:pt x="111" y="314"/>
                    <a:pt x="119" y="312"/>
                  </a:cubicBezTo>
                  <a:cubicBezTo>
                    <a:pt x="399" y="229"/>
                    <a:pt x="701" y="222"/>
                    <a:pt x="974" y="112"/>
                  </a:cubicBezTo>
                  <a:cubicBezTo>
                    <a:pt x="1031" y="112"/>
                    <a:pt x="1031" y="29"/>
                    <a:pt x="974" y="29"/>
                  </a:cubicBezTo>
                  <a:cubicBezTo>
                    <a:pt x="902" y="9"/>
                    <a:pt x="830" y="1"/>
                    <a:pt x="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9"/>
            <p:cNvSpPr/>
            <p:nvPr/>
          </p:nvSpPr>
          <p:spPr>
            <a:xfrm>
              <a:off x="4133400" y="3364625"/>
              <a:ext cx="18225" cy="15350"/>
            </a:xfrm>
            <a:custGeom>
              <a:avLst/>
              <a:gdLst/>
              <a:ahLst/>
              <a:cxnLst/>
              <a:rect l="l" t="t" r="r" b="b"/>
              <a:pathLst>
                <a:path w="729" h="614" extrusionOk="0">
                  <a:moveTo>
                    <a:pt x="351" y="0"/>
                  </a:moveTo>
                  <a:cubicBezTo>
                    <a:pt x="224" y="0"/>
                    <a:pt x="98" y="71"/>
                    <a:pt x="57" y="232"/>
                  </a:cubicBezTo>
                  <a:cubicBezTo>
                    <a:pt x="0" y="465"/>
                    <a:pt x="192" y="613"/>
                    <a:pt x="377" y="613"/>
                  </a:cubicBezTo>
                  <a:cubicBezTo>
                    <a:pt x="505" y="613"/>
                    <a:pt x="630" y="543"/>
                    <a:pt x="669" y="382"/>
                  </a:cubicBezTo>
                  <a:cubicBezTo>
                    <a:pt x="728" y="149"/>
                    <a:pt x="538" y="0"/>
                    <a:pt x="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9"/>
            <p:cNvSpPr/>
            <p:nvPr/>
          </p:nvSpPr>
          <p:spPr>
            <a:xfrm>
              <a:off x="4172750" y="3362475"/>
              <a:ext cx="21900" cy="5900"/>
            </a:xfrm>
            <a:custGeom>
              <a:avLst/>
              <a:gdLst/>
              <a:ahLst/>
              <a:cxnLst/>
              <a:rect l="l" t="t" r="r" b="b"/>
              <a:pathLst>
                <a:path w="876" h="236" extrusionOk="0">
                  <a:moveTo>
                    <a:pt x="631" y="0"/>
                  </a:moveTo>
                  <a:cubicBezTo>
                    <a:pt x="459" y="0"/>
                    <a:pt x="272" y="41"/>
                    <a:pt x="113" y="55"/>
                  </a:cubicBezTo>
                  <a:cubicBezTo>
                    <a:pt x="0" y="68"/>
                    <a:pt x="3" y="235"/>
                    <a:pt x="108" y="235"/>
                  </a:cubicBezTo>
                  <a:cubicBezTo>
                    <a:pt x="111" y="235"/>
                    <a:pt x="114" y="235"/>
                    <a:pt x="117" y="235"/>
                  </a:cubicBezTo>
                  <a:cubicBezTo>
                    <a:pt x="346" y="208"/>
                    <a:pt x="629" y="221"/>
                    <a:pt x="839" y="118"/>
                  </a:cubicBezTo>
                  <a:cubicBezTo>
                    <a:pt x="875" y="92"/>
                    <a:pt x="865" y="35"/>
                    <a:pt x="822" y="22"/>
                  </a:cubicBezTo>
                  <a:cubicBezTo>
                    <a:pt x="762" y="6"/>
                    <a:pt x="698" y="0"/>
                    <a:pt x="6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9"/>
            <p:cNvSpPr/>
            <p:nvPr/>
          </p:nvSpPr>
          <p:spPr>
            <a:xfrm>
              <a:off x="4218350" y="3352075"/>
              <a:ext cx="22875" cy="8825"/>
            </a:xfrm>
            <a:custGeom>
              <a:avLst/>
              <a:gdLst/>
              <a:ahLst/>
              <a:cxnLst/>
              <a:rect l="l" t="t" r="r" b="b"/>
              <a:pathLst>
                <a:path w="915" h="353" extrusionOk="0">
                  <a:moveTo>
                    <a:pt x="676" y="0"/>
                  </a:moveTo>
                  <a:cubicBezTo>
                    <a:pt x="489" y="0"/>
                    <a:pt x="295" y="65"/>
                    <a:pt x="126" y="125"/>
                  </a:cubicBezTo>
                  <a:lnTo>
                    <a:pt x="126" y="128"/>
                  </a:lnTo>
                  <a:cubicBezTo>
                    <a:pt x="1" y="170"/>
                    <a:pt x="41" y="353"/>
                    <a:pt x="148" y="353"/>
                  </a:cubicBezTo>
                  <a:cubicBezTo>
                    <a:pt x="161" y="353"/>
                    <a:pt x="175" y="350"/>
                    <a:pt x="189" y="345"/>
                  </a:cubicBezTo>
                  <a:cubicBezTo>
                    <a:pt x="405" y="262"/>
                    <a:pt x="641" y="238"/>
                    <a:pt x="851" y="145"/>
                  </a:cubicBezTo>
                  <a:cubicBezTo>
                    <a:pt x="914" y="125"/>
                    <a:pt x="914" y="39"/>
                    <a:pt x="851" y="22"/>
                  </a:cubicBezTo>
                  <a:cubicBezTo>
                    <a:pt x="794" y="7"/>
                    <a:pt x="735"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9"/>
            <p:cNvSpPr/>
            <p:nvPr/>
          </p:nvSpPr>
          <p:spPr>
            <a:xfrm>
              <a:off x="4279575" y="3335975"/>
              <a:ext cx="58575" cy="14675"/>
            </a:xfrm>
            <a:custGeom>
              <a:avLst/>
              <a:gdLst/>
              <a:ahLst/>
              <a:cxnLst/>
              <a:rect l="l" t="t" r="r" b="b"/>
              <a:pathLst>
                <a:path w="2343" h="587" extrusionOk="0">
                  <a:moveTo>
                    <a:pt x="2294" y="0"/>
                  </a:moveTo>
                  <a:cubicBezTo>
                    <a:pt x="2292" y="0"/>
                    <a:pt x="2290" y="0"/>
                    <a:pt x="2288" y="1"/>
                  </a:cubicBezTo>
                  <a:cubicBezTo>
                    <a:pt x="1543" y="114"/>
                    <a:pt x="814" y="337"/>
                    <a:pt x="69" y="463"/>
                  </a:cubicBezTo>
                  <a:cubicBezTo>
                    <a:pt x="1" y="476"/>
                    <a:pt x="18" y="586"/>
                    <a:pt x="83" y="586"/>
                  </a:cubicBezTo>
                  <a:cubicBezTo>
                    <a:pt x="85" y="586"/>
                    <a:pt x="87" y="586"/>
                    <a:pt x="89" y="586"/>
                  </a:cubicBezTo>
                  <a:cubicBezTo>
                    <a:pt x="834" y="490"/>
                    <a:pt x="1609" y="390"/>
                    <a:pt x="2301" y="90"/>
                  </a:cubicBezTo>
                  <a:cubicBezTo>
                    <a:pt x="2343" y="71"/>
                    <a:pt x="2341" y="0"/>
                    <a:pt x="2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9"/>
            <p:cNvSpPr/>
            <p:nvPr/>
          </p:nvSpPr>
          <p:spPr>
            <a:xfrm>
              <a:off x="4363125" y="3303375"/>
              <a:ext cx="145750" cy="31900"/>
            </a:xfrm>
            <a:custGeom>
              <a:avLst/>
              <a:gdLst/>
              <a:ahLst/>
              <a:cxnLst/>
              <a:rect l="l" t="t" r="r" b="b"/>
              <a:pathLst>
                <a:path w="5830" h="1276" extrusionOk="0">
                  <a:moveTo>
                    <a:pt x="5303" y="0"/>
                  </a:moveTo>
                  <a:cubicBezTo>
                    <a:pt x="4579" y="0"/>
                    <a:pt x="3800" y="245"/>
                    <a:pt x="3124" y="426"/>
                  </a:cubicBezTo>
                  <a:cubicBezTo>
                    <a:pt x="2120" y="702"/>
                    <a:pt x="1082" y="839"/>
                    <a:pt x="77" y="1125"/>
                  </a:cubicBezTo>
                  <a:cubicBezTo>
                    <a:pt x="1" y="1147"/>
                    <a:pt x="12" y="1276"/>
                    <a:pt x="89" y="1276"/>
                  </a:cubicBezTo>
                  <a:cubicBezTo>
                    <a:pt x="93" y="1276"/>
                    <a:pt x="96" y="1275"/>
                    <a:pt x="100" y="1275"/>
                  </a:cubicBezTo>
                  <a:cubicBezTo>
                    <a:pt x="1102" y="1138"/>
                    <a:pt x="2066" y="855"/>
                    <a:pt x="3065" y="709"/>
                  </a:cubicBezTo>
                  <a:cubicBezTo>
                    <a:pt x="3923" y="583"/>
                    <a:pt x="4838" y="526"/>
                    <a:pt x="5679" y="330"/>
                  </a:cubicBezTo>
                  <a:cubicBezTo>
                    <a:pt x="5826" y="297"/>
                    <a:pt x="5829" y="44"/>
                    <a:pt x="5673" y="24"/>
                  </a:cubicBezTo>
                  <a:cubicBezTo>
                    <a:pt x="5552" y="8"/>
                    <a:pt x="5428" y="0"/>
                    <a:pt x="5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9"/>
            <p:cNvSpPr/>
            <p:nvPr/>
          </p:nvSpPr>
          <p:spPr>
            <a:xfrm>
              <a:off x="3955900" y="3406100"/>
              <a:ext cx="104425" cy="13375"/>
            </a:xfrm>
            <a:custGeom>
              <a:avLst/>
              <a:gdLst/>
              <a:ahLst/>
              <a:cxnLst/>
              <a:rect l="l" t="t" r="r" b="b"/>
              <a:pathLst>
                <a:path w="4177" h="535" extrusionOk="0">
                  <a:moveTo>
                    <a:pt x="81" y="0"/>
                  </a:moveTo>
                  <a:lnTo>
                    <a:pt x="81" y="3"/>
                  </a:lnTo>
                  <a:cubicBezTo>
                    <a:pt x="78" y="3"/>
                    <a:pt x="75" y="3"/>
                    <a:pt x="72" y="3"/>
                  </a:cubicBezTo>
                  <a:cubicBezTo>
                    <a:pt x="4" y="3"/>
                    <a:pt x="1" y="111"/>
                    <a:pt x="68" y="127"/>
                  </a:cubicBezTo>
                  <a:cubicBezTo>
                    <a:pt x="965" y="365"/>
                    <a:pt x="1981" y="535"/>
                    <a:pt x="2960" y="535"/>
                  </a:cubicBezTo>
                  <a:cubicBezTo>
                    <a:pt x="3361" y="535"/>
                    <a:pt x="3755" y="506"/>
                    <a:pt x="4133" y="443"/>
                  </a:cubicBezTo>
                  <a:cubicBezTo>
                    <a:pt x="4176" y="436"/>
                    <a:pt x="4170" y="373"/>
                    <a:pt x="4133" y="366"/>
                  </a:cubicBezTo>
                  <a:cubicBezTo>
                    <a:pt x="3494" y="253"/>
                    <a:pt x="2839" y="250"/>
                    <a:pt x="2193" y="193"/>
                  </a:cubicBezTo>
                  <a:cubicBezTo>
                    <a:pt x="1488" y="130"/>
                    <a:pt x="790" y="5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9"/>
            <p:cNvSpPr/>
            <p:nvPr/>
          </p:nvSpPr>
          <p:spPr>
            <a:xfrm>
              <a:off x="4077175" y="3415375"/>
              <a:ext cx="21475" cy="4725"/>
            </a:xfrm>
            <a:custGeom>
              <a:avLst/>
              <a:gdLst/>
              <a:ahLst/>
              <a:cxnLst/>
              <a:rect l="l" t="t" r="r" b="b"/>
              <a:pathLst>
                <a:path w="859" h="189" extrusionOk="0">
                  <a:moveTo>
                    <a:pt x="416" y="1"/>
                  </a:moveTo>
                  <a:cubicBezTo>
                    <a:pt x="300" y="1"/>
                    <a:pt x="184" y="8"/>
                    <a:pt x="80" y="8"/>
                  </a:cubicBezTo>
                  <a:cubicBezTo>
                    <a:pt x="1" y="8"/>
                    <a:pt x="7" y="125"/>
                    <a:pt x="84" y="135"/>
                  </a:cubicBezTo>
                  <a:cubicBezTo>
                    <a:pt x="238" y="148"/>
                    <a:pt x="419" y="188"/>
                    <a:pt x="588" y="188"/>
                  </a:cubicBezTo>
                  <a:cubicBezTo>
                    <a:pt x="668" y="188"/>
                    <a:pt x="745" y="179"/>
                    <a:pt x="816" y="155"/>
                  </a:cubicBezTo>
                  <a:cubicBezTo>
                    <a:pt x="852" y="142"/>
                    <a:pt x="859" y="88"/>
                    <a:pt x="826" y="68"/>
                  </a:cubicBezTo>
                  <a:cubicBezTo>
                    <a:pt x="706" y="13"/>
                    <a:pt x="561" y="1"/>
                    <a:pt x="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9"/>
            <p:cNvSpPr/>
            <p:nvPr/>
          </p:nvSpPr>
          <p:spPr>
            <a:xfrm>
              <a:off x="4103875" y="3413400"/>
              <a:ext cx="52350" cy="6950"/>
            </a:xfrm>
            <a:custGeom>
              <a:avLst/>
              <a:gdLst/>
              <a:ahLst/>
              <a:cxnLst/>
              <a:rect l="l" t="t" r="r" b="b"/>
              <a:pathLst>
                <a:path w="2094" h="278" extrusionOk="0">
                  <a:moveTo>
                    <a:pt x="2050" y="1"/>
                  </a:moveTo>
                  <a:cubicBezTo>
                    <a:pt x="1727" y="8"/>
                    <a:pt x="1408" y="87"/>
                    <a:pt x="1088" y="104"/>
                  </a:cubicBezTo>
                  <a:cubicBezTo>
                    <a:pt x="1018" y="108"/>
                    <a:pt x="947" y="109"/>
                    <a:pt x="876" y="109"/>
                  </a:cubicBezTo>
                  <a:cubicBezTo>
                    <a:pt x="642" y="109"/>
                    <a:pt x="404" y="94"/>
                    <a:pt x="172" y="94"/>
                  </a:cubicBezTo>
                  <a:cubicBezTo>
                    <a:pt x="154" y="94"/>
                    <a:pt x="137" y="94"/>
                    <a:pt x="120" y="94"/>
                  </a:cubicBezTo>
                  <a:cubicBezTo>
                    <a:pt x="1" y="94"/>
                    <a:pt x="7" y="277"/>
                    <a:pt x="124" y="277"/>
                  </a:cubicBezTo>
                  <a:cubicBezTo>
                    <a:pt x="144" y="277"/>
                    <a:pt x="165" y="278"/>
                    <a:pt x="185" y="278"/>
                  </a:cubicBezTo>
                  <a:cubicBezTo>
                    <a:pt x="518" y="278"/>
                    <a:pt x="829" y="228"/>
                    <a:pt x="1158" y="194"/>
                  </a:cubicBezTo>
                  <a:cubicBezTo>
                    <a:pt x="1461" y="164"/>
                    <a:pt x="1767" y="154"/>
                    <a:pt x="2060" y="64"/>
                  </a:cubicBezTo>
                  <a:cubicBezTo>
                    <a:pt x="2093" y="51"/>
                    <a:pt x="2087" y="1"/>
                    <a:pt x="2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9"/>
            <p:cNvSpPr/>
            <p:nvPr/>
          </p:nvSpPr>
          <p:spPr>
            <a:xfrm>
              <a:off x="4173550" y="3408650"/>
              <a:ext cx="14200" cy="3550"/>
            </a:xfrm>
            <a:custGeom>
              <a:avLst/>
              <a:gdLst/>
              <a:ahLst/>
              <a:cxnLst/>
              <a:rect l="l" t="t" r="r" b="b"/>
              <a:pathLst>
                <a:path w="568" h="142" extrusionOk="0">
                  <a:moveTo>
                    <a:pt x="395" y="1"/>
                  </a:moveTo>
                  <a:cubicBezTo>
                    <a:pt x="286" y="1"/>
                    <a:pt x="175" y="18"/>
                    <a:pt x="71" y="25"/>
                  </a:cubicBezTo>
                  <a:cubicBezTo>
                    <a:pt x="0" y="31"/>
                    <a:pt x="1" y="141"/>
                    <a:pt x="69" y="141"/>
                  </a:cubicBezTo>
                  <a:cubicBezTo>
                    <a:pt x="71" y="141"/>
                    <a:pt x="73" y="141"/>
                    <a:pt x="75" y="141"/>
                  </a:cubicBezTo>
                  <a:cubicBezTo>
                    <a:pt x="221" y="124"/>
                    <a:pt x="387" y="131"/>
                    <a:pt x="527" y="84"/>
                  </a:cubicBezTo>
                  <a:cubicBezTo>
                    <a:pt x="560" y="71"/>
                    <a:pt x="567" y="18"/>
                    <a:pt x="527" y="11"/>
                  </a:cubicBezTo>
                  <a:cubicBezTo>
                    <a:pt x="484" y="3"/>
                    <a:pt x="440" y="1"/>
                    <a:pt x="3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9"/>
            <p:cNvSpPr/>
            <p:nvPr/>
          </p:nvSpPr>
          <p:spPr>
            <a:xfrm>
              <a:off x="4206850" y="3405650"/>
              <a:ext cx="17825" cy="6325"/>
            </a:xfrm>
            <a:custGeom>
              <a:avLst/>
              <a:gdLst/>
              <a:ahLst/>
              <a:cxnLst/>
              <a:rect l="l" t="t" r="r" b="b"/>
              <a:pathLst>
                <a:path w="713" h="253" extrusionOk="0">
                  <a:moveTo>
                    <a:pt x="175" y="0"/>
                  </a:moveTo>
                  <a:cubicBezTo>
                    <a:pt x="15" y="0"/>
                    <a:pt x="1" y="248"/>
                    <a:pt x="170" y="248"/>
                  </a:cubicBezTo>
                  <a:cubicBezTo>
                    <a:pt x="240" y="248"/>
                    <a:pt x="314" y="252"/>
                    <a:pt x="388" y="252"/>
                  </a:cubicBezTo>
                  <a:cubicBezTo>
                    <a:pt x="483" y="252"/>
                    <a:pt x="578" y="245"/>
                    <a:pt x="662" y="211"/>
                  </a:cubicBezTo>
                  <a:cubicBezTo>
                    <a:pt x="706" y="194"/>
                    <a:pt x="712" y="135"/>
                    <a:pt x="672" y="108"/>
                  </a:cubicBezTo>
                  <a:cubicBezTo>
                    <a:pt x="533" y="28"/>
                    <a:pt x="353" y="25"/>
                    <a:pt x="197" y="2"/>
                  </a:cubicBezTo>
                  <a:cubicBezTo>
                    <a:pt x="189" y="1"/>
                    <a:pt x="182" y="0"/>
                    <a:pt x="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9"/>
            <p:cNvSpPr/>
            <p:nvPr/>
          </p:nvSpPr>
          <p:spPr>
            <a:xfrm>
              <a:off x="4237150" y="3406825"/>
              <a:ext cx="26100" cy="6025"/>
            </a:xfrm>
            <a:custGeom>
              <a:avLst/>
              <a:gdLst/>
              <a:ahLst/>
              <a:cxnLst/>
              <a:rect l="l" t="t" r="r" b="b"/>
              <a:pathLst>
                <a:path w="1044" h="241" extrusionOk="0">
                  <a:moveTo>
                    <a:pt x="410" y="0"/>
                  </a:moveTo>
                  <a:cubicBezTo>
                    <a:pt x="325" y="0"/>
                    <a:pt x="240" y="2"/>
                    <a:pt x="152" y="4"/>
                  </a:cubicBezTo>
                  <a:cubicBezTo>
                    <a:pt x="0" y="11"/>
                    <a:pt x="6" y="241"/>
                    <a:pt x="152" y="241"/>
                  </a:cubicBezTo>
                  <a:cubicBezTo>
                    <a:pt x="154" y="241"/>
                    <a:pt x="155" y="241"/>
                    <a:pt x="156" y="241"/>
                  </a:cubicBezTo>
                  <a:cubicBezTo>
                    <a:pt x="445" y="231"/>
                    <a:pt x="721" y="227"/>
                    <a:pt x="1001" y="147"/>
                  </a:cubicBezTo>
                  <a:cubicBezTo>
                    <a:pt x="1044" y="134"/>
                    <a:pt x="1044" y="71"/>
                    <a:pt x="997" y="58"/>
                  </a:cubicBezTo>
                  <a:cubicBezTo>
                    <a:pt x="800" y="11"/>
                    <a:pt x="607" y="0"/>
                    <a:pt x="4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9"/>
            <p:cNvSpPr/>
            <p:nvPr/>
          </p:nvSpPr>
          <p:spPr>
            <a:xfrm>
              <a:off x="4279950" y="3397525"/>
              <a:ext cx="109725" cy="13075"/>
            </a:xfrm>
            <a:custGeom>
              <a:avLst/>
              <a:gdLst/>
              <a:ahLst/>
              <a:cxnLst/>
              <a:rect l="l" t="t" r="r" b="b"/>
              <a:pathLst>
                <a:path w="4389" h="523" extrusionOk="0">
                  <a:moveTo>
                    <a:pt x="3687" y="1"/>
                  </a:moveTo>
                  <a:cubicBezTo>
                    <a:pt x="3181" y="1"/>
                    <a:pt x="2659" y="94"/>
                    <a:pt x="2170" y="144"/>
                  </a:cubicBezTo>
                  <a:cubicBezTo>
                    <a:pt x="1451" y="217"/>
                    <a:pt x="756" y="333"/>
                    <a:pt x="44" y="453"/>
                  </a:cubicBezTo>
                  <a:lnTo>
                    <a:pt x="44" y="450"/>
                  </a:lnTo>
                  <a:lnTo>
                    <a:pt x="44" y="450"/>
                  </a:lnTo>
                  <a:cubicBezTo>
                    <a:pt x="1" y="456"/>
                    <a:pt x="14" y="523"/>
                    <a:pt x="57" y="523"/>
                  </a:cubicBezTo>
                  <a:cubicBezTo>
                    <a:pt x="799" y="493"/>
                    <a:pt x="1534" y="470"/>
                    <a:pt x="2280" y="423"/>
                  </a:cubicBezTo>
                  <a:cubicBezTo>
                    <a:pt x="2948" y="380"/>
                    <a:pt x="3677" y="426"/>
                    <a:pt x="4316" y="203"/>
                  </a:cubicBezTo>
                  <a:cubicBezTo>
                    <a:pt x="4382" y="183"/>
                    <a:pt x="4389" y="77"/>
                    <a:pt x="4312" y="60"/>
                  </a:cubicBezTo>
                  <a:cubicBezTo>
                    <a:pt x="4109" y="17"/>
                    <a:pt x="3899" y="1"/>
                    <a:pt x="3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9"/>
            <p:cNvSpPr/>
            <p:nvPr/>
          </p:nvSpPr>
          <p:spPr>
            <a:xfrm>
              <a:off x="3954250" y="3407800"/>
              <a:ext cx="84825" cy="37250"/>
            </a:xfrm>
            <a:custGeom>
              <a:avLst/>
              <a:gdLst/>
              <a:ahLst/>
              <a:cxnLst/>
              <a:rect l="l" t="t" r="r" b="b"/>
              <a:pathLst>
                <a:path w="3393" h="1490" extrusionOk="0">
                  <a:moveTo>
                    <a:pt x="132" y="0"/>
                  </a:moveTo>
                  <a:cubicBezTo>
                    <a:pt x="51" y="0"/>
                    <a:pt x="0" y="109"/>
                    <a:pt x="87" y="158"/>
                  </a:cubicBezTo>
                  <a:cubicBezTo>
                    <a:pt x="1045" y="694"/>
                    <a:pt x="2216" y="1396"/>
                    <a:pt x="3331" y="1489"/>
                  </a:cubicBezTo>
                  <a:cubicBezTo>
                    <a:pt x="3333" y="1489"/>
                    <a:pt x="3335" y="1490"/>
                    <a:pt x="3337" y="1490"/>
                  </a:cubicBezTo>
                  <a:cubicBezTo>
                    <a:pt x="3391" y="1490"/>
                    <a:pt x="3393" y="1412"/>
                    <a:pt x="3357" y="1386"/>
                  </a:cubicBezTo>
                  <a:cubicBezTo>
                    <a:pt x="2885" y="1060"/>
                    <a:pt x="2306" y="894"/>
                    <a:pt x="1780" y="677"/>
                  </a:cubicBezTo>
                  <a:cubicBezTo>
                    <a:pt x="1245" y="454"/>
                    <a:pt x="706" y="232"/>
                    <a:pt x="173" y="5"/>
                  </a:cubicBezTo>
                  <a:lnTo>
                    <a:pt x="170" y="9"/>
                  </a:lnTo>
                  <a:cubicBezTo>
                    <a:pt x="157" y="3"/>
                    <a:pt x="144"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9"/>
            <p:cNvSpPr/>
            <p:nvPr/>
          </p:nvSpPr>
          <p:spPr>
            <a:xfrm>
              <a:off x="4047500" y="3445125"/>
              <a:ext cx="15575" cy="7300"/>
            </a:xfrm>
            <a:custGeom>
              <a:avLst/>
              <a:gdLst/>
              <a:ahLst/>
              <a:cxnLst/>
              <a:rect l="l" t="t" r="r" b="b"/>
              <a:pathLst>
                <a:path w="623" h="292" extrusionOk="0">
                  <a:moveTo>
                    <a:pt x="145" y="1"/>
                  </a:moveTo>
                  <a:cubicBezTo>
                    <a:pt x="35" y="1"/>
                    <a:pt x="0" y="168"/>
                    <a:pt x="116" y="206"/>
                  </a:cubicBezTo>
                  <a:cubicBezTo>
                    <a:pt x="212" y="234"/>
                    <a:pt x="344" y="292"/>
                    <a:pt x="459" y="292"/>
                  </a:cubicBezTo>
                  <a:cubicBezTo>
                    <a:pt x="505" y="292"/>
                    <a:pt x="549" y="283"/>
                    <a:pt x="585" y="259"/>
                  </a:cubicBezTo>
                  <a:cubicBezTo>
                    <a:pt x="612" y="239"/>
                    <a:pt x="622" y="202"/>
                    <a:pt x="605" y="176"/>
                  </a:cubicBezTo>
                  <a:cubicBezTo>
                    <a:pt x="529" y="43"/>
                    <a:pt x="303" y="29"/>
                    <a:pt x="166" y="3"/>
                  </a:cubicBezTo>
                  <a:cubicBezTo>
                    <a:pt x="159" y="1"/>
                    <a:pt x="152"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9"/>
            <p:cNvSpPr/>
            <p:nvPr/>
          </p:nvSpPr>
          <p:spPr>
            <a:xfrm>
              <a:off x="4073950" y="3453150"/>
              <a:ext cx="19800" cy="6700"/>
            </a:xfrm>
            <a:custGeom>
              <a:avLst/>
              <a:gdLst/>
              <a:ahLst/>
              <a:cxnLst/>
              <a:rect l="l" t="t" r="r" b="b"/>
              <a:pathLst>
                <a:path w="792" h="268" extrusionOk="0">
                  <a:moveTo>
                    <a:pt x="40" y="1"/>
                  </a:moveTo>
                  <a:cubicBezTo>
                    <a:pt x="17" y="1"/>
                    <a:pt x="1" y="37"/>
                    <a:pt x="27" y="51"/>
                  </a:cubicBezTo>
                  <a:cubicBezTo>
                    <a:pt x="253" y="154"/>
                    <a:pt x="516" y="257"/>
                    <a:pt x="765" y="267"/>
                  </a:cubicBezTo>
                  <a:cubicBezTo>
                    <a:pt x="766" y="267"/>
                    <a:pt x="767" y="268"/>
                    <a:pt x="768" y="268"/>
                  </a:cubicBezTo>
                  <a:cubicBezTo>
                    <a:pt x="792" y="268"/>
                    <a:pt x="791" y="230"/>
                    <a:pt x="768" y="224"/>
                  </a:cubicBezTo>
                  <a:cubicBezTo>
                    <a:pt x="526" y="151"/>
                    <a:pt x="289" y="108"/>
                    <a:pt x="53" y="5"/>
                  </a:cubicBezTo>
                  <a:cubicBezTo>
                    <a:pt x="49" y="2"/>
                    <a:pt x="44" y="1"/>
                    <a:pt x="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9"/>
            <p:cNvSpPr/>
            <p:nvPr/>
          </p:nvSpPr>
          <p:spPr>
            <a:xfrm>
              <a:off x="4100150" y="3460350"/>
              <a:ext cx="74450" cy="20000"/>
            </a:xfrm>
            <a:custGeom>
              <a:avLst/>
              <a:gdLst/>
              <a:ahLst/>
              <a:cxnLst/>
              <a:rect l="l" t="t" r="r" b="b"/>
              <a:pathLst>
                <a:path w="2978" h="800" extrusionOk="0">
                  <a:moveTo>
                    <a:pt x="110" y="0"/>
                  </a:moveTo>
                  <a:cubicBezTo>
                    <a:pt x="21" y="0"/>
                    <a:pt x="1" y="146"/>
                    <a:pt x="96" y="182"/>
                  </a:cubicBezTo>
                  <a:cubicBezTo>
                    <a:pt x="679" y="415"/>
                    <a:pt x="1274" y="595"/>
                    <a:pt x="1886" y="725"/>
                  </a:cubicBezTo>
                  <a:cubicBezTo>
                    <a:pt x="2055" y="760"/>
                    <a:pt x="2237" y="799"/>
                    <a:pt x="2409" y="799"/>
                  </a:cubicBezTo>
                  <a:cubicBezTo>
                    <a:pt x="2610" y="799"/>
                    <a:pt x="2799" y="746"/>
                    <a:pt x="2941" y="568"/>
                  </a:cubicBezTo>
                  <a:cubicBezTo>
                    <a:pt x="2977" y="525"/>
                    <a:pt x="2967" y="445"/>
                    <a:pt x="2901" y="432"/>
                  </a:cubicBezTo>
                  <a:cubicBezTo>
                    <a:pt x="2495" y="359"/>
                    <a:pt x="2069" y="392"/>
                    <a:pt x="1653" y="342"/>
                  </a:cubicBezTo>
                  <a:cubicBezTo>
                    <a:pt x="1141" y="279"/>
                    <a:pt x="635" y="166"/>
                    <a:pt x="143" y="3"/>
                  </a:cubicBezTo>
                  <a:lnTo>
                    <a:pt x="143" y="6"/>
                  </a:lnTo>
                  <a:cubicBezTo>
                    <a:pt x="131" y="2"/>
                    <a:pt x="120" y="0"/>
                    <a:pt x="1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1" name="Google Shape;2091;p9"/>
          <p:cNvGrpSpPr/>
          <p:nvPr/>
        </p:nvGrpSpPr>
        <p:grpSpPr>
          <a:xfrm rot="7213709">
            <a:off x="327498" y="345451"/>
            <a:ext cx="2053349" cy="1230720"/>
            <a:chOff x="3911500" y="3122300"/>
            <a:chExt cx="597375" cy="358050"/>
          </a:xfrm>
        </p:grpSpPr>
        <p:sp>
          <p:nvSpPr>
            <p:cNvPr id="2092" name="Google Shape;2092;p9"/>
            <p:cNvSpPr/>
            <p:nvPr/>
          </p:nvSpPr>
          <p:spPr>
            <a:xfrm>
              <a:off x="3911500" y="3341725"/>
              <a:ext cx="94600" cy="80450"/>
            </a:xfrm>
            <a:custGeom>
              <a:avLst/>
              <a:gdLst/>
              <a:ahLst/>
              <a:cxnLst/>
              <a:rect l="l" t="t" r="r" b="b"/>
              <a:pathLst>
                <a:path w="3784" h="3218" extrusionOk="0">
                  <a:moveTo>
                    <a:pt x="1694" y="0"/>
                  </a:moveTo>
                  <a:cubicBezTo>
                    <a:pt x="1473" y="0"/>
                    <a:pt x="1250" y="59"/>
                    <a:pt x="1035" y="196"/>
                  </a:cubicBezTo>
                  <a:cubicBezTo>
                    <a:pt x="423" y="586"/>
                    <a:pt x="0" y="1544"/>
                    <a:pt x="406" y="2199"/>
                  </a:cubicBezTo>
                  <a:cubicBezTo>
                    <a:pt x="512" y="2369"/>
                    <a:pt x="661" y="2509"/>
                    <a:pt x="835" y="2618"/>
                  </a:cubicBezTo>
                  <a:lnTo>
                    <a:pt x="835" y="2618"/>
                  </a:lnTo>
                  <a:cubicBezTo>
                    <a:pt x="779" y="2622"/>
                    <a:pt x="723" y="2624"/>
                    <a:pt x="666" y="2624"/>
                  </a:cubicBezTo>
                  <a:cubicBezTo>
                    <a:pt x="615" y="2624"/>
                    <a:pt x="562" y="2622"/>
                    <a:pt x="509" y="2618"/>
                  </a:cubicBezTo>
                  <a:lnTo>
                    <a:pt x="513" y="2615"/>
                  </a:lnTo>
                  <a:cubicBezTo>
                    <a:pt x="510" y="2615"/>
                    <a:pt x="507" y="2615"/>
                    <a:pt x="504" y="2615"/>
                  </a:cubicBezTo>
                  <a:cubicBezTo>
                    <a:pt x="344" y="2615"/>
                    <a:pt x="279" y="2876"/>
                    <a:pt x="433" y="2941"/>
                  </a:cubicBezTo>
                  <a:cubicBezTo>
                    <a:pt x="835" y="3113"/>
                    <a:pt x="1252" y="3218"/>
                    <a:pt x="1665" y="3218"/>
                  </a:cubicBezTo>
                  <a:cubicBezTo>
                    <a:pt x="2059" y="3218"/>
                    <a:pt x="2449" y="3122"/>
                    <a:pt x="2818" y="2898"/>
                  </a:cubicBezTo>
                  <a:cubicBezTo>
                    <a:pt x="3700" y="2366"/>
                    <a:pt x="3783" y="1457"/>
                    <a:pt x="3098" y="722"/>
                  </a:cubicBezTo>
                  <a:cubicBezTo>
                    <a:pt x="2731" y="329"/>
                    <a:pt x="2217" y="0"/>
                    <a:pt x="1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9"/>
            <p:cNvSpPr/>
            <p:nvPr/>
          </p:nvSpPr>
          <p:spPr>
            <a:xfrm>
              <a:off x="3934500" y="3285500"/>
              <a:ext cx="168525" cy="75575"/>
            </a:xfrm>
            <a:custGeom>
              <a:avLst/>
              <a:gdLst/>
              <a:ahLst/>
              <a:cxnLst/>
              <a:rect l="l" t="t" r="r" b="b"/>
              <a:pathLst>
                <a:path w="6741" h="3023" extrusionOk="0">
                  <a:moveTo>
                    <a:pt x="6686" y="0"/>
                  </a:moveTo>
                  <a:cubicBezTo>
                    <a:pt x="6680" y="0"/>
                    <a:pt x="6675" y="1"/>
                    <a:pt x="6669" y="4"/>
                  </a:cubicBezTo>
                  <a:cubicBezTo>
                    <a:pt x="5531" y="449"/>
                    <a:pt x="4440" y="1041"/>
                    <a:pt x="3309" y="1517"/>
                  </a:cubicBezTo>
                  <a:cubicBezTo>
                    <a:pt x="2224" y="1973"/>
                    <a:pt x="1127" y="2406"/>
                    <a:pt x="62" y="2905"/>
                  </a:cubicBezTo>
                  <a:lnTo>
                    <a:pt x="62" y="2908"/>
                  </a:lnTo>
                  <a:cubicBezTo>
                    <a:pt x="0" y="2936"/>
                    <a:pt x="41" y="3023"/>
                    <a:pt x="98" y="3023"/>
                  </a:cubicBezTo>
                  <a:cubicBezTo>
                    <a:pt x="102" y="3023"/>
                    <a:pt x="107" y="3022"/>
                    <a:pt x="112" y="3021"/>
                  </a:cubicBezTo>
                  <a:cubicBezTo>
                    <a:pt x="1250" y="2722"/>
                    <a:pt x="2361" y="2279"/>
                    <a:pt x="3425" y="1787"/>
                  </a:cubicBezTo>
                  <a:cubicBezTo>
                    <a:pt x="4523" y="1281"/>
                    <a:pt x="5708" y="765"/>
                    <a:pt x="6706" y="87"/>
                  </a:cubicBezTo>
                  <a:cubicBezTo>
                    <a:pt x="6741" y="60"/>
                    <a:pt x="6724" y="0"/>
                    <a:pt x="6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9"/>
            <p:cNvSpPr/>
            <p:nvPr/>
          </p:nvSpPr>
          <p:spPr>
            <a:xfrm>
              <a:off x="4121025" y="3220825"/>
              <a:ext cx="76300" cy="51925"/>
            </a:xfrm>
            <a:custGeom>
              <a:avLst/>
              <a:gdLst/>
              <a:ahLst/>
              <a:cxnLst/>
              <a:rect l="l" t="t" r="r" b="b"/>
              <a:pathLst>
                <a:path w="3052" h="2077" extrusionOk="0">
                  <a:moveTo>
                    <a:pt x="3003" y="1"/>
                  </a:moveTo>
                  <a:cubicBezTo>
                    <a:pt x="2995" y="1"/>
                    <a:pt x="2987" y="3"/>
                    <a:pt x="2981" y="9"/>
                  </a:cubicBezTo>
                  <a:cubicBezTo>
                    <a:pt x="2705" y="255"/>
                    <a:pt x="2475" y="465"/>
                    <a:pt x="2119" y="578"/>
                  </a:cubicBezTo>
                  <a:cubicBezTo>
                    <a:pt x="1923" y="638"/>
                    <a:pt x="1727" y="691"/>
                    <a:pt x="1544" y="787"/>
                  </a:cubicBezTo>
                  <a:cubicBezTo>
                    <a:pt x="1344" y="897"/>
                    <a:pt x="1201" y="1043"/>
                    <a:pt x="1048" y="1210"/>
                  </a:cubicBezTo>
                  <a:cubicBezTo>
                    <a:pt x="758" y="1523"/>
                    <a:pt x="452" y="1732"/>
                    <a:pt x="80" y="1925"/>
                  </a:cubicBezTo>
                  <a:cubicBezTo>
                    <a:pt x="1" y="1965"/>
                    <a:pt x="51" y="2076"/>
                    <a:pt x="123" y="2076"/>
                  </a:cubicBezTo>
                  <a:cubicBezTo>
                    <a:pt x="136" y="2076"/>
                    <a:pt x="149" y="2073"/>
                    <a:pt x="163" y="2065"/>
                  </a:cubicBezTo>
                  <a:cubicBezTo>
                    <a:pt x="765" y="1729"/>
                    <a:pt x="1287" y="1270"/>
                    <a:pt x="1866" y="897"/>
                  </a:cubicBezTo>
                  <a:cubicBezTo>
                    <a:pt x="2256" y="644"/>
                    <a:pt x="2791" y="465"/>
                    <a:pt x="3034" y="52"/>
                  </a:cubicBezTo>
                  <a:cubicBezTo>
                    <a:pt x="3052" y="24"/>
                    <a:pt x="3027" y="1"/>
                    <a:pt x="3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9"/>
            <p:cNvSpPr/>
            <p:nvPr/>
          </p:nvSpPr>
          <p:spPr>
            <a:xfrm>
              <a:off x="4208450" y="3200600"/>
              <a:ext cx="28925" cy="17700"/>
            </a:xfrm>
            <a:custGeom>
              <a:avLst/>
              <a:gdLst/>
              <a:ahLst/>
              <a:cxnLst/>
              <a:rect l="l" t="t" r="r" b="b"/>
              <a:pathLst>
                <a:path w="1157" h="708" extrusionOk="0">
                  <a:moveTo>
                    <a:pt x="1098" y="1"/>
                  </a:moveTo>
                  <a:cubicBezTo>
                    <a:pt x="1093" y="1"/>
                    <a:pt x="1089" y="1"/>
                    <a:pt x="1084" y="3"/>
                  </a:cubicBezTo>
                  <a:cubicBezTo>
                    <a:pt x="725" y="116"/>
                    <a:pt x="402" y="352"/>
                    <a:pt x="79" y="548"/>
                  </a:cubicBezTo>
                  <a:cubicBezTo>
                    <a:pt x="1" y="596"/>
                    <a:pt x="50" y="708"/>
                    <a:pt x="125" y="708"/>
                  </a:cubicBezTo>
                  <a:cubicBezTo>
                    <a:pt x="139" y="708"/>
                    <a:pt x="154" y="704"/>
                    <a:pt x="169" y="695"/>
                  </a:cubicBezTo>
                  <a:cubicBezTo>
                    <a:pt x="492" y="505"/>
                    <a:pt x="854" y="335"/>
                    <a:pt x="1127" y="73"/>
                  </a:cubicBezTo>
                  <a:cubicBezTo>
                    <a:pt x="1157" y="46"/>
                    <a:pt x="1134" y="1"/>
                    <a:pt x="1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9"/>
            <p:cNvSpPr/>
            <p:nvPr/>
          </p:nvSpPr>
          <p:spPr>
            <a:xfrm>
              <a:off x="4245350" y="3122300"/>
              <a:ext cx="146400" cy="73125"/>
            </a:xfrm>
            <a:custGeom>
              <a:avLst/>
              <a:gdLst/>
              <a:ahLst/>
              <a:cxnLst/>
              <a:rect l="l" t="t" r="r" b="b"/>
              <a:pathLst>
                <a:path w="5856" h="2925" extrusionOk="0">
                  <a:moveTo>
                    <a:pt x="5535" y="0"/>
                  </a:moveTo>
                  <a:cubicBezTo>
                    <a:pt x="5139" y="0"/>
                    <a:pt x="4788" y="202"/>
                    <a:pt x="4445" y="400"/>
                  </a:cubicBezTo>
                  <a:cubicBezTo>
                    <a:pt x="3983" y="670"/>
                    <a:pt x="3524" y="946"/>
                    <a:pt x="3055" y="1205"/>
                  </a:cubicBezTo>
                  <a:cubicBezTo>
                    <a:pt x="2070" y="1751"/>
                    <a:pt x="1085" y="2340"/>
                    <a:pt x="67" y="2809"/>
                  </a:cubicBezTo>
                  <a:cubicBezTo>
                    <a:pt x="1" y="2838"/>
                    <a:pt x="42" y="2925"/>
                    <a:pt x="105" y="2925"/>
                  </a:cubicBezTo>
                  <a:cubicBezTo>
                    <a:pt x="114" y="2925"/>
                    <a:pt x="124" y="2923"/>
                    <a:pt x="134" y="2918"/>
                  </a:cubicBezTo>
                  <a:cubicBezTo>
                    <a:pt x="1122" y="2476"/>
                    <a:pt x="2100" y="2100"/>
                    <a:pt x="3061" y="1594"/>
                  </a:cubicBezTo>
                  <a:cubicBezTo>
                    <a:pt x="3544" y="1342"/>
                    <a:pt x="4016" y="1075"/>
                    <a:pt x="4495" y="816"/>
                  </a:cubicBezTo>
                  <a:cubicBezTo>
                    <a:pt x="4898" y="600"/>
                    <a:pt x="5330" y="453"/>
                    <a:pt x="5733" y="240"/>
                  </a:cubicBezTo>
                  <a:cubicBezTo>
                    <a:pt x="5856" y="174"/>
                    <a:pt x="5776" y="17"/>
                    <a:pt x="5663" y="7"/>
                  </a:cubicBezTo>
                  <a:cubicBezTo>
                    <a:pt x="5620" y="3"/>
                    <a:pt x="5577" y="0"/>
                    <a:pt x="5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9"/>
            <p:cNvSpPr/>
            <p:nvPr/>
          </p:nvSpPr>
          <p:spPr>
            <a:xfrm>
              <a:off x="3967375" y="3354700"/>
              <a:ext cx="89175" cy="35975"/>
            </a:xfrm>
            <a:custGeom>
              <a:avLst/>
              <a:gdLst/>
              <a:ahLst/>
              <a:cxnLst/>
              <a:rect l="l" t="t" r="r" b="b"/>
              <a:pathLst>
                <a:path w="3567" h="1439" extrusionOk="0">
                  <a:moveTo>
                    <a:pt x="3505" y="0"/>
                  </a:moveTo>
                  <a:cubicBezTo>
                    <a:pt x="3503" y="0"/>
                    <a:pt x="3502" y="0"/>
                    <a:pt x="3501" y="0"/>
                  </a:cubicBezTo>
                  <a:cubicBezTo>
                    <a:pt x="2929" y="50"/>
                    <a:pt x="2387" y="343"/>
                    <a:pt x="1861" y="549"/>
                  </a:cubicBezTo>
                  <a:cubicBezTo>
                    <a:pt x="1262" y="785"/>
                    <a:pt x="670" y="1031"/>
                    <a:pt x="78" y="1288"/>
                  </a:cubicBezTo>
                  <a:lnTo>
                    <a:pt x="81" y="1288"/>
                  </a:lnTo>
                  <a:cubicBezTo>
                    <a:pt x="0" y="1320"/>
                    <a:pt x="19" y="1439"/>
                    <a:pt x="93" y="1439"/>
                  </a:cubicBezTo>
                  <a:cubicBezTo>
                    <a:pt x="102" y="1439"/>
                    <a:pt x="111" y="1437"/>
                    <a:pt x="121" y="1434"/>
                  </a:cubicBezTo>
                  <a:cubicBezTo>
                    <a:pt x="730" y="1231"/>
                    <a:pt x="1332" y="1018"/>
                    <a:pt x="1931" y="792"/>
                  </a:cubicBezTo>
                  <a:cubicBezTo>
                    <a:pt x="2466" y="596"/>
                    <a:pt x="3069" y="449"/>
                    <a:pt x="3528" y="103"/>
                  </a:cubicBezTo>
                  <a:cubicBezTo>
                    <a:pt x="3567" y="74"/>
                    <a:pt x="3558" y="0"/>
                    <a:pt x="3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9"/>
            <p:cNvSpPr/>
            <p:nvPr/>
          </p:nvSpPr>
          <p:spPr>
            <a:xfrm>
              <a:off x="4055850" y="3344875"/>
              <a:ext cx="18525" cy="11275"/>
            </a:xfrm>
            <a:custGeom>
              <a:avLst/>
              <a:gdLst/>
              <a:ahLst/>
              <a:cxnLst/>
              <a:rect l="l" t="t" r="r" b="b"/>
              <a:pathLst>
                <a:path w="741" h="451" extrusionOk="0">
                  <a:moveTo>
                    <a:pt x="672" y="0"/>
                  </a:moveTo>
                  <a:cubicBezTo>
                    <a:pt x="670" y="0"/>
                    <a:pt x="669" y="0"/>
                    <a:pt x="667" y="1"/>
                  </a:cubicBezTo>
                  <a:cubicBezTo>
                    <a:pt x="474" y="21"/>
                    <a:pt x="311" y="144"/>
                    <a:pt x="132" y="210"/>
                  </a:cubicBezTo>
                  <a:cubicBezTo>
                    <a:pt x="0" y="258"/>
                    <a:pt x="41" y="451"/>
                    <a:pt x="159" y="451"/>
                  </a:cubicBezTo>
                  <a:cubicBezTo>
                    <a:pt x="172" y="451"/>
                    <a:pt x="186" y="448"/>
                    <a:pt x="202" y="443"/>
                  </a:cubicBezTo>
                  <a:cubicBezTo>
                    <a:pt x="391" y="377"/>
                    <a:pt x="634" y="293"/>
                    <a:pt x="724" y="94"/>
                  </a:cubicBezTo>
                  <a:cubicBezTo>
                    <a:pt x="740" y="55"/>
                    <a:pt x="719" y="0"/>
                    <a:pt x="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9"/>
            <p:cNvSpPr/>
            <p:nvPr/>
          </p:nvSpPr>
          <p:spPr>
            <a:xfrm>
              <a:off x="4087050" y="3337000"/>
              <a:ext cx="19925" cy="10475"/>
            </a:xfrm>
            <a:custGeom>
              <a:avLst/>
              <a:gdLst/>
              <a:ahLst/>
              <a:cxnLst/>
              <a:rect l="l" t="t" r="r" b="b"/>
              <a:pathLst>
                <a:path w="797" h="419" extrusionOk="0">
                  <a:moveTo>
                    <a:pt x="660" y="1"/>
                  </a:moveTo>
                  <a:cubicBezTo>
                    <a:pt x="497" y="1"/>
                    <a:pt x="326" y="84"/>
                    <a:pt x="175" y="136"/>
                  </a:cubicBezTo>
                  <a:cubicBezTo>
                    <a:pt x="1" y="194"/>
                    <a:pt x="72" y="418"/>
                    <a:pt x="220" y="418"/>
                  </a:cubicBezTo>
                  <a:cubicBezTo>
                    <a:pt x="242" y="418"/>
                    <a:pt x="266" y="413"/>
                    <a:pt x="291" y="402"/>
                  </a:cubicBezTo>
                  <a:cubicBezTo>
                    <a:pt x="447" y="329"/>
                    <a:pt x="657" y="269"/>
                    <a:pt x="767" y="129"/>
                  </a:cubicBezTo>
                  <a:cubicBezTo>
                    <a:pt x="797" y="89"/>
                    <a:pt x="793" y="13"/>
                    <a:pt x="730" y="6"/>
                  </a:cubicBezTo>
                  <a:cubicBezTo>
                    <a:pt x="707" y="2"/>
                    <a:pt x="684" y="1"/>
                    <a:pt x="6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9"/>
            <p:cNvSpPr/>
            <p:nvPr/>
          </p:nvSpPr>
          <p:spPr>
            <a:xfrm>
              <a:off x="4122975" y="3323725"/>
              <a:ext cx="22025" cy="8200"/>
            </a:xfrm>
            <a:custGeom>
              <a:avLst/>
              <a:gdLst/>
              <a:ahLst/>
              <a:cxnLst/>
              <a:rect l="l" t="t" r="r" b="b"/>
              <a:pathLst>
                <a:path w="881" h="328" extrusionOk="0">
                  <a:moveTo>
                    <a:pt x="716" y="0"/>
                  </a:moveTo>
                  <a:cubicBezTo>
                    <a:pt x="508" y="0"/>
                    <a:pt x="303" y="63"/>
                    <a:pt x="115" y="141"/>
                  </a:cubicBezTo>
                  <a:cubicBezTo>
                    <a:pt x="1" y="178"/>
                    <a:pt x="48" y="328"/>
                    <a:pt x="139" y="328"/>
                  </a:cubicBezTo>
                  <a:cubicBezTo>
                    <a:pt x="155" y="328"/>
                    <a:pt x="171" y="324"/>
                    <a:pt x="188" y="314"/>
                  </a:cubicBezTo>
                  <a:cubicBezTo>
                    <a:pt x="394" y="221"/>
                    <a:pt x="614" y="175"/>
                    <a:pt x="827" y="105"/>
                  </a:cubicBezTo>
                  <a:cubicBezTo>
                    <a:pt x="880" y="88"/>
                    <a:pt x="870" y="5"/>
                    <a:pt x="810" y="5"/>
                  </a:cubicBezTo>
                  <a:cubicBezTo>
                    <a:pt x="779" y="2"/>
                    <a:pt x="747"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9"/>
            <p:cNvSpPr/>
            <p:nvPr/>
          </p:nvSpPr>
          <p:spPr>
            <a:xfrm>
              <a:off x="4208550" y="3264625"/>
              <a:ext cx="96550" cy="36075"/>
            </a:xfrm>
            <a:custGeom>
              <a:avLst/>
              <a:gdLst/>
              <a:ahLst/>
              <a:cxnLst/>
              <a:rect l="l" t="t" r="r" b="b"/>
              <a:pathLst>
                <a:path w="3862" h="1443" extrusionOk="0">
                  <a:moveTo>
                    <a:pt x="3742" y="0"/>
                  </a:moveTo>
                  <a:cubicBezTo>
                    <a:pt x="3126" y="3"/>
                    <a:pt x="2521" y="310"/>
                    <a:pt x="1955" y="532"/>
                  </a:cubicBezTo>
                  <a:cubicBezTo>
                    <a:pt x="1313" y="779"/>
                    <a:pt x="694" y="1085"/>
                    <a:pt x="55" y="1344"/>
                  </a:cubicBezTo>
                  <a:cubicBezTo>
                    <a:pt x="0" y="1366"/>
                    <a:pt x="15" y="1443"/>
                    <a:pt x="67" y="1443"/>
                  </a:cubicBezTo>
                  <a:cubicBezTo>
                    <a:pt x="72" y="1443"/>
                    <a:pt x="77" y="1442"/>
                    <a:pt x="82" y="1441"/>
                  </a:cubicBezTo>
                  <a:cubicBezTo>
                    <a:pt x="767" y="1228"/>
                    <a:pt x="1469" y="1068"/>
                    <a:pt x="2151" y="842"/>
                  </a:cubicBezTo>
                  <a:cubicBezTo>
                    <a:pt x="2717" y="652"/>
                    <a:pt x="3329" y="516"/>
                    <a:pt x="3801" y="140"/>
                  </a:cubicBezTo>
                  <a:cubicBezTo>
                    <a:pt x="3861" y="93"/>
                    <a:pt x="3805" y="0"/>
                    <a:pt x="3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9"/>
            <p:cNvSpPr/>
            <p:nvPr/>
          </p:nvSpPr>
          <p:spPr>
            <a:xfrm>
              <a:off x="4322175" y="3249450"/>
              <a:ext cx="31825" cy="12275"/>
            </a:xfrm>
            <a:custGeom>
              <a:avLst/>
              <a:gdLst/>
              <a:ahLst/>
              <a:cxnLst/>
              <a:rect l="l" t="t" r="r" b="b"/>
              <a:pathLst>
                <a:path w="1273" h="491" extrusionOk="0">
                  <a:moveTo>
                    <a:pt x="1077" y="0"/>
                  </a:moveTo>
                  <a:cubicBezTo>
                    <a:pt x="755" y="0"/>
                    <a:pt x="404" y="183"/>
                    <a:pt x="115" y="288"/>
                  </a:cubicBezTo>
                  <a:cubicBezTo>
                    <a:pt x="1" y="328"/>
                    <a:pt x="38" y="491"/>
                    <a:pt x="147" y="491"/>
                  </a:cubicBezTo>
                  <a:cubicBezTo>
                    <a:pt x="156" y="491"/>
                    <a:pt x="165" y="490"/>
                    <a:pt x="175" y="487"/>
                  </a:cubicBezTo>
                  <a:cubicBezTo>
                    <a:pt x="511" y="408"/>
                    <a:pt x="980" y="364"/>
                    <a:pt x="1239" y="115"/>
                  </a:cubicBezTo>
                  <a:cubicBezTo>
                    <a:pt x="1273" y="81"/>
                    <a:pt x="1256" y="25"/>
                    <a:pt x="1209" y="12"/>
                  </a:cubicBezTo>
                  <a:cubicBezTo>
                    <a:pt x="1166" y="4"/>
                    <a:pt x="1122" y="0"/>
                    <a:pt x="1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9"/>
            <p:cNvSpPr/>
            <p:nvPr/>
          </p:nvSpPr>
          <p:spPr>
            <a:xfrm>
              <a:off x="4362400" y="3229425"/>
              <a:ext cx="47275" cy="18275"/>
            </a:xfrm>
            <a:custGeom>
              <a:avLst/>
              <a:gdLst/>
              <a:ahLst/>
              <a:cxnLst/>
              <a:rect l="l" t="t" r="r" b="b"/>
              <a:pathLst>
                <a:path w="1891" h="731" extrusionOk="0">
                  <a:moveTo>
                    <a:pt x="1829" y="0"/>
                  </a:moveTo>
                  <a:cubicBezTo>
                    <a:pt x="1826" y="0"/>
                    <a:pt x="1823" y="0"/>
                    <a:pt x="1819" y="1"/>
                  </a:cubicBezTo>
                  <a:cubicBezTo>
                    <a:pt x="1523" y="41"/>
                    <a:pt x="1234" y="114"/>
                    <a:pt x="954" y="214"/>
                  </a:cubicBezTo>
                  <a:cubicBezTo>
                    <a:pt x="638" y="330"/>
                    <a:pt x="362" y="517"/>
                    <a:pt x="49" y="643"/>
                  </a:cubicBezTo>
                  <a:cubicBezTo>
                    <a:pt x="0" y="658"/>
                    <a:pt x="17" y="731"/>
                    <a:pt x="64" y="731"/>
                  </a:cubicBezTo>
                  <a:cubicBezTo>
                    <a:pt x="68" y="731"/>
                    <a:pt x="72" y="730"/>
                    <a:pt x="76" y="729"/>
                  </a:cubicBezTo>
                  <a:cubicBezTo>
                    <a:pt x="399" y="646"/>
                    <a:pt x="728" y="623"/>
                    <a:pt x="1044" y="513"/>
                  </a:cubicBezTo>
                  <a:cubicBezTo>
                    <a:pt x="1330" y="413"/>
                    <a:pt x="1600" y="274"/>
                    <a:pt x="1849" y="107"/>
                  </a:cubicBezTo>
                  <a:cubicBezTo>
                    <a:pt x="1890" y="79"/>
                    <a:pt x="1881" y="0"/>
                    <a:pt x="1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9"/>
            <p:cNvSpPr/>
            <p:nvPr/>
          </p:nvSpPr>
          <p:spPr>
            <a:xfrm>
              <a:off x="4415975" y="3199075"/>
              <a:ext cx="88575" cy="30150"/>
            </a:xfrm>
            <a:custGeom>
              <a:avLst/>
              <a:gdLst/>
              <a:ahLst/>
              <a:cxnLst/>
              <a:rect l="l" t="t" r="r" b="b"/>
              <a:pathLst>
                <a:path w="3543" h="1206" extrusionOk="0">
                  <a:moveTo>
                    <a:pt x="3162" y="1"/>
                  </a:moveTo>
                  <a:cubicBezTo>
                    <a:pt x="2694" y="1"/>
                    <a:pt x="2209" y="183"/>
                    <a:pt x="1772" y="317"/>
                  </a:cubicBezTo>
                  <a:cubicBezTo>
                    <a:pt x="1163" y="500"/>
                    <a:pt x="648" y="779"/>
                    <a:pt x="79" y="1049"/>
                  </a:cubicBezTo>
                  <a:cubicBezTo>
                    <a:pt x="1" y="1085"/>
                    <a:pt x="48" y="1206"/>
                    <a:pt x="122" y="1206"/>
                  </a:cubicBezTo>
                  <a:cubicBezTo>
                    <a:pt x="129" y="1206"/>
                    <a:pt x="137" y="1204"/>
                    <a:pt x="145" y="1202"/>
                  </a:cubicBezTo>
                  <a:cubicBezTo>
                    <a:pt x="711" y="1002"/>
                    <a:pt x="1313" y="879"/>
                    <a:pt x="1892" y="712"/>
                  </a:cubicBezTo>
                  <a:cubicBezTo>
                    <a:pt x="2404" y="566"/>
                    <a:pt x="3010" y="513"/>
                    <a:pt x="3466" y="223"/>
                  </a:cubicBezTo>
                  <a:cubicBezTo>
                    <a:pt x="3542" y="177"/>
                    <a:pt x="3532" y="40"/>
                    <a:pt x="3436" y="24"/>
                  </a:cubicBezTo>
                  <a:cubicBezTo>
                    <a:pt x="3346" y="8"/>
                    <a:pt x="3254" y="1"/>
                    <a:pt x="3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9"/>
            <p:cNvSpPr/>
            <p:nvPr/>
          </p:nvSpPr>
          <p:spPr>
            <a:xfrm>
              <a:off x="3969375" y="3378150"/>
              <a:ext cx="134750" cy="21425"/>
            </a:xfrm>
            <a:custGeom>
              <a:avLst/>
              <a:gdLst/>
              <a:ahLst/>
              <a:cxnLst/>
              <a:rect l="l" t="t" r="r" b="b"/>
              <a:pathLst>
                <a:path w="5390" h="857" extrusionOk="0">
                  <a:moveTo>
                    <a:pt x="5220" y="0"/>
                  </a:moveTo>
                  <a:cubicBezTo>
                    <a:pt x="4786" y="0"/>
                    <a:pt x="4364" y="115"/>
                    <a:pt x="3933" y="170"/>
                  </a:cubicBezTo>
                  <a:cubicBezTo>
                    <a:pt x="3498" y="223"/>
                    <a:pt x="3055" y="237"/>
                    <a:pt x="2619" y="286"/>
                  </a:cubicBezTo>
                  <a:cubicBezTo>
                    <a:pt x="1801" y="376"/>
                    <a:pt x="853" y="423"/>
                    <a:pt x="78" y="706"/>
                  </a:cubicBezTo>
                  <a:lnTo>
                    <a:pt x="78" y="702"/>
                  </a:lnTo>
                  <a:lnTo>
                    <a:pt x="78" y="702"/>
                  </a:lnTo>
                  <a:cubicBezTo>
                    <a:pt x="1" y="729"/>
                    <a:pt x="18" y="842"/>
                    <a:pt x="97" y="845"/>
                  </a:cubicBezTo>
                  <a:cubicBezTo>
                    <a:pt x="202" y="853"/>
                    <a:pt x="309" y="857"/>
                    <a:pt x="415" y="857"/>
                  </a:cubicBezTo>
                  <a:cubicBezTo>
                    <a:pt x="1159" y="857"/>
                    <a:pt x="1944" y="681"/>
                    <a:pt x="2663" y="556"/>
                  </a:cubicBezTo>
                  <a:cubicBezTo>
                    <a:pt x="3155" y="473"/>
                    <a:pt x="3644" y="353"/>
                    <a:pt x="4140" y="276"/>
                  </a:cubicBezTo>
                  <a:cubicBezTo>
                    <a:pt x="4552" y="217"/>
                    <a:pt x="4961" y="203"/>
                    <a:pt x="5357" y="60"/>
                  </a:cubicBezTo>
                  <a:cubicBezTo>
                    <a:pt x="5389" y="51"/>
                    <a:pt x="5384" y="3"/>
                    <a:pt x="5351" y="3"/>
                  </a:cubicBezTo>
                  <a:cubicBezTo>
                    <a:pt x="5350" y="3"/>
                    <a:pt x="5348" y="4"/>
                    <a:pt x="5347" y="4"/>
                  </a:cubicBezTo>
                  <a:cubicBezTo>
                    <a:pt x="5305" y="1"/>
                    <a:pt x="5262" y="0"/>
                    <a:pt x="5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9"/>
            <p:cNvSpPr/>
            <p:nvPr/>
          </p:nvSpPr>
          <p:spPr>
            <a:xfrm>
              <a:off x="4110975" y="3371275"/>
              <a:ext cx="25775" cy="7900"/>
            </a:xfrm>
            <a:custGeom>
              <a:avLst/>
              <a:gdLst/>
              <a:ahLst/>
              <a:cxnLst/>
              <a:rect l="l" t="t" r="r" b="b"/>
              <a:pathLst>
                <a:path w="1031" h="316" extrusionOk="0">
                  <a:moveTo>
                    <a:pt x="758" y="1"/>
                  </a:moveTo>
                  <a:cubicBezTo>
                    <a:pt x="526" y="1"/>
                    <a:pt x="295" y="88"/>
                    <a:pt x="79" y="172"/>
                  </a:cubicBezTo>
                  <a:lnTo>
                    <a:pt x="76" y="176"/>
                  </a:lnTo>
                  <a:cubicBezTo>
                    <a:pt x="0" y="206"/>
                    <a:pt x="24" y="315"/>
                    <a:pt x="96" y="315"/>
                  </a:cubicBezTo>
                  <a:cubicBezTo>
                    <a:pt x="103" y="315"/>
                    <a:pt x="111" y="314"/>
                    <a:pt x="119" y="312"/>
                  </a:cubicBezTo>
                  <a:cubicBezTo>
                    <a:pt x="399" y="229"/>
                    <a:pt x="701" y="222"/>
                    <a:pt x="974" y="112"/>
                  </a:cubicBezTo>
                  <a:cubicBezTo>
                    <a:pt x="1031" y="112"/>
                    <a:pt x="1031" y="29"/>
                    <a:pt x="974" y="29"/>
                  </a:cubicBezTo>
                  <a:cubicBezTo>
                    <a:pt x="902" y="9"/>
                    <a:pt x="830" y="1"/>
                    <a:pt x="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9"/>
            <p:cNvSpPr/>
            <p:nvPr/>
          </p:nvSpPr>
          <p:spPr>
            <a:xfrm>
              <a:off x="4133400" y="3364625"/>
              <a:ext cx="18225" cy="15350"/>
            </a:xfrm>
            <a:custGeom>
              <a:avLst/>
              <a:gdLst/>
              <a:ahLst/>
              <a:cxnLst/>
              <a:rect l="l" t="t" r="r" b="b"/>
              <a:pathLst>
                <a:path w="729" h="614" extrusionOk="0">
                  <a:moveTo>
                    <a:pt x="351" y="0"/>
                  </a:moveTo>
                  <a:cubicBezTo>
                    <a:pt x="224" y="0"/>
                    <a:pt x="98" y="71"/>
                    <a:pt x="57" y="232"/>
                  </a:cubicBezTo>
                  <a:cubicBezTo>
                    <a:pt x="0" y="465"/>
                    <a:pt x="192" y="613"/>
                    <a:pt x="377" y="613"/>
                  </a:cubicBezTo>
                  <a:cubicBezTo>
                    <a:pt x="505" y="613"/>
                    <a:pt x="630" y="543"/>
                    <a:pt x="669" y="382"/>
                  </a:cubicBezTo>
                  <a:cubicBezTo>
                    <a:pt x="728" y="149"/>
                    <a:pt x="538" y="0"/>
                    <a:pt x="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9"/>
            <p:cNvSpPr/>
            <p:nvPr/>
          </p:nvSpPr>
          <p:spPr>
            <a:xfrm>
              <a:off x="4172750" y="3362475"/>
              <a:ext cx="21900" cy="5900"/>
            </a:xfrm>
            <a:custGeom>
              <a:avLst/>
              <a:gdLst/>
              <a:ahLst/>
              <a:cxnLst/>
              <a:rect l="l" t="t" r="r" b="b"/>
              <a:pathLst>
                <a:path w="876" h="236" extrusionOk="0">
                  <a:moveTo>
                    <a:pt x="631" y="0"/>
                  </a:moveTo>
                  <a:cubicBezTo>
                    <a:pt x="459" y="0"/>
                    <a:pt x="272" y="41"/>
                    <a:pt x="113" y="55"/>
                  </a:cubicBezTo>
                  <a:cubicBezTo>
                    <a:pt x="0" y="68"/>
                    <a:pt x="3" y="235"/>
                    <a:pt x="108" y="235"/>
                  </a:cubicBezTo>
                  <a:cubicBezTo>
                    <a:pt x="111" y="235"/>
                    <a:pt x="114" y="235"/>
                    <a:pt x="117" y="235"/>
                  </a:cubicBezTo>
                  <a:cubicBezTo>
                    <a:pt x="346" y="208"/>
                    <a:pt x="629" y="221"/>
                    <a:pt x="839" y="118"/>
                  </a:cubicBezTo>
                  <a:cubicBezTo>
                    <a:pt x="875" y="92"/>
                    <a:pt x="865" y="35"/>
                    <a:pt x="822" y="22"/>
                  </a:cubicBezTo>
                  <a:cubicBezTo>
                    <a:pt x="762" y="6"/>
                    <a:pt x="698" y="0"/>
                    <a:pt x="6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9"/>
            <p:cNvSpPr/>
            <p:nvPr/>
          </p:nvSpPr>
          <p:spPr>
            <a:xfrm>
              <a:off x="4218350" y="3352075"/>
              <a:ext cx="22875" cy="8825"/>
            </a:xfrm>
            <a:custGeom>
              <a:avLst/>
              <a:gdLst/>
              <a:ahLst/>
              <a:cxnLst/>
              <a:rect l="l" t="t" r="r" b="b"/>
              <a:pathLst>
                <a:path w="915" h="353" extrusionOk="0">
                  <a:moveTo>
                    <a:pt x="676" y="0"/>
                  </a:moveTo>
                  <a:cubicBezTo>
                    <a:pt x="489" y="0"/>
                    <a:pt x="295" y="65"/>
                    <a:pt x="126" y="125"/>
                  </a:cubicBezTo>
                  <a:lnTo>
                    <a:pt x="126" y="128"/>
                  </a:lnTo>
                  <a:cubicBezTo>
                    <a:pt x="1" y="170"/>
                    <a:pt x="41" y="353"/>
                    <a:pt x="148" y="353"/>
                  </a:cubicBezTo>
                  <a:cubicBezTo>
                    <a:pt x="161" y="353"/>
                    <a:pt x="175" y="350"/>
                    <a:pt x="189" y="345"/>
                  </a:cubicBezTo>
                  <a:cubicBezTo>
                    <a:pt x="405" y="262"/>
                    <a:pt x="641" y="238"/>
                    <a:pt x="851" y="145"/>
                  </a:cubicBezTo>
                  <a:cubicBezTo>
                    <a:pt x="914" y="125"/>
                    <a:pt x="914" y="39"/>
                    <a:pt x="851" y="22"/>
                  </a:cubicBezTo>
                  <a:cubicBezTo>
                    <a:pt x="794" y="7"/>
                    <a:pt x="735"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9"/>
            <p:cNvSpPr/>
            <p:nvPr/>
          </p:nvSpPr>
          <p:spPr>
            <a:xfrm>
              <a:off x="4279575" y="3335975"/>
              <a:ext cx="58575" cy="14675"/>
            </a:xfrm>
            <a:custGeom>
              <a:avLst/>
              <a:gdLst/>
              <a:ahLst/>
              <a:cxnLst/>
              <a:rect l="l" t="t" r="r" b="b"/>
              <a:pathLst>
                <a:path w="2343" h="587" extrusionOk="0">
                  <a:moveTo>
                    <a:pt x="2294" y="0"/>
                  </a:moveTo>
                  <a:cubicBezTo>
                    <a:pt x="2292" y="0"/>
                    <a:pt x="2290" y="0"/>
                    <a:pt x="2288" y="1"/>
                  </a:cubicBezTo>
                  <a:cubicBezTo>
                    <a:pt x="1543" y="114"/>
                    <a:pt x="814" y="337"/>
                    <a:pt x="69" y="463"/>
                  </a:cubicBezTo>
                  <a:cubicBezTo>
                    <a:pt x="1" y="476"/>
                    <a:pt x="18" y="586"/>
                    <a:pt x="83" y="586"/>
                  </a:cubicBezTo>
                  <a:cubicBezTo>
                    <a:pt x="85" y="586"/>
                    <a:pt x="87" y="586"/>
                    <a:pt x="89" y="586"/>
                  </a:cubicBezTo>
                  <a:cubicBezTo>
                    <a:pt x="834" y="490"/>
                    <a:pt x="1609" y="390"/>
                    <a:pt x="2301" y="90"/>
                  </a:cubicBezTo>
                  <a:cubicBezTo>
                    <a:pt x="2343" y="71"/>
                    <a:pt x="2341" y="0"/>
                    <a:pt x="2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9"/>
            <p:cNvSpPr/>
            <p:nvPr/>
          </p:nvSpPr>
          <p:spPr>
            <a:xfrm>
              <a:off x="4363125" y="3303375"/>
              <a:ext cx="145750" cy="31900"/>
            </a:xfrm>
            <a:custGeom>
              <a:avLst/>
              <a:gdLst/>
              <a:ahLst/>
              <a:cxnLst/>
              <a:rect l="l" t="t" r="r" b="b"/>
              <a:pathLst>
                <a:path w="5830" h="1276" extrusionOk="0">
                  <a:moveTo>
                    <a:pt x="5303" y="0"/>
                  </a:moveTo>
                  <a:cubicBezTo>
                    <a:pt x="4579" y="0"/>
                    <a:pt x="3800" y="245"/>
                    <a:pt x="3124" y="426"/>
                  </a:cubicBezTo>
                  <a:cubicBezTo>
                    <a:pt x="2120" y="702"/>
                    <a:pt x="1082" y="839"/>
                    <a:pt x="77" y="1125"/>
                  </a:cubicBezTo>
                  <a:cubicBezTo>
                    <a:pt x="1" y="1147"/>
                    <a:pt x="12" y="1276"/>
                    <a:pt x="89" y="1276"/>
                  </a:cubicBezTo>
                  <a:cubicBezTo>
                    <a:pt x="93" y="1276"/>
                    <a:pt x="96" y="1275"/>
                    <a:pt x="100" y="1275"/>
                  </a:cubicBezTo>
                  <a:cubicBezTo>
                    <a:pt x="1102" y="1138"/>
                    <a:pt x="2066" y="855"/>
                    <a:pt x="3065" y="709"/>
                  </a:cubicBezTo>
                  <a:cubicBezTo>
                    <a:pt x="3923" y="583"/>
                    <a:pt x="4838" y="526"/>
                    <a:pt x="5679" y="330"/>
                  </a:cubicBezTo>
                  <a:cubicBezTo>
                    <a:pt x="5826" y="297"/>
                    <a:pt x="5829" y="44"/>
                    <a:pt x="5673" y="24"/>
                  </a:cubicBezTo>
                  <a:cubicBezTo>
                    <a:pt x="5552" y="8"/>
                    <a:pt x="5428" y="0"/>
                    <a:pt x="5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9"/>
            <p:cNvSpPr/>
            <p:nvPr/>
          </p:nvSpPr>
          <p:spPr>
            <a:xfrm>
              <a:off x="3955900" y="3406100"/>
              <a:ext cx="104425" cy="13375"/>
            </a:xfrm>
            <a:custGeom>
              <a:avLst/>
              <a:gdLst/>
              <a:ahLst/>
              <a:cxnLst/>
              <a:rect l="l" t="t" r="r" b="b"/>
              <a:pathLst>
                <a:path w="4177" h="535" extrusionOk="0">
                  <a:moveTo>
                    <a:pt x="81" y="0"/>
                  </a:moveTo>
                  <a:lnTo>
                    <a:pt x="81" y="3"/>
                  </a:lnTo>
                  <a:cubicBezTo>
                    <a:pt x="78" y="3"/>
                    <a:pt x="75" y="3"/>
                    <a:pt x="72" y="3"/>
                  </a:cubicBezTo>
                  <a:cubicBezTo>
                    <a:pt x="4" y="3"/>
                    <a:pt x="1" y="111"/>
                    <a:pt x="68" y="127"/>
                  </a:cubicBezTo>
                  <a:cubicBezTo>
                    <a:pt x="965" y="365"/>
                    <a:pt x="1981" y="535"/>
                    <a:pt x="2960" y="535"/>
                  </a:cubicBezTo>
                  <a:cubicBezTo>
                    <a:pt x="3361" y="535"/>
                    <a:pt x="3755" y="506"/>
                    <a:pt x="4133" y="443"/>
                  </a:cubicBezTo>
                  <a:cubicBezTo>
                    <a:pt x="4176" y="436"/>
                    <a:pt x="4170" y="373"/>
                    <a:pt x="4133" y="366"/>
                  </a:cubicBezTo>
                  <a:cubicBezTo>
                    <a:pt x="3494" y="253"/>
                    <a:pt x="2839" y="250"/>
                    <a:pt x="2193" y="193"/>
                  </a:cubicBezTo>
                  <a:cubicBezTo>
                    <a:pt x="1488" y="130"/>
                    <a:pt x="790" y="5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9"/>
            <p:cNvSpPr/>
            <p:nvPr/>
          </p:nvSpPr>
          <p:spPr>
            <a:xfrm>
              <a:off x="4077175" y="3415375"/>
              <a:ext cx="21475" cy="4725"/>
            </a:xfrm>
            <a:custGeom>
              <a:avLst/>
              <a:gdLst/>
              <a:ahLst/>
              <a:cxnLst/>
              <a:rect l="l" t="t" r="r" b="b"/>
              <a:pathLst>
                <a:path w="859" h="189" extrusionOk="0">
                  <a:moveTo>
                    <a:pt x="416" y="1"/>
                  </a:moveTo>
                  <a:cubicBezTo>
                    <a:pt x="300" y="1"/>
                    <a:pt x="184" y="8"/>
                    <a:pt x="80" y="8"/>
                  </a:cubicBezTo>
                  <a:cubicBezTo>
                    <a:pt x="1" y="8"/>
                    <a:pt x="7" y="125"/>
                    <a:pt x="84" y="135"/>
                  </a:cubicBezTo>
                  <a:cubicBezTo>
                    <a:pt x="238" y="148"/>
                    <a:pt x="419" y="188"/>
                    <a:pt x="588" y="188"/>
                  </a:cubicBezTo>
                  <a:cubicBezTo>
                    <a:pt x="668" y="188"/>
                    <a:pt x="745" y="179"/>
                    <a:pt x="816" y="155"/>
                  </a:cubicBezTo>
                  <a:cubicBezTo>
                    <a:pt x="852" y="142"/>
                    <a:pt x="859" y="88"/>
                    <a:pt x="826" y="68"/>
                  </a:cubicBezTo>
                  <a:cubicBezTo>
                    <a:pt x="706" y="13"/>
                    <a:pt x="561" y="1"/>
                    <a:pt x="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9"/>
            <p:cNvSpPr/>
            <p:nvPr/>
          </p:nvSpPr>
          <p:spPr>
            <a:xfrm>
              <a:off x="4103875" y="3413400"/>
              <a:ext cx="52350" cy="6950"/>
            </a:xfrm>
            <a:custGeom>
              <a:avLst/>
              <a:gdLst/>
              <a:ahLst/>
              <a:cxnLst/>
              <a:rect l="l" t="t" r="r" b="b"/>
              <a:pathLst>
                <a:path w="2094" h="278" extrusionOk="0">
                  <a:moveTo>
                    <a:pt x="2050" y="1"/>
                  </a:moveTo>
                  <a:cubicBezTo>
                    <a:pt x="1727" y="8"/>
                    <a:pt x="1408" y="87"/>
                    <a:pt x="1088" y="104"/>
                  </a:cubicBezTo>
                  <a:cubicBezTo>
                    <a:pt x="1018" y="108"/>
                    <a:pt x="947" y="109"/>
                    <a:pt x="876" y="109"/>
                  </a:cubicBezTo>
                  <a:cubicBezTo>
                    <a:pt x="642" y="109"/>
                    <a:pt x="404" y="94"/>
                    <a:pt x="172" y="94"/>
                  </a:cubicBezTo>
                  <a:cubicBezTo>
                    <a:pt x="154" y="94"/>
                    <a:pt x="137" y="94"/>
                    <a:pt x="120" y="94"/>
                  </a:cubicBezTo>
                  <a:cubicBezTo>
                    <a:pt x="1" y="94"/>
                    <a:pt x="7" y="277"/>
                    <a:pt x="124" y="277"/>
                  </a:cubicBezTo>
                  <a:cubicBezTo>
                    <a:pt x="144" y="277"/>
                    <a:pt x="165" y="278"/>
                    <a:pt x="185" y="278"/>
                  </a:cubicBezTo>
                  <a:cubicBezTo>
                    <a:pt x="518" y="278"/>
                    <a:pt x="829" y="228"/>
                    <a:pt x="1158" y="194"/>
                  </a:cubicBezTo>
                  <a:cubicBezTo>
                    <a:pt x="1461" y="164"/>
                    <a:pt x="1767" y="154"/>
                    <a:pt x="2060" y="64"/>
                  </a:cubicBezTo>
                  <a:cubicBezTo>
                    <a:pt x="2093" y="51"/>
                    <a:pt x="2087" y="1"/>
                    <a:pt x="2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9"/>
            <p:cNvSpPr/>
            <p:nvPr/>
          </p:nvSpPr>
          <p:spPr>
            <a:xfrm>
              <a:off x="4173550" y="3408650"/>
              <a:ext cx="14200" cy="3550"/>
            </a:xfrm>
            <a:custGeom>
              <a:avLst/>
              <a:gdLst/>
              <a:ahLst/>
              <a:cxnLst/>
              <a:rect l="l" t="t" r="r" b="b"/>
              <a:pathLst>
                <a:path w="568" h="142" extrusionOk="0">
                  <a:moveTo>
                    <a:pt x="395" y="1"/>
                  </a:moveTo>
                  <a:cubicBezTo>
                    <a:pt x="286" y="1"/>
                    <a:pt x="175" y="18"/>
                    <a:pt x="71" y="25"/>
                  </a:cubicBezTo>
                  <a:cubicBezTo>
                    <a:pt x="0" y="31"/>
                    <a:pt x="1" y="141"/>
                    <a:pt x="69" y="141"/>
                  </a:cubicBezTo>
                  <a:cubicBezTo>
                    <a:pt x="71" y="141"/>
                    <a:pt x="73" y="141"/>
                    <a:pt x="75" y="141"/>
                  </a:cubicBezTo>
                  <a:cubicBezTo>
                    <a:pt x="221" y="124"/>
                    <a:pt x="387" y="131"/>
                    <a:pt x="527" y="84"/>
                  </a:cubicBezTo>
                  <a:cubicBezTo>
                    <a:pt x="560" y="71"/>
                    <a:pt x="567" y="18"/>
                    <a:pt x="527" y="11"/>
                  </a:cubicBezTo>
                  <a:cubicBezTo>
                    <a:pt x="484" y="3"/>
                    <a:pt x="440" y="1"/>
                    <a:pt x="3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9"/>
            <p:cNvSpPr/>
            <p:nvPr/>
          </p:nvSpPr>
          <p:spPr>
            <a:xfrm>
              <a:off x="4206850" y="3405650"/>
              <a:ext cx="17825" cy="6325"/>
            </a:xfrm>
            <a:custGeom>
              <a:avLst/>
              <a:gdLst/>
              <a:ahLst/>
              <a:cxnLst/>
              <a:rect l="l" t="t" r="r" b="b"/>
              <a:pathLst>
                <a:path w="713" h="253" extrusionOk="0">
                  <a:moveTo>
                    <a:pt x="175" y="0"/>
                  </a:moveTo>
                  <a:cubicBezTo>
                    <a:pt x="15" y="0"/>
                    <a:pt x="1" y="248"/>
                    <a:pt x="170" y="248"/>
                  </a:cubicBezTo>
                  <a:cubicBezTo>
                    <a:pt x="240" y="248"/>
                    <a:pt x="314" y="252"/>
                    <a:pt x="388" y="252"/>
                  </a:cubicBezTo>
                  <a:cubicBezTo>
                    <a:pt x="483" y="252"/>
                    <a:pt x="578" y="245"/>
                    <a:pt x="662" y="211"/>
                  </a:cubicBezTo>
                  <a:cubicBezTo>
                    <a:pt x="706" y="194"/>
                    <a:pt x="712" y="135"/>
                    <a:pt x="672" y="108"/>
                  </a:cubicBezTo>
                  <a:cubicBezTo>
                    <a:pt x="533" y="28"/>
                    <a:pt x="353" y="25"/>
                    <a:pt x="197" y="2"/>
                  </a:cubicBezTo>
                  <a:cubicBezTo>
                    <a:pt x="189" y="1"/>
                    <a:pt x="182" y="0"/>
                    <a:pt x="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9"/>
            <p:cNvSpPr/>
            <p:nvPr/>
          </p:nvSpPr>
          <p:spPr>
            <a:xfrm>
              <a:off x="4237150" y="3406825"/>
              <a:ext cx="26100" cy="6025"/>
            </a:xfrm>
            <a:custGeom>
              <a:avLst/>
              <a:gdLst/>
              <a:ahLst/>
              <a:cxnLst/>
              <a:rect l="l" t="t" r="r" b="b"/>
              <a:pathLst>
                <a:path w="1044" h="241" extrusionOk="0">
                  <a:moveTo>
                    <a:pt x="410" y="0"/>
                  </a:moveTo>
                  <a:cubicBezTo>
                    <a:pt x="325" y="0"/>
                    <a:pt x="240" y="2"/>
                    <a:pt x="152" y="4"/>
                  </a:cubicBezTo>
                  <a:cubicBezTo>
                    <a:pt x="0" y="11"/>
                    <a:pt x="6" y="241"/>
                    <a:pt x="152" y="241"/>
                  </a:cubicBezTo>
                  <a:cubicBezTo>
                    <a:pt x="154" y="241"/>
                    <a:pt x="155" y="241"/>
                    <a:pt x="156" y="241"/>
                  </a:cubicBezTo>
                  <a:cubicBezTo>
                    <a:pt x="445" y="231"/>
                    <a:pt x="721" y="227"/>
                    <a:pt x="1001" y="147"/>
                  </a:cubicBezTo>
                  <a:cubicBezTo>
                    <a:pt x="1044" y="134"/>
                    <a:pt x="1044" y="71"/>
                    <a:pt x="997" y="58"/>
                  </a:cubicBezTo>
                  <a:cubicBezTo>
                    <a:pt x="800" y="11"/>
                    <a:pt x="607" y="0"/>
                    <a:pt x="4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9"/>
            <p:cNvSpPr/>
            <p:nvPr/>
          </p:nvSpPr>
          <p:spPr>
            <a:xfrm>
              <a:off x="4279950" y="3397525"/>
              <a:ext cx="109725" cy="13075"/>
            </a:xfrm>
            <a:custGeom>
              <a:avLst/>
              <a:gdLst/>
              <a:ahLst/>
              <a:cxnLst/>
              <a:rect l="l" t="t" r="r" b="b"/>
              <a:pathLst>
                <a:path w="4389" h="523" extrusionOk="0">
                  <a:moveTo>
                    <a:pt x="3687" y="1"/>
                  </a:moveTo>
                  <a:cubicBezTo>
                    <a:pt x="3181" y="1"/>
                    <a:pt x="2659" y="94"/>
                    <a:pt x="2170" y="144"/>
                  </a:cubicBezTo>
                  <a:cubicBezTo>
                    <a:pt x="1451" y="217"/>
                    <a:pt x="756" y="333"/>
                    <a:pt x="44" y="453"/>
                  </a:cubicBezTo>
                  <a:lnTo>
                    <a:pt x="44" y="450"/>
                  </a:lnTo>
                  <a:lnTo>
                    <a:pt x="44" y="450"/>
                  </a:lnTo>
                  <a:cubicBezTo>
                    <a:pt x="1" y="456"/>
                    <a:pt x="14" y="523"/>
                    <a:pt x="57" y="523"/>
                  </a:cubicBezTo>
                  <a:cubicBezTo>
                    <a:pt x="799" y="493"/>
                    <a:pt x="1534" y="470"/>
                    <a:pt x="2280" y="423"/>
                  </a:cubicBezTo>
                  <a:cubicBezTo>
                    <a:pt x="2948" y="380"/>
                    <a:pt x="3677" y="426"/>
                    <a:pt x="4316" y="203"/>
                  </a:cubicBezTo>
                  <a:cubicBezTo>
                    <a:pt x="4382" y="183"/>
                    <a:pt x="4389" y="77"/>
                    <a:pt x="4312" y="60"/>
                  </a:cubicBezTo>
                  <a:cubicBezTo>
                    <a:pt x="4109" y="17"/>
                    <a:pt x="3899" y="1"/>
                    <a:pt x="3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9"/>
            <p:cNvSpPr/>
            <p:nvPr/>
          </p:nvSpPr>
          <p:spPr>
            <a:xfrm>
              <a:off x="3954250" y="3407800"/>
              <a:ext cx="84825" cy="37250"/>
            </a:xfrm>
            <a:custGeom>
              <a:avLst/>
              <a:gdLst/>
              <a:ahLst/>
              <a:cxnLst/>
              <a:rect l="l" t="t" r="r" b="b"/>
              <a:pathLst>
                <a:path w="3393" h="1490" extrusionOk="0">
                  <a:moveTo>
                    <a:pt x="132" y="0"/>
                  </a:moveTo>
                  <a:cubicBezTo>
                    <a:pt x="51" y="0"/>
                    <a:pt x="0" y="109"/>
                    <a:pt x="87" y="158"/>
                  </a:cubicBezTo>
                  <a:cubicBezTo>
                    <a:pt x="1045" y="694"/>
                    <a:pt x="2216" y="1396"/>
                    <a:pt x="3331" y="1489"/>
                  </a:cubicBezTo>
                  <a:cubicBezTo>
                    <a:pt x="3333" y="1489"/>
                    <a:pt x="3335" y="1490"/>
                    <a:pt x="3337" y="1490"/>
                  </a:cubicBezTo>
                  <a:cubicBezTo>
                    <a:pt x="3391" y="1490"/>
                    <a:pt x="3393" y="1412"/>
                    <a:pt x="3357" y="1386"/>
                  </a:cubicBezTo>
                  <a:cubicBezTo>
                    <a:pt x="2885" y="1060"/>
                    <a:pt x="2306" y="894"/>
                    <a:pt x="1780" y="677"/>
                  </a:cubicBezTo>
                  <a:cubicBezTo>
                    <a:pt x="1245" y="454"/>
                    <a:pt x="706" y="232"/>
                    <a:pt x="173" y="5"/>
                  </a:cubicBezTo>
                  <a:lnTo>
                    <a:pt x="170" y="9"/>
                  </a:lnTo>
                  <a:cubicBezTo>
                    <a:pt x="157" y="3"/>
                    <a:pt x="144"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9"/>
            <p:cNvSpPr/>
            <p:nvPr/>
          </p:nvSpPr>
          <p:spPr>
            <a:xfrm>
              <a:off x="4047500" y="3445125"/>
              <a:ext cx="15575" cy="7300"/>
            </a:xfrm>
            <a:custGeom>
              <a:avLst/>
              <a:gdLst/>
              <a:ahLst/>
              <a:cxnLst/>
              <a:rect l="l" t="t" r="r" b="b"/>
              <a:pathLst>
                <a:path w="623" h="292" extrusionOk="0">
                  <a:moveTo>
                    <a:pt x="145" y="1"/>
                  </a:moveTo>
                  <a:cubicBezTo>
                    <a:pt x="35" y="1"/>
                    <a:pt x="0" y="168"/>
                    <a:pt x="116" y="206"/>
                  </a:cubicBezTo>
                  <a:cubicBezTo>
                    <a:pt x="212" y="234"/>
                    <a:pt x="344" y="292"/>
                    <a:pt x="459" y="292"/>
                  </a:cubicBezTo>
                  <a:cubicBezTo>
                    <a:pt x="505" y="292"/>
                    <a:pt x="549" y="283"/>
                    <a:pt x="585" y="259"/>
                  </a:cubicBezTo>
                  <a:cubicBezTo>
                    <a:pt x="612" y="239"/>
                    <a:pt x="622" y="202"/>
                    <a:pt x="605" y="176"/>
                  </a:cubicBezTo>
                  <a:cubicBezTo>
                    <a:pt x="529" y="43"/>
                    <a:pt x="303" y="29"/>
                    <a:pt x="166" y="3"/>
                  </a:cubicBezTo>
                  <a:cubicBezTo>
                    <a:pt x="159" y="1"/>
                    <a:pt x="152"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9"/>
            <p:cNvSpPr/>
            <p:nvPr/>
          </p:nvSpPr>
          <p:spPr>
            <a:xfrm>
              <a:off x="4073950" y="3453150"/>
              <a:ext cx="19800" cy="6700"/>
            </a:xfrm>
            <a:custGeom>
              <a:avLst/>
              <a:gdLst/>
              <a:ahLst/>
              <a:cxnLst/>
              <a:rect l="l" t="t" r="r" b="b"/>
              <a:pathLst>
                <a:path w="792" h="268" extrusionOk="0">
                  <a:moveTo>
                    <a:pt x="40" y="1"/>
                  </a:moveTo>
                  <a:cubicBezTo>
                    <a:pt x="17" y="1"/>
                    <a:pt x="1" y="37"/>
                    <a:pt x="27" y="51"/>
                  </a:cubicBezTo>
                  <a:cubicBezTo>
                    <a:pt x="253" y="154"/>
                    <a:pt x="516" y="257"/>
                    <a:pt x="765" y="267"/>
                  </a:cubicBezTo>
                  <a:cubicBezTo>
                    <a:pt x="766" y="267"/>
                    <a:pt x="767" y="268"/>
                    <a:pt x="768" y="268"/>
                  </a:cubicBezTo>
                  <a:cubicBezTo>
                    <a:pt x="792" y="268"/>
                    <a:pt x="791" y="230"/>
                    <a:pt x="768" y="224"/>
                  </a:cubicBezTo>
                  <a:cubicBezTo>
                    <a:pt x="526" y="151"/>
                    <a:pt x="289" y="108"/>
                    <a:pt x="53" y="5"/>
                  </a:cubicBezTo>
                  <a:cubicBezTo>
                    <a:pt x="49" y="2"/>
                    <a:pt x="44" y="1"/>
                    <a:pt x="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9"/>
            <p:cNvSpPr/>
            <p:nvPr/>
          </p:nvSpPr>
          <p:spPr>
            <a:xfrm>
              <a:off x="4100150" y="3460350"/>
              <a:ext cx="74450" cy="20000"/>
            </a:xfrm>
            <a:custGeom>
              <a:avLst/>
              <a:gdLst/>
              <a:ahLst/>
              <a:cxnLst/>
              <a:rect l="l" t="t" r="r" b="b"/>
              <a:pathLst>
                <a:path w="2978" h="800" extrusionOk="0">
                  <a:moveTo>
                    <a:pt x="110" y="0"/>
                  </a:moveTo>
                  <a:cubicBezTo>
                    <a:pt x="21" y="0"/>
                    <a:pt x="1" y="146"/>
                    <a:pt x="96" y="182"/>
                  </a:cubicBezTo>
                  <a:cubicBezTo>
                    <a:pt x="679" y="415"/>
                    <a:pt x="1274" y="595"/>
                    <a:pt x="1886" y="725"/>
                  </a:cubicBezTo>
                  <a:cubicBezTo>
                    <a:pt x="2055" y="760"/>
                    <a:pt x="2237" y="799"/>
                    <a:pt x="2409" y="799"/>
                  </a:cubicBezTo>
                  <a:cubicBezTo>
                    <a:pt x="2610" y="799"/>
                    <a:pt x="2799" y="746"/>
                    <a:pt x="2941" y="568"/>
                  </a:cubicBezTo>
                  <a:cubicBezTo>
                    <a:pt x="2977" y="525"/>
                    <a:pt x="2967" y="445"/>
                    <a:pt x="2901" y="432"/>
                  </a:cubicBezTo>
                  <a:cubicBezTo>
                    <a:pt x="2495" y="359"/>
                    <a:pt x="2069" y="392"/>
                    <a:pt x="1653" y="342"/>
                  </a:cubicBezTo>
                  <a:cubicBezTo>
                    <a:pt x="1141" y="279"/>
                    <a:pt x="635" y="166"/>
                    <a:pt x="143" y="3"/>
                  </a:cubicBezTo>
                  <a:lnTo>
                    <a:pt x="143" y="6"/>
                  </a:lnTo>
                  <a:cubicBezTo>
                    <a:pt x="131" y="2"/>
                    <a:pt x="120" y="0"/>
                    <a:pt x="1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3" name="Google Shape;2123;p9"/>
          <p:cNvSpPr txBox="1">
            <a:spLocks noGrp="1"/>
          </p:cNvSpPr>
          <p:nvPr>
            <p:ph type="title"/>
          </p:nvPr>
        </p:nvSpPr>
        <p:spPr>
          <a:xfrm>
            <a:off x="2029950" y="632800"/>
            <a:ext cx="5084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24" name="Google Shape;2124;p9"/>
          <p:cNvSpPr txBox="1">
            <a:spLocks noGrp="1"/>
          </p:cNvSpPr>
          <p:nvPr>
            <p:ph type="subTitle" idx="1"/>
          </p:nvPr>
        </p:nvSpPr>
        <p:spPr>
          <a:xfrm>
            <a:off x="2030059" y="1474593"/>
            <a:ext cx="5084100" cy="11943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125" name="Google Shape;2125;p9"/>
          <p:cNvGrpSpPr/>
          <p:nvPr/>
        </p:nvGrpSpPr>
        <p:grpSpPr>
          <a:xfrm flipH="1">
            <a:off x="8709874" y="-166851"/>
            <a:ext cx="434123" cy="5485949"/>
            <a:chOff x="13274" y="-166851"/>
            <a:chExt cx="434123" cy="5485949"/>
          </a:xfrm>
        </p:grpSpPr>
        <p:sp>
          <p:nvSpPr>
            <p:cNvPr id="2126" name="Google Shape;2126;p9"/>
            <p:cNvSpPr/>
            <p:nvPr/>
          </p:nvSpPr>
          <p:spPr>
            <a:xfrm rot="-5400000">
              <a:off x="-76071" y="4648688"/>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0" y="5509"/>
                    <a:pt x="13242" y="4611"/>
                    <a:pt x="13661" y="3407"/>
                  </a:cubicBezTo>
                  <a:cubicBezTo>
                    <a:pt x="14020" y="2372"/>
                    <a:pt x="13844" y="1181"/>
                    <a:pt x="13172" y="0"/>
                  </a:cubicBezTo>
                  <a:lnTo>
                    <a:pt x="12912" y="0"/>
                  </a:lnTo>
                  <a:cubicBezTo>
                    <a:pt x="13608" y="1161"/>
                    <a:pt x="13801" y="2332"/>
                    <a:pt x="13451" y="3334"/>
                  </a:cubicBezTo>
                  <a:cubicBezTo>
                    <a:pt x="13059" y="4468"/>
                    <a:pt x="12027" y="5316"/>
                    <a:pt x="10470" y="5789"/>
                  </a:cubicBezTo>
                  <a:cubicBezTo>
                    <a:pt x="8035" y="6527"/>
                    <a:pt x="7257" y="7702"/>
                    <a:pt x="7010" y="8311"/>
                  </a:cubicBezTo>
                  <a:cubicBezTo>
                    <a:pt x="6764" y="7702"/>
                    <a:pt x="5989" y="6527"/>
                    <a:pt x="3554" y="5789"/>
                  </a:cubicBezTo>
                  <a:cubicBezTo>
                    <a:pt x="1997" y="5316"/>
                    <a:pt x="962" y="4468"/>
                    <a:pt x="570"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9"/>
            <p:cNvSpPr/>
            <p:nvPr/>
          </p:nvSpPr>
          <p:spPr>
            <a:xfrm rot="-5400000">
              <a:off x="-60135" y="4680164"/>
              <a:ext cx="489326" cy="342507"/>
            </a:xfrm>
            <a:custGeom>
              <a:avLst/>
              <a:gdLst/>
              <a:ahLst/>
              <a:cxnLst/>
              <a:rect l="l" t="t" r="r" b="b"/>
              <a:pathLst>
                <a:path w="11745" h="8221" extrusionOk="0">
                  <a:moveTo>
                    <a:pt x="666" y="0"/>
                  </a:moveTo>
                  <a:cubicBezTo>
                    <a:pt x="137" y="965"/>
                    <a:pt x="0" y="1936"/>
                    <a:pt x="297" y="2781"/>
                  </a:cubicBezTo>
                  <a:cubicBezTo>
                    <a:pt x="646" y="3793"/>
                    <a:pt x="1557"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4" y="1936"/>
                    <a:pt x="11611" y="965"/>
                    <a:pt x="11082" y="0"/>
                  </a:cubicBezTo>
                  <a:lnTo>
                    <a:pt x="10830" y="0"/>
                  </a:lnTo>
                  <a:cubicBezTo>
                    <a:pt x="11378" y="945"/>
                    <a:pt x="11525" y="1893"/>
                    <a:pt x="11242" y="2708"/>
                  </a:cubicBezTo>
                  <a:cubicBezTo>
                    <a:pt x="10913" y="3650"/>
                    <a:pt x="10054" y="4358"/>
                    <a:pt x="8760" y="4751"/>
                  </a:cubicBezTo>
                  <a:cubicBezTo>
                    <a:pt x="6771" y="5356"/>
                    <a:pt x="6099" y="6308"/>
                    <a:pt x="5872"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9"/>
            <p:cNvSpPr/>
            <p:nvPr/>
          </p:nvSpPr>
          <p:spPr>
            <a:xfrm rot="-5400000">
              <a:off x="73289" y="4749803"/>
              <a:ext cx="91074" cy="203105"/>
            </a:xfrm>
            <a:custGeom>
              <a:avLst/>
              <a:gdLst/>
              <a:ahLst/>
              <a:cxnLst/>
              <a:rect l="l" t="t" r="r" b="b"/>
              <a:pathLst>
                <a:path w="2186" h="4875" extrusionOk="0">
                  <a:moveTo>
                    <a:pt x="1091" y="223"/>
                  </a:moveTo>
                  <a:cubicBezTo>
                    <a:pt x="1464" y="223"/>
                    <a:pt x="1963" y="3041"/>
                    <a:pt x="1963" y="3780"/>
                  </a:cubicBezTo>
                  <a:cubicBezTo>
                    <a:pt x="1963" y="4262"/>
                    <a:pt x="1574" y="4651"/>
                    <a:pt x="1091" y="4651"/>
                  </a:cubicBezTo>
                  <a:cubicBezTo>
                    <a:pt x="612" y="4648"/>
                    <a:pt x="223" y="4262"/>
                    <a:pt x="223" y="3780"/>
                  </a:cubicBezTo>
                  <a:cubicBezTo>
                    <a:pt x="223" y="3041"/>
                    <a:pt x="719" y="223"/>
                    <a:pt x="1091" y="223"/>
                  </a:cubicBezTo>
                  <a:close/>
                  <a:moveTo>
                    <a:pt x="1091" y="0"/>
                  </a:moveTo>
                  <a:cubicBezTo>
                    <a:pt x="389" y="0"/>
                    <a:pt x="0" y="3421"/>
                    <a:pt x="0" y="3780"/>
                  </a:cubicBezTo>
                  <a:cubicBezTo>
                    <a:pt x="0" y="4385"/>
                    <a:pt x="489" y="4874"/>
                    <a:pt x="1091" y="4874"/>
                  </a:cubicBezTo>
                  <a:cubicBezTo>
                    <a:pt x="1697" y="4874"/>
                    <a:pt x="2186" y="4385"/>
                    <a:pt x="2186" y="3780"/>
                  </a:cubicBezTo>
                  <a:cubicBezTo>
                    <a:pt x="2186" y="3421"/>
                    <a:pt x="1797"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9"/>
            <p:cNvSpPr/>
            <p:nvPr/>
          </p:nvSpPr>
          <p:spPr>
            <a:xfrm rot="-5400000">
              <a:off x="13503" y="4871249"/>
              <a:ext cx="156568" cy="157026"/>
            </a:xfrm>
            <a:custGeom>
              <a:avLst/>
              <a:gdLst/>
              <a:ahLst/>
              <a:cxnLst/>
              <a:rect l="l" t="t" r="r" b="b"/>
              <a:pathLst>
                <a:path w="3758" h="3769" extrusionOk="0">
                  <a:moveTo>
                    <a:pt x="2726" y="0"/>
                  </a:moveTo>
                  <a:cubicBezTo>
                    <a:pt x="1797" y="569"/>
                    <a:pt x="547" y="1787"/>
                    <a:pt x="384" y="1980"/>
                  </a:cubicBezTo>
                  <a:cubicBezTo>
                    <a:pt x="1" y="2445"/>
                    <a:pt x="68" y="3134"/>
                    <a:pt x="530" y="3520"/>
                  </a:cubicBezTo>
                  <a:cubicBezTo>
                    <a:pt x="735" y="3687"/>
                    <a:pt x="981" y="3768"/>
                    <a:pt x="1225" y="3768"/>
                  </a:cubicBezTo>
                  <a:cubicBezTo>
                    <a:pt x="1540" y="3768"/>
                    <a:pt x="1853" y="3633"/>
                    <a:pt x="2070" y="3370"/>
                  </a:cubicBezTo>
                  <a:cubicBezTo>
                    <a:pt x="2250" y="3154"/>
                    <a:pt x="2749" y="2375"/>
                    <a:pt x="3158" y="1597"/>
                  </a:cubicBezTo>
                  <a:cubicBezTo>
                    <a:pt x="3637" y="689"/>
                    <a:pt x="3757" y="240"/>
                    <a:pt x="3740" y="0"/>
                  </a:cubicBezTo>
                  <a:lnTo>
                    <a:pt x="3527" y="0"/>
                  </a:lnTo>
                  <a:cubicBezTo>
                    <a:pt x="3614" y="462"/>
                    <a:pt x="2343" y="2691"/>
                    <a:pt x="1901" y="3230"/>
                  </a:cubicBezTo>
                  <a:cubicBezTo>
                    <a:pt x="1734" y="3430"/>
                    <a:pt x="1488" y="3546"/>
                    <a:pt x="1229" y="3546"/>
                  </a:cubicBezTo>
                  <a:cubicBezTo>
                    <a:pt x="1026" y="3546"/>
                    <a:pt x="829" y="3477"/>
                    <a:pt x="673" y="3347"/>
                  </a:cubicBezTo>
                  <a:cubicBezTo>
                    <a:pt x="304" y="3041"/>
                    <a:pt x="254" y="2492"/>
                    <a:pt x="557" y="2123"/>
                  </a:cubicBezTo>
                  <a:cubicBezTo>
                    <a:pt x="939" y="1660"/>
                    <a:pt x="2446" y="353"/>
                    <a:pt x="3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9"/>
            <p:cNvSpPr/>
            <p:nvPr/>
          </p:nvSpPr>
          <p:spPr>
            <a:xfrm rot="-5400000">
              <a:off x="15940" y="4677706"/>
              <a:ext cx="151943" cy="157276"/>
            </a:xfrm>
            <a:custGeom>
              <a:avLst/>
              <a:gdLst/>
              <a:ahLst/>
              <a:cxnLst/>
              <a:rect l="l" t="t" r="r" b="b"/>
              <a:pathLst>
                <a:path w="3647" h="3775" extrusionOk="0">
                  <a:moveTo>
                    <a:pt x="240" y="0"/>
                  </a:moveTo>
                  <a:lnTo>
                    <a:pt x="17" y="3"/>
                  </a:lnTo>
                  <a:cubicBezTo>
                    <a:pt x="1" y="243"/>
                    <a:pt x="120" y="695"/>
                    <a:pt x="599" y="1600"/>
                  </a:cubicBezTo>
                  <a:cubicBezTo>
                    <a:pt x="1005" y="2379"/>
                    <a:pt x="1508" y="3157"/>
                    <a:pt x="1687" y="3377"/>
                  </a:cubicBezTo>
                  <a:cubicBezTo>
                    <a:pt x="1870" y="3600"/>
                    <a:pt x="2136" y="3739"/>
                    <a:pt x="2426" y="3769"/>
                  </a:cubicBezTo>
                  <a:cubicBezTo>
                    <a:pt x="2460" y="3773"/>
                    <a:pt x="2494" y="3774"/>
                    <a:pt x="2528" y="3774"/>
                  </a:cubicBezTo>
                  <a:cubicBezTo>
                    <a:pt x="2782" y="3774"/>
                    <a:pt x="3028" y="3687"/>
                    <a:pt x="3224" y="3523"/>
                  </a:cubicBezTo>
                  <a:cubicBezTo>
                    <a:pt x="3451" y="3340"/>
                    <a:pt x="3590" y="3071"/>
                    <a:pt x="3617" y="2785"/>
                  </a:cubicBezTo>
                  <a:cubicBezTo>
                    <a:pt x="3647" y="2495"/>
                    <a:pt x="3557" y="2206"/>
                    <a:pt x="3374" y="1983"/>
                  </a:cubicBezTo>
                  <a:cubicBezTo>
                    <a:pt x="3194" y="1767"/>
                    <a:pt x="2522" y="1128"/>
                    <a:pt x="1837" y="579"/>
                  </a:cubicBezTo>
                  <a:cubicBezTo>
                    <a:pt x="1584" y="373"/>
                    <a:pt x="1318" y="180"/>
                    <a:pt x="1042" y="3"/>
                  </a:cubicBezTo>
                  <a:lnTo>
                    <a:pt x="586" y="3"/>
                  </a:lnTo>
                  <a:cubicBezTo>
                    <a:pt x="799" y="100"/>
                    <a:pt x="1142" y="306"/>
                    <a:pt x="1697" y="752"/>
                  </a:cubicBezTo>
                  <a:cubicBezTo>
                    <a:pt x="2363" y="1281"/>
                    <a:pt x="3031" y="1920"/>
                    <a:pt x="3201" y="2123"/>
                  </a:cubicBezTo>
                  <a:cubicBezTo>
                    <a:pt x="3347" y="2302"/>
                    <a:pt x="3417" y="2532"/>
                    <a:pt x="3397" y="2761"/>
                  </a:cubicBezTo>
                  <a:cubicBezTo>
                    <a:pt x="3374" y="2991"/>
                    <a:pt x="3261" y="3204"/>
                    <a:pt x="3085" y="3350"/>
                  </a:cubicBezTo>
                  <a:cubicBezTo>
                    <a:pt x="2928" y="3480"/>
                    <a:pt x="2732" y="3550"/>
                    <a:pt x="2529" y="3550"/>
                  </a:cubicBezTo>
                  <a:cubicBezTo>
                    <a:pt x="2502" y="3550"/>
                    <a:pt x="2476" y="3546"/>
                    <a:pt x="2446" y="3546"/>
                  </a:cubicBezTo>
                  <a:cubicBezTo>
                    <a:pt x="2216" y="3523"/>
                    <a:pt x="2003" y="3410"/>
                    <a:pt x="1857" y="3234"/>
                  </a:cubicBezTo>
                  <a:cubicBezTo>
                    <a:pt x="1691" y="3027"/>
                    <a:pt x="1192" y="2249"/>
                    <a:pt x="796" y="1497"/>
                  </a:cubicBezTo>
                  <a:cubicBezTo>
                    <a:pt x="270" y="496"/>
                    <a:pt x="223"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9"/>
            <p:cNvSpPr/>
            <p:nvPr/>
          </p:nvSpPr>
          <p:spPr>
            <a:xfrm rot="-5400000">
              <a:off x="30106" y="4882519"/>
              <a:ext cx="92324" cy="107739"/>
            </a:xfrm>
            <a:custGeom>
              <a:avLst/>
              <a:gdLst/>
              <a:ahLst/>
              <a:cxnLst/>
              <a:rect l="l" t="t" r="r" b="b"/>
              <a:pathLst>
                <a:path w="2216" h="2586" extrusionOk="0">
                  <a:moveTo>
                    <a:pt x="2089" y="1"/>
                  </a:moveTo>
                  <a:cubicBezTo>
                    <a:pt x="2056" y="4"/>
                    <a:pt x="2026" y="17"/>
                    <a:pt x="2006" y="44"/>
                  </a:cubicBezTo>
                  <a:lnTo>
                    <a:pt x="37" y="2403"/>
                  </a:lnTo>
                  <a:cubicBezTo>
                    <a:pt x="0" y="2449"/>
                    <a:pt x="4"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9"/>
            <p:cNvSpPr/>
            <p:nvPr/>
          </p:nvSpPr>
          <p:spPr>
            <a:xfrm rot="-5400000">
              <a:off x="101807" y="4771988"/>
              <a:ext cx="9332" cy="158734"/>
            </a:xfrm>
            <a:custGeom>
              <a:avLst/>
              <a:gdLst/>
              <a:ahLst/>
              <a:cxnLst/>
              <a:rect l="l" t="t" r="r" b="b"/>
              <a:pathLst>
                <a:path w="224" h="3810" extrusionOk="0">
                  <a:moveTo>
                    <a:pt x="110" y="1"/>
                  </a:moveTo>
                  <a:cubicBezTo>
                    <a:pt x="51" y="1"/>
                    <a:pt x="1" y="51"/>
                    <a:pt x="1" y="110"/>
                  </a:cubicBezTo>
                  <a:lnTo>
                    <a:pt x="1" y="3697"/>
                  </a:lnTo>
                  <a:cubicBezTo>
                    <a:pt x="1" y="3757"/>
                    <a:pt x="51" y="3810"/>
                    <a:pt x="110" y="3810"/>
                  </a:cubicBezTo>
                  <a:cubicBezTo>
                    <a:pt x="174" y="3810"/>
                    <a:pt x="224" y="3760"/>
                    <a:pt x="224" y="3697"/>
                  </a:cubicBezTo>
                  <a:lnTo>
                    <a:pt x="224" y="110"/>
                  </a:lnTo>
                  <a:cubicBezTo>
                    <a:pt x="224" y="51"/>
                    <a:pt x="174"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9"/>
            <p:cNvSpPr/>
            <p:nvPr/>
          </p:nvSpPr>
          <p:spPr>
            <a:xfrm rot="-5400000">
              <a:off x="31356" y="471049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9"/>
            <p:cNvSpPr/>
            <p:nvPr/>
          </p:nvSpPr>
          <p:spPr>
            <a:xfrm rot="-5400000">
              <a:off x="174300" y="4915724"/>
              <a:ext cx="22498" cy="22498"/>
            </a:xfrm>
            <a:custGeom>
              <a:avLst/>
              <a:gdLst/>
              <a:ahLst/>
              <a:cxnLst/>
              <a:rect l="l" t="t" r="r" b="b"/>
              <a:pathLst>
                <a:path w="540" h="540" extrusionOk="0">
                  <a:moveTo>
                    <a:pt x="270" y="1"/>
                  </a:moveTo>
                  <a:cubicBezTo>
                    <a:pt x="124" y="1"/>
                    <a:pt x="1" y="124"/>
                    <a:pt x="1" y="270"/>
                  </a:cubicBezTo>
                  <a:cubicBezTo>
                    <a:pt x="4" y="420"/>
                    <a:pt x="124" y="540"/>
                    <a:pt x="270" y="540"/>
                  </a:cubicBezTo>
                  <a:cubicBezTo>
                    <a:pt x="420" y="540"/>
                    <a:pt x="540" y="420"/>
                    <a:pt x="540" y="270"/>
                  </a:cubicBezTo>
                  <a:cubicBezTo>
                    <a:pt x="540" y="124"/>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9"/>
            <p:cNvSpPr/>
            <p:nvPr/>
          </p:nvSpPr>
          <p:spPr>
            <a:xfrm rot="-5400000">
              <a:off x="53791" y="5017776"/>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9" y="536"/>
                    <a:pt x="539" y="417"/>
                    <a:pt x="539" y="267"/>
                  </a:cubicBezTo>
                  <a:cubicBezTo>
                    <a:pt x="539" y="121"/>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9"/>
            <p:cNvSpPr/>
            <p:nvPr/>
          </p:nvSpPr>
          <p:spPr>
            <a:xfrm rot="-5400000">
              <a:off x="53791" y="4663645"/>
              <a:ext cx="22498" cy="22373"/>
            </a:xfrm>
            <a:custGeom>
              <a:avLst/>
              <a:gdLst/>
              <a:ahLst/>
              <a:cxnLst/>
              <a:rect l="l" t="t" r="r" b="b"/>
              <a:pathLst>
                <a:path w="540" h="537" extrusionOk="0">
                  <a:moveTo>
                    <a:pt x="270" y="1"/>
                  </a:moveTo>
                  <a:cubicBezTo>
                    <a:pt x="124" y="1"/>
                    <a:pt x="0" y="121"/>
                    <a:pt x="0" y="267"/>
                  </a:cubicBezTo>
                  <a:cubicBezTo>
                    <a:pt x="0" y="417"/>
                    <a:pt x="124"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9"/>
            <p:cNvSpPr/>
            <p:nvPr/>
          </p:nvSpPr>
          <p:spPr>
            <a:xfrm rot="-5400000">
              <a:off x="174300" y="4766281"/>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9"/>
            <p:cNvSpPr/>
            <p:nvPr/>
          </p:nvSpPr>
          <p:spPr>
            <a:xfrm rot="-5400000">
              <a:off x="-76071" y="4079162"/>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78" y="6970"/>
                    <a:pt x="6901" y="8706"/>
                    <a:pt x="6901" y="8723"/>
                  </a:cubicBezTo>
                  <a:lnTo>
                    <a:pt x="7007" y="9731"/>
                  </a:lnTo>
                  <a:lnTo>
                    <a:pt x="7120" y="8726"/>
                  </a:lnTo>
                  <a:cubicBezTo>
                    <a:pt x="7120" y="8706"/>
                    <a:pt x="7353" y="6967"/>
                    <a:pt x="10530" y="6002"/>
                  </a:cubicBezTo>
                  <a:cubicBezTo>
                    <a:pt x="12161" y="5509"/>
                    <a:pt x="13242" y="4611"/>
                    <a:pt x="13661" y="3407"/>
                  </a:cubicBezTo>
                  <a:cubicBezTo>
                    <a:pt x="14020" y="2372"/>
                    <a:pt x="13844" y="1181"/>
                    <a:pt x="13169" y="0"/>
                  </a:cubicBezTo>
                  <a:lnTo>
                    <a:pt x="12909" y="0"/>
                  </a:lnTo>
                  <a:cubicBezTo>
                    <a:pt x="13605" y="1161"/>
                    <a:pt x="13801" y="2332"/>
                    <a:pt x="13451" y="3334"/>
                  </a:cubicBezTo>
                  <a:cubicBezTo>
                    <a:pt x="13056" y="4468"/>
                    <a:pt x="12024" y="5316"/>
                    <a:pt x="10467" y="5789"/>
                  </a:cubicBezTo>
                  <a:cubicBezTo>
                    <a:pt x="8032" y="6527"/>
                    <a:pt x="7253" y="7702"/>
                    <a:pt x="7011" y="8311"/>
                  </a:cubicBezTo>
                  <a:cubicBezTo>
                    <a:pt x="6764" y="7702"/>
                    <a:pt x="5986" y="6527"/>
                    <a:pt x="3551" y="5789"/>
                  </a:cubicBezTo>
                  <a:cubicBezTo>
                    <a:pt x="1994" y="5316"/>
                    <a:pt x="962" y="4468"/>
                    <a:pt x="566"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9"/>
            <p:cNvSpPr/>
            <p:nvPr/>
          </p:nvSpPr>
          <p:spPr>
            <a:xfrm rot="-5400000">
              <a:off x="-60135" y="4110638"/>
              <a:ext cx="489326" cy="342507"/>
            </a:xfrm>
            <a:custGeom>
              <a:avLst/>
              <a:gdLst/>
              <a:ahLst/>
              <a:cxnLst/>
              <a:rect l="l" t="t" r="r" b="b"/>
              <a:pathLst>
                <a:path w="11745" h="8221" extrusionOk="0">
                  <a:moveTo>
                    <a:pt x="663" y="0"/>
                  </a:moveTo>
                  <a:cubicBezTo>
                    <a:pt x="134"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68" y="5356"/>
                    <a:pt x="6096"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9"/>
            <p:cNvSpPr/>
            <p:nvPr/>
          </p:nvSpPr>
          <p:spPr>
            <a:xfrm rot="-5400000">
              <a:off x="73206" y="4180318"/>
              <a:ext cx="91241" cy="203105"/>
            </a:xfrm>
            <a:custGeom>
              <a:avLst/>
              <a:gdLst/>
              <a:ahLst/>
              <a:cxnLst/>
              <a:rect l="l" t="t" r="r" b="b"/>
              <a:pathLst>
                <a:path w="2190" h="4875" extrusionOk="0">
                  <a:moveTo>
                    <a:pt x="1095" y="223"/>
                  </a:moveTo>
                  <a:cubicBezTo>
                    <a:pt x="1467" y="223"/>
                    <a:pt x="1966" y="3041"/>
                    <a:pt x="1966" y="3780"/>
                  </a:cubicBezTo>
                  <a:cubicBezTo>
                    <a:pt x="1963" y="4262"/>
                    <a:pt x="1574" y="4648"/>
                    <a:pt x="1095" y="4651"/>
                  </a:cubicBezTo>
                  <a:cubicBezTo>
                    <a:pt x="612" y="4648"/>
                    <a:pt x="226" y="4262"/>
                    <a:pt x="223" y="3780"/>
                  </a:cubicBezTo>
                  <a:cubicBezTo>
                    <a:pt x="223" y="3041"/>
                    <a:pt x="722" y="223"/>
                    <a:pt x="1095" y="223"/>
                  </a:cubicBezTo>
                  <a:close/>
                  <a:moveTo>
                    <a:pt x="1095" y="0"/>
                  </a:moveTo>
                  <a:cubicBezTo>
                    <a:pt x="389" y="0"/>
                    <a:pt x="0" y="3421"/>
                    <a:pt x="0" y="3780"/>
                  </a:cubicBezTo>
                  <a:cubicBezTo>
                    <a:pt x="0" y="4385"/>
                    <a:pt x="489" y="4874"/>
                    <a:pt x="1095" y="4874"/>
                  </a:cubicBezTo>
                  <a:cubicBezTo>
                    <a:pt x="1697" y="4871"/>
                    <a:pt x="2186" y="4385"/>
                    <a:pt x="2189" y="3780"/>
                  </a:cubicBezTo>
                  <a:cubicBezTo>
                    <a:pt x="2189"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9"/>
            <p:cNvSpPr/>
            <p:nvPr/>
          </p:nvSpPr>
          <p:spPr>
            <a:xfrm rot="-5400000">
              <a:off x="13607" y="4301785"/>
              <a:ext cx="156359" cy="157026"/>
            </a:xfrm>
            <a:custGeom>
              <a:avLst/>
              <a:gdLst/>
              <a:ahLst/>
              <a:cxnLst/>
              <a:rect l="l" t="t" r="r" b="b"/>
              <a:pathLst>
                <a:path w="3753" h="3769" extrusionOk="0">
                  <a:moveTo>
                    <a:pt x="2722" y="0"/>
                  </a:moveTo>
                  <a:cubicBezTo>
                    <a:pt x="1793" y="569"/>
                    <a:pt x="542" y="1787"/>
                    <a:pt x="383" y="1980"/>
                  </a:cubicBezTo>
                  <a:cubicBezTo>
                    <a:pt x="0" y="2445"/>
                    <a:pt x="67" y="3134"/>
                    <a:pt x="529" y="3520"/>
                  </a:cubicBezTo>
                  <a:cubicBezTo>
                    <a:pt x="732" y="3687"/>
                    <a:pt x="978" y="3768"/>
                    <a:pt x="1223" y="3768"/>
                  </a:cubicBezTo>
                  <a:cubicBezTo>
                    <a:pt x="1538" y="3768"/>
                    <a:pt x="1852" y="3633"/>
                    <a:pt x="2069" y="3370"/>
                  </a:cubicBezTo>
                  <a:cubicBezTo>
                    <a:pt x="2249" y="3154"/>
                    <a:pt x="2748" y="2375"/>
                    <a:pt x="3157" y="1597"/>
                  </a:cubicBezTo>
                  <a:cubicBezTo>
                    <a:pt x="3636" y="689"/>
                    <a:pt x="3753" y="240"/>
                    <a:pt x="3740" y="0"/>
                  </a:cubicBezTo>
                  <a:lnTo>
                    <a:pt x="3527" y="0"/>
                  </a:lnTo>
                  <a:cubicBezTo>
                    <a:pt x="3613" y="462"/>
                    <a:pt x="2342" y="2691"/>
                    <a:pt x="1900" y="3230"/>
                  </a:cubicBezTo>
                  <a:cubicBezTo>
                    <a:pt x="1733" y="3430"/>
                    <a:pt x="1487" y="3546"/>
                    <a:pt x="1224"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9"/>
            <p:cNvSpPr/>
            <p:nvPr/>
          </p:nvSpPr>
          <p:spPr>
            <a:xfrm rot="-5400000">
              <a:off x="15940" y="4108138"/>
              <a:ext cx="151818" cy="157151"/>
            </a:xfrm>
            <a:custGeom>
              <a:avLst/>
              <a:gdLst/>
              <a:ahLst/>
              <a:cxnLst/>
              <a:rect l="l" t="t" r="r" b="b"/>
              <a:pathLst>
                <a:path w="3644" h="3772" extrusionOk="0">
                  <a:moveTo>
                    <a:pt x="13" y="0"/>
                  </a:moveTo>
                  <a:cubicBezTo>
                    <a:pt x="0" y="240"/>
                    <a:pt x="117" y="692"/>
                    <a:pt x="596" y="1600"/>
                  </a:cubicBezTo>
                  <a:cubicBezTo>
                    <a:pt x="1001" y="2375"/>
                    <a:pt x="1504" y="3157"/>
                    <a:pt x="1683" y="3373"/>
                  </a:cubicBezTo>
                  <a:cubicBezTo>
                    <a:pt x="1866" y="3596"/>
                    <a:pt x="2133" y="3739"/>
                    <a:pt x="2422" y="3766"/>
                  </a:cubicBezTo>
                  <a:cubicBezTo>
                    <a:pt x="2459" y="3770"/>
                    <a:pt x="2495" y="3772"/>
                    <a:pt x="2532" y="3772"/>
                  </a:cubicBezTo>
                  <a:cubicBezTo>
                    <a:pt x="2783" y="3772"/>
                    <a:pt x="3026" y="3683"/>
                    <a:pt x="3220" y="3520"/>
                  </a:cubicBezTo>
                  <a:cubicBezTo>
                    <a:pt x="3447" y="3337"/>
                    <a:pt x="3586" y="3071"/>
                    <a:pt x="3613" y="2781"/>
                  </a:cubicBezTo>
                  <a:cubicBezTo>
                    <a:pt x="3643" y="2492"/>
                    <a:pt x="3553" y="2206"/>
                    <a:pt x="3370" y="1983"/>
                  </a:cubicBezTo>
                  <a:cubicBezTo>
                    <a:pt x="3191" y="1763"/>
                    <a:pt x="2519" y="1124"/>
                    <a:pt x="1833" y="579"/>
                  </a:cubicBezTo>
                  <a:cubicBezTo>
                    <a:pt x="1580" y="369"/>
                    <a:pt x="1314" y="180"/>
                    <a:pt x="1041" y="0"/>
                  </a:cubicBezTo>
                  <a:lnTo>
                    <a:pt x="582" y="0"/>
                  </a:lnTo>
                  <a:cubicBezTo>
                    <a:pt x="795" y="96"/>
                    <a:pt x="1138" y="306"/>
                    <a:pt x="1693" y="749"/>
                  </a:cubicBezTo>
                  <a:cubicBezTo>
                    <a:pt x="2359" y="1281"/>
                    <a:pt x="3028" y="1916"/>
                    <a:pt x="3197" y="2123"/>
                  </a:cubicBezTo>
                  <a:cubicBezTo>
                    <a:pt x="3344" y="2299"/>
                    <a:pt x="3413" y="2528"/>
                    <a:pt x="3390" y="2758"/>
                  </a:cubicBezTo>
                  <a:cubicBezTo>
                    <a:pt x="3370" y="2991"/>
                    <a:pt x="3257" y="3200"/>
                    <a:pt x="3077" y="3347"/>
                  </a:cubicBezTo>
                  <a:cubicBezTo>
                    <a:pt x="2921" y="3477"/>
                    <a:pt x="2725" y="3546"/>
                    <a:pt x="2525" y="3546"/>
                  </a:cubicBezTo>
                  <a:cubicBezTo>
                    <a:pt x="2499" y="3546"/>
                    <a:pt x="2469" y="3546"/>
                    <a:pt x="2442" y="3543"/>
                  </a:cubicBezTo>
                  <a:cubicBezTo>
                    <a:pt x="2212" y="3523"/>
                    <a:pt x="2000" y="3410"/>
                    <a:pt x="1853" y="3230"/>
                  </a:cubicBezTo>
                  <a:cubicBezTo>
                    <a:pt x="1683"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9"/>
            <p:cNvSpPr/>
            <p:nvPr/>
          </p:nvSpPr>
          <p:spPr>
            <a:xfrm rot="-5400000">
              <a:off x="30022" y="4313034"/>
              <a:ext cx="92491" cy="107739"/>
            </a:xfrm>
            <a:custGeom>
              <a:avLst/>
              <a:gdLst/>
              <a:ahLst/>
              <a:cxnLst/>
              <a:rect l="l" t="t" r="r" b="b"/>
              <a:pathLst>
                <a:path w="2220" h="2586" extrusionOk="0">
                  <a:moveTo>
                    <a:pt x="2093" y="1"/>
                  </a:moveTo>
                  <a:cubicBezTo>
                    <a:pt x="2059" y="4"/>
                    <a:pt x="2029" y="17"/>
                    <a:pt x="2010" y="44"/>
                  </a:cubicBezTo>
                  <a:lnTo>
                    <a:pt x="40" y="2403"/>
                  </a:lnTo>
                  <a:cubicBezTo>
                    <a:pt x="0" y="2449"/>
                    <a:pt x="7" y="2519"/>
                    <a:pt x="53" y="2559"/>
                  </a:cubicBezTo>
                  <a:cubicBezTo>
                    <a:pt x="74" y="2577"/>
                    <a:pt x="99" y="2585"/>
                    <a:pt x="124" y="2585"/>
                  </a:cubicBezTo>
                  <a:cubicBezTo>
                    <a:pt x="156" y="2585"/>
                    <a:pt x="187" y="2572"/>
                    <a:pt x="210" y="2546"/>
                  </a:cubicBezTo>
                  <a:lnTo>
                    <a:pt x="2179" y="187"/>
                  </a:lnTo>
                  <a:cubicBezTo>
                    <a:pt x="2219" y="140"/>
                    <a:pt x="2212" y="67"/>
                    <a:pt x="2166" y="31"/>
                  </a:cubicBezTo>
                  <a:cubicBezTo>
                    <a:pt x="2146"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9"/>
            <p:cNvSpPr/>
            <p:nvPr/>
          </p:nvSpPr>
          <p:spPr>
            <a:xfrm rot="-5400000">
              <a:off x="101807" y="4202587"/>
              <a:ext cx="9332" cy="158734"/>
            </a:xfrm>
            <a:custGeom>
              <a:avLst/>
              <a:gdLst/>
              <a:ahLst/>
              <a:cxnLst/>
              <a:rect l="l" t="t" r="r" b="b"/>
              <a:pathLst>
                <a:path w="224" h="3810" extrusionOk="0">
                  <a:moveTo>
                    <a:pt x="114" y="1"/>
                  </a:moveTo>
                  <a:cubicBezTo>
                    <a:pt x="50" y="1"/>
                    <a:pt x="1" y="51"/>
                    <a:pt x="1" y="110"/>
                  </a:cubicBezTo>
                  <a:lnTo>
                    <a:pt x="1" y="3697"/>
                  </a:lnTo>
                  <a:cubicBezTo>
                    <a:pt x="1" y="3760"/>
                    <a:pt x="50" y="3810"/>
                    <a:pt x="114" y="3810"/>
                  </a:cubicBezTo>
                  <a:cubicBezTo>
                    <a:pt x="174" y="3807"/>
                    <a:pt x="223" y="3757"/>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9"/>
            <p:cNvSpPr/>
            <p:nvPr/>
          </p:nvSpPr>
          <p:spPr>
            <a:xfrm rot="-5400000">
              <a:off x="31293" y="4141031"/>
              <a:ext cx="89824" cy="107614"/>
            </a:xfrm>
            <a:custGeom>
              <a:avLst/>
              <a:gdLst/>
              <a:ahLst/>
              <a:cxnLst/>
              <a:rect l="l" t="t" r="r" b="b"/>
              <a:pathLst>
                <a:path w="2156" h="2583" extrusionOk="0">
                  <a:moveTo>
                    <a:pt x="126" y="1"/>
                  </a:moveTo>
                  <a:cubicBezTo>
                    <a:pt x="100" y="1"/>
                    <a:pt x="77" y="11"/>
                    <a:pt x="57" y="27"/>
                  </a:cubicBezTo>
                  <a:cubicBezTo>
                    <a:pt x="7" y="64"/>
                    <a:pt x="0" y="134"/>
                    <a:pt x="40" y="184"/>
                  </a:cubicBezTo>
                  <a:lnTo>
                    <a:pt x="1943" y="2542"/>
                  </a:lnTo>
                  <a:cubicBezTo>
                    <a:pt x="1966" y="2569"/>
                    <a:pt x="1998" y="2582"/>
                    <a:pt x="2030" y="2582"/>
                  </a:cubicBezTo>
                  <a:cubicBezTo>
                    <a:pt x="2055" y="2582"/>
                    <a:pt x="2079" y="2575"/>
                    <a:pt x="2099" y="2559"/>
                  </a:cubicBezTo>
                  <a:cubicBezTo>
                    <a:pt x="2149" y="2519"/>
                    <a:pt x="2156" y="2449"/>
                    <a:pt x="2116" y="2403"/>
                  </a:cubicBezTo>
                  <a:lnTo>
                    <a:pt x="213" y="44"/>
                  </a:lnTo>
                  <a:cubicBezTo>
                    <a:pt x="190" y="17"/>
                    <a:pt x="16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9"/>
            <p:cNvSpPr/>
            <p:nvPr/>
          </p:nvSpPr>
          <p:spPr>
            <a:xfrm rot="-5400000">
              <a:off x="174300" y="4346198"/>
              <a:ext cx="22498" cy="22498"/>
            </a:xfrm>
            <a:custGeom>
              <a:avLst/>
              <a:gdLst/>
              <a:ahLst/>
              <a:cxnLst/>
              <a:rect l="l" t="t" r="r" b="b"/>
              <a:pathLst>
                <a:path w="540" h="540" extrusionOk="0">
                  <a:moveTo>
                    <a:pt x="270" y="1"/>
                  </a:moveTo>
                  <a:cubicBezTo>
                    <a:pt x="121" y="1"/>
                    <a:pt x="1" y="124"/>
                    <a:pt x="1" y="270"/>
                  </a:cubicBezTo>
                  <a:cubicBezTo>
                    <a:pt x="1" y="420"/>
                    <a:pt x="121" y="540"/>
                    <a:pt x="270" y="540"/>
                  </a:cubicBezTo>
                  <a:cubicBezTo>
                    <a:pt x="417" y="540"/>
                    <a:pt x="540" y="420"/>
                    <a:pt x="540" y="270"/>
                  </a:cubicBezTo>
                  <a:cubicBezTo>
                    <a:pt x="540" y="124"/>
                    <a:pt x="41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9"/>
            <p:cNvSpPr/>
            <p:nvPr/>
          </p:nvSpPr>
          <p:spPr>
            <a:xfrm rot="-5400000">
              <a:off x="53853" y="4448313"/>
              <a:ext cx="22373" cy="22373"/>
            </a:xfrm>
            <a:custGeom>
              <a:avLst/>
              <a:gdLst/>
              <a:ahLst/>
              <a:cxnLst/>
              <a:rect l="l" t="t" r="r" b="b"/>
              <a:pathLst>
                <a:path w="537" h="537" extrusionOk="0">
                  <a:moveTo>
                    <a:pt x="270" y="1"/>
                  </a:moveTo>
                  <a:cubicBezTo>
                    <a:pt x="120" y="1"/>
                    <a:pt x="0" y="121"/>
                    <a:pt x="0" y="267"/>
                  </a:cubicBezTo>
                  <a:cubicBezTo>
                    <a:pt x="0" y="417"/>
                    <a:pt x="120" y="536"/>
                    <a:pt x="270" y="536"/>
                  </a:cubicBezTo>
                  <a:cubicBezTo>
                    <a:pt x="416" y="536"/>
                    <a:pt x="536" y="417"/>
                    <a:pt x="536" y="267"/>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9"/>
            <p:cNvSpPr/>
            <p:nvPr/>
          </p:nvSpPr>
          <p:spPr>
            <a:xfrm rot="-5400000">
              <a:off x="53791" y="4094119"/>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16" y="536"/>
                    <a:pt x="540" y="417"/>
                    <a:pt x="540" y="267"/>
                  </a:cubicBezTo>
                  <a:cubicBezTo>
                    <a:pt x="540"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9"/>
            <p:cNvSpPr/>
            <p:nvPr/>
          </p:nvSpPr>
          <p:spPr>
            <a:xfrm rot="-5400000">
              <a:off x="174362" y="4196817"/>
              <a:ext cx="22373" cy="22498"/>
            </a:xfrm>
            <a:custGeom>
              <a:avLst/>
              <a:gdLst/>
              <a:ahLst/>
              <a:cxnLst/>
              <a:rect l="l" t="t" r="r" b="b"/>
              <a:pathLst>
                <a:path w="537" h="540" extrusionOk="0">
                  <a:moveTo>
                    <a:pt x="270" y="1"/>
                  </a:moveTo>
                  <a:cubicBezTo>
                    <a:pt x="120" y="1"/>
                    <a:pt x="0" y="124"/>
                    <a:pt x="0" y="270"/>
                  </a:cubicBezTo>
                  <a:cubicBezTo>
                    <a:pt x="0" y="420"/>
                    <a:pt x="120" y="540"/>
                    <a:pt x="270" y="540"/>
                  </a:cubicBezTo>
                  <a:cubicBezTo>
                    <a:pt x="416" y="540"/>
                    <a:pt x="536" y="420"/>
                    <a:pt x="536" y="270"/>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9"/>
            <p:cNvSpPr/>
            <p:nvPr/>
          </p:nvSpPr>
          <p:spPr>
            <a:xfrm rot="-5400000">
              <a:off x="-76071" y="3509761"/>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1" y="5509"/>
                    <a:pt x="13242" y="4611"/>
                    <a:pt x="13661" y="3407"/>
                  </a:cubicBezTo>
                  <a:cubicBezTo>
                    <a:pt x="14020" y="2372"/>
                    <a:pt x="13847" y="1181"/>
                    <a:pt x="13172" y="0"/>
                  </a:cubicBezTo>
                  <a:lnTo>
                    <a:pt x="12912" y="0"/>
                  </a:lnTo>
                  <a:cubicBezTo>
                    <a:pt x="13608" y="1161"/>
                    <a:pt x="13801" y="2332"/>
                    <a:pt x="13455" y="3334"/>
                  </a:cubicBezTo>
                  <a:cubicBezTo>
                    <a:pt x="13059" y="4468"/>
                    <a:pt x="12027" y="5316"/>
                    <a:pt x="10470" y="5789"/>
                  </a:cubicBezTo>
                  <a:cubicBezTo>
                    <a:pt x="8035" y="6527"/>
                    <a:pt x="7257" y="7702"/>
                    <a:pt x="7011" y="8311"/>
                  </a:cubicBezTo>
                  <a:cubicBezTo>
                    <a:pt x="6764" y="7702"/>
                    <a:pt x="5989" y="6527"/>
                    <a:pt x="3554" y="5789"/>
                  </a:cubicBezTo>
                  <a:cubicBezTo>
                    <a:pt x="1997" y="5316"/>
                    <a:pt x="966" y="4468"/>
                    <a:pt x="570" y="3334"/>
                  </a:cubicBezTo>
                  <a:cubicBezTo>
                    <a:pt x="220"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9"/>
            <p:cNvSpPr/>
            <p:nvPr/>
          </p:nvSpPr>
          <p:spPr>
            <a:xfrm rot="-5400000">
              <a:off x="-60198" y="3541174"/>
              <a:ext cx="489451" cy="342507"/>
            </a:xfrm>
            <a:custGeom>
              <a:avLst/>
              <a:gdLst/>
              <a:ahLst/>
              <a:cxnLst/>
              <a:rect l="l" t="t" r="r" b="b"/>
              <a:pathLst>
                <a:path w="11748" h="8221" extrusionOk="0">
                  <a:moveTo>
                    <a:pt x="666" y="0"/>
                  </a:moveTo>
                  <a:cubicBezTo>
                    <a:pt x="137" y="965"/>
                    <a:pt x="1" y="1936"/>
                    <a:pt x="297" y="2781"/>
                  </a:cubicBezTo>
                  <a:cubicBezTo>
                    <a:pt x="649" y="3793"/>
                    <a:pt x="1558"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8" y="1936"/>
                    <a:pt x="11611" y="965"/>
                    <a:pt x="11082" y="0"/>
                  </a:cubicBezTo>
                  <a:lnTo>
                    <a:pt x="10830" y="0"/>
                  </a:lnTo>
                  <a:cubicBezTo>
                    <a:pt x="11379" y="945"/>
                    <a:pt x="11525" y="1893"/>
                    <a:pt x="11242" y="2708"/>
                  </a:cubicBezTo>
                  <a:cubicBezTo>
                    <a:pt x="10916" y="3650"/>
                    <a:pt x="10058" y="4358"/>
                    <a:pt x="8760" y="4751"/>
                  </a:cubicBezTo>
                  <a:cubicBezTo>
                    <a:pt x="6771" y="5356"/>
                    <a:pt x="6099" y="6308"/>
                    <a:pt x="5876"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9"/>
            <p:cNvSpPr/>
            <p:nvPr/>
          </p:nvSpPr>
          <p:spPr>
            <a:xfrm rot="-5400000">
              <a:off x="73268" y="3610855"/>
              <a:ext cx="91116" cy="203105"/>
            </a:xfrm>
            <a:custGeom>
              <a:avLst/>
              <a:gdLst/>
              <a:ahLst/>
              <a:cxnLst/>
              <a:rect l="l" t="t" r="r" b="b"/>
              <a:pathLst>
                <a:path w="2187" h="4875" extrusionOk="0">
                  <a:moveTo>
                    <a:pt x="1092" y="223"/>
                  </a:moveTo>
                  <a:cubicBezTo>
                    <a:pt x="1464" y="223"/>
                    <a:pt x="1963" y="3041"/>
                    <a:pt x="1963" y="3780"/>
                  </a:cubicBezTo>
                  <a:lnTo>
                    <a:pt x="1966" y="3780"/>
                  </a:lnTo>
                  <a:cubicBezTo>
                    <a:pt x="1963" y="4262"/>
                    <a:pt x="1574" y="4651"/>
                    <a:pt x="1092" y="4651"/>
                  </a:cubicBezTo>
                  <a:cubicBezTo>
                    <a:pt x="612" y="4651"/>
                    <a:pt x="220" y="4262"/>
                    <a:pt x="220" y="3780"/>
                  </a:cubicBezTo>
                  <a:cubicBezTo>
                    <a:pt x="220" y="3041"/>
                    <a:pt x="716"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9"/>
            <p:cNvSpPr/>
            <p:nvPr/>
          </p:nvSpPr>
          <p:spPr>
            <a:xfrm rot="-5400000">
              <a:off x="13587" y="3732238"/>
              <a:ext cx="156401" cy="157026"/>
            </a:xfrm>
            <a:custGeom>
              <a:avLst/>
              <a:gdLst/>
              <a:ahLst/>
              <a:cxnLst/>
              <a:rect l="l" t="t" r="r" b="b"/>
              <a:pathLst>
                <a:path w="3754" h="3769" extrusionOk="0">
                  <a:moveTo>
                    <a:pt x="2722" y="0"/>
                  </a:moveTo>
                  <a:cubicBezTo>
                    <a:pt x="1794" y="569"/>
                    <a:pt x="543" y="1787"/>
                    <a:pt x="383" y="1980"/>
                  </a:cubicBezTo>
                  <a:cubicBezTo>
                    <a:pt x="0" y="2449"/>
                    <a:pt x="64" y="3134"/>
                    <a:pt x="529" y="3520"/>
                  </a:cubicBezTo>
                  <a:cubicBezTo>
                    <a:pt x="733" y="3687"/>
                    <a:pt x="979" y="3769"/>
                    <a:pt x="1224" y="3769"/>
                  </a:cubicBezTo>
                  <a:cubicBezTo>
                    <a:pt x="1539" y="3769"/>
                    <a:pt x="1851" y="3634"/>
                    <a:pt x="2066" y="3373"/>
                  </a:cubicBezTo>
                  <a:cubicBezTo>
                    <a:pt x="2246" y="3157"/>
                    <a:pt x="2748" y="2375"/>
                    <a:pt x="3154" y="1600"/>
                  </a:cubicBezTo>
                  <a:cubicBezTo>
                    <a:pt x="3633" y="692"/>
                    <a:pt x="3753" y="240"/>
                    <a:pt x="3736" y="0"/>
                  </a:cubicBezTo>
                  <a:lnTo>
                    <a:pt x="3524" y="0"/>
                  </a:lnTo>
                  <a:cubicBezTo>
                    <a:pt x="3613" y="462"/>
                    <a:pt x="2339" y="2695"/>
                    <a:pt x="1897" y="3230"/>
                  </a:cubicBezTo>
                  <a:cubicBezTo>
                    <a:pt x="1730" y="3430"/>
                    <a:pt x="1484" y="3546"/>
                    <a:pt x="1225" y="3546"/>
                  </a:cubicBezTo>
                  <a:cubicBezTo>
                    <a:pt x="1022" y="3546"/>
                    <a:pt x="825" y="3477"/>
                    <a:pt x="672" y="3347"/>
                  </a:cubicBezTo>
                  <a:cubicBezTo>
                    <a:pt x="300" y="3041"/>
                    <a:pt x="250" y="2492"/>
                    <a:pt x="553" y="2123"/>
                  </a:cubicBezTo>
                  <a:cubicBezTo>
                    <a:pt x="935" y="1660"/>
                    <a:pt x="2439"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9"/>
            <p:cNvSpPr/>
            <p:nvPr/>
          </p:nvSpPr>
          <p:spPr>
            <a:xfrm rot="-5400000">
              <a:off x="15920" y="3538799"/>
              <a:ext cx="151818" cy="157109"/>
            </a:xfrm>
            <a:custGeom>
              <a:avLst/>
              <a:gdLst/>
              <a:ahLst/>
              <a:cxnLst/>
              <a:rect l="l" t="t" r="r" b="b"/>
              <a:pathLst>
                <a:path w="3644" h="3771" extrusionOk="0">
                  <a:moveTo>
                    <a:pt x="14" y="0"/>
                  </a:moveTo>
                  <a:cubicBezTo>
                    <a:pt x="1" y="240"/>
                    <a:pt x="117" y="692"/>
                    <a:pt x="596" y="1600"/>
                  </a:cubicBezTo>
                  <a:cubicBezTo>
                    <a:pt x="1002" y="2375"/>
                    <a:pt x="1505" y="3154"/>
                    <a:pt x="1684" y="3373"/>
                  </a:cubicBezTo>
                  <a:cubicBezTo>
                    <a:pt x="1867" y="3596"/>
                    <a:pt x="2133" y="3739"/>
                    <a:pt x="2423" y="3766"/>
                  </a:cubicBezTo>
                  <a:cubicBezTo>
                    <a:pt x="2457" y="3769"/>
                    <a:pt x="2491" y="3771"/>
                    <a:pt x="2526" y="3771"/>
                  </a:cubicBezTo>
                  <a:cubicBezTo>
                    <a:pt x="2779" y="3771"/>
                    <a:pt x="3025" y="3684"/>
                    <a:pt x="3221" y="3520"/>
                  </a:cubicBezTo>
                  <a:cubicBezTo>
                    <a:pt x="3448" y="3337"/>
                    <a:pt x="3587" y="3071"/>
                    <a:pt x="3614" y="2781"/>
                  </a:cubicBezTo>
                  <a:cubicBezTo>
                    <a:pt x="3644" y="2492"/>
                    <a:pt x="3554" y="2206"/>
                    <a:pt x="3371" y="1983"/>
                  </a:cubicBezTo>
                  <a:cubicBezTo>
                    <a:pt x="3191" y="1767"/>
                    <a:pt x="2519" y="1128"/>
                    <a:pt x="1834" y="579"/>
                  </a:cubicBezTo>
                  <a:cubicBezTo>
                    <a:pt x="1581" y="373"/>
                    <a:pt x="1315" y="180"/>
                    <a:pt x="1042" y="3"/>
                  </a:cubicBezTo>
                  <a:lnTo>
                    <a:pt x="583" y="3"/>
                  </a:lnTo>
                  <a:cubicBezTo>
                    <a:pt x="796" y="100"/>
                    <a:pt x="1139" y="306"/>
                    <a:pt x="1694" y="752"/>
                  </a:cubicBezTo>
                  <a:cubicBezTo>
                    <a:pt x="2360" y="1281"/>
                    <a:pt x="3028" y="1920"/>
                    <a:pt x="3198" y="2123"/>
                  </a:cubicBezTo>
                  <a:cubicBezTo>
                    <a:pt x="3344" y="2302"/>
                    <a:pt x="3414" y="2532"/>
                    <a:pt x="3394" y="2761"/>
                  </a:cubicBezTo>
                  <a:cubicBezTo>
                    <a:pt x="3371" y="2991"/>
                    <a:pt x="3258" y="3204"/>
                    <a:pt x="3082" y="3350"/>
                  </a:cubicBezTo>
                  <a:cubicBezTo>
                    <a:pt x="2925" y="3480"/>
                    <a:pt x="2729" y="3550"/>
                    <a:pt x="2529" y="3550"/>
                  </a:cubicBezTo>
                  <a:cubicBezTo>
                    <a:pt x="2503" y="3550"/>
                    <a:pt x="2473" y="3546"/>
                    <a:pt x="2446" y="3546"/>
                  </a:cubicBezTo>
                  <a:cubicBezTo>
                    <a:pt x="2213" y="3523"/>
                    <a:pt x="2004" y="3410"/>
                    <a:pt x="1857" y="3234"/>
                  </a:cubicBezTo>
                  <a:cubicBezTo>
                    <a:pt x="1688" y="3027"/>
                    <a:pt x="1189" y="2249"/>
                    <a:pt x="793" y="1497"/>
                  </a:cubicBezTo>
                  <a:cubicBezTo>
                    <a:pt x="267" y="496"/>
                    <a:pt x="221" y="13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9"/>
            <p:cNvSpPr/>
            <p:nvPr/>
          </p:nvSpPr>
          <p:spPr>
            <a:xfrm rot="-5400000">
              <a:off x="30106" y="3743591"/>
              <a:ext cx="92324" cy="107739"/>
            </a:xfrm>
            <a:custGeom>
              <a:avLst/>
              <a:gdLst/>
              <a:ahLst/>
              <a:cxnLst/>
              <a:rect l="l" t="t" r="r" b="b"/>
              <a:pathLst>
                <a:path w="2216" h="2586" extrusionOk="0">
                  <a:moveTo>
                    <a:pt x="2090" y="1"/>
                  </a:moveTo>
                  <a:cubicBezTo>
                    <a:pt x="2056" y="4"/>
                    <a:pt x="2026" y="17"/>
                    <a:pt x="2006" y="44"/>
                  </a:cubicBezTo>
                  <a:lnTo>
                    <a:pt x="37" y="2403"/>
                  </a:lnTo>
                  <a:cubicBezTo>
                    <a:pt x="0" y="2449"/>
                    <a:pt x="7"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9"/>
            <p:cNvSpPr/>
            <p:nvPr/>
          </p:nvSpPr>
          <p:spPr>
            <a:xfrm rot="-5400000">
              <a:off x="101807" y="3633061"/>
              <a:ext cx="9332" cy="158734"/>
            </a:xfrm>
            <a:custGeom>
              <a:avLst/>
              <a:gdLst/>
              <a:ahLst/>
              <a:cxnLst/>
              <a:rect l="l" t="t" r="r" b="b"/>
              <a:pathLst>
                <a:path w="224" h="3810" extrusionOk="0">
                  <a:moveTo>
                    <a:pt x="111" y="1"/>
                  </a:moveTo>
                  <a:cubicBezTo>
                    <a:pt x="51" y="1"/>
                    <a:pt x="1" y="51"/>
                    <a:pt x="1" y="110"/>
                  </a:cubicBezTo>
                  <a:lnTo>
                    <a:pt x="1" y="3697"/>
                  </a:lnTo>
                  <a:cubicBezTo>
                    <a:pt x="1" y="3757"/>
                    <a:pt x="51" y="3810"/>
                    <a:pt x="111" y="3810"/>
                  </a:cubicBezTo>
                  <a:cubicBezTo>
                    <a:pt x="174" y="3810"/>
                    <a:pt x="224" y="3757"/>
                    <a:pt x="224" y="3697"/>
                  </a:cubicBezTo>
                  <a:lnTo>
                    <a:pt x="224" y="110"/>
                  </a:lnTo>
                  <a:cubicBezTo>
                    <a:pt x="224" y="51"/>
                    <a:pt x="174"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9"/>
            <p:cNvSpPr/>
            <p:nvPr/>
          </p:nvSpPr>
          <p:spPr>
            <a:xfrm rot="-5400000">
              <a:off x="31356" y="3571567"/>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9"/>
            <p:cNvSpPr/>
            <p:nvPr/>
          </p:nvSpPr>
          <p:spPr>
            <a:xfrm rot="-5400000">
              <a:off x="174383" y="3776713"/>
              <a:ext cx="22331" cy="22498"/>
            </a:xfrm>
            <a:custGeom>
              <a:avLst/>
              <a:gdLst/>
              <a:ahLst/>
              <a:cxnLst/>
              <a:rect l="l" t="t" r="r" b="b"/>
              <a:pathLst>
                <a:path w="536" h="540" extrusionOk="0">
                  <a:moveTo>
                    <a:pt x="266" y="1"/>
                  </a:moveTo>
                  <a:cubicBezTo>
                    <a:pt x="120" y="1"/>
                    <a:pt x="0" y="121"/>
                    <a:pt x="0" y="270"/>
                  </a:cubicBezTo>
                  <a:cubicBezTo>
                    <a:pt x="0" y="420"/>
                    <a:pt x="120" y="540"/>
                    <a:pt x="266" y="540"/>
                  </a:cubicBezTo>
                  <a:cubicBezTo>
                    <a:pt x="416" y="540"/>
                    <a:pt x="536" y="420"/>
                    <a:pt x="536" y="270"/>
                  </a:cubicBezTo>
                  <a:cubicBezTo>
                    <a:pt x="536" y="124"/>
                    <a:pt x="416"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9"/>
            <p:cNvSpPr/>
            <p:nvPr/>
          </p:nvSpPr>
          <p:spPr>
            <a:xfrm rot="-5400000">
              <a:off x="53791" y="3878849"/>
              <a:ext cx="22498" cy="22373"/>
            </a:xfrm>
            <a:custGeom>
              <a:avLst/>
              <a:gdLst/>
              <a:ahLst/>
              <a:cxnLst/>
              <a:rect l="l" t="t" r="r" b="b"/>
              <a:pathLst>
                <a:path w="540" h="537" extrusionOk="0">
                  <a:moveTo>
                    <a:pt x="267" y="1"/>
                  </a:moveTo>
                  <a:cubicBezTo>
                    <a:pt x="120" y="1"/>
                    <a:pt x="0" y="119"/>
                    <a:pt x="0" y="267"/>
                  </a:cubicBezTo>
                  <a:cubicBezTo>
                    <a:pt x="0" y="417"/>
                    <a:pt x="120" y="536"/>
                    <a:pt x="270" y="536"/>
                  </a:cubicBezTo>
                  <a:cubicBezTo>
                    <a:pt x="272" y="536"/>
                    <a:pt x="274" y="536"/>
                    <a:pt x="276" y="536"/>
                  </a:cubicBezTo>
                  <a:cubicBezTo>
                    <a:pt x="423" y="536"/>
                    <a:pt x="539" y="415"/>
                    <a:pt x="539" y="267"/>
                  </a:cubicBezTo>
                  <a:cubicBezTo>
                    <a:pt x="539" y="121"/>
                    <a:pt x="419" y="1"/>
                    <a:pt x="273" y="1"/>
                  </a:cubicBezTo>
                  <a:cubicBezTo>
                    <a:pt x="271" y="1"/>
                    <a:pt x="26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9"/>
            <p:cNvSpPr/>
            <p:nvPr/>
          </p:nvSpPr>
          <p:spPr>
            <a:xfrm rot="-5400000">
              <a:off x="53853" y="3524655"/>
              <a:ext cx="22373" cy="22373"/>
            </a:xfrm>
            <a:custGeom>
              <a:avLst/>
              <a:gdLst/>
              <a:ahLst/>
              <a:cxnLst/>
              <a:rect l="l" t="t" r="r" b="b"/>
              <a:pathLst>
                <a:path w="537" h="537" extrusionOk="0">
                  <a:moveTo>
                    <a:pt x="267" y="1"/>
                  </a:moveTo>
                  <a:cubicBezTo>
                    <a:pt x="121" y="1"/>
                    <a:pt x="1" y="121"/>
                    <a:pt x="1" y="267"/>
                  </a:cubicBezTo>
                  <a:cubicBezTo>
                    <a:pt x="1" y="417"/>
                    <a:pt x="121" y="536"/>
                    <a:pt x="267" y="536"/>
                  </a:cubicBezTo>
                  <a:cubicBezTo>
                    <a:pt x="417" y="536"/>
                    <a:pt x="536" y="417"/>
                    <a:pt x="536" y="267"/>
                  </a:cubicBezTo>
                  <a:cubicBezTo>
                    <a:pt x="536" y="121"/>
                    <a:pt x="41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9"/>
            <p:cNvSpPr/>
            <p:nvPr/>
          </p:nvSpPr>
          <p:spPr>
            <a:xfrm rot="-5400000">
              <a:off x="174300" y="3627353"/>
              <a:ext cx="22498" cy="22498"/>
            </a:xfrm>
            <a:custGeom>
              <a:avLst/>
              <a:gdLst/>
              <a:ahLst/>
              <a:cxnLst/>
              <a:rect l="l" t="t" r="r" b="b"/>
              <a:pathLst>
                <a:path w="540" h="540" extrusionOk="0">
                  <a:moveTo>
                    <a:pt x="270" y="1"/>
                  </a:moveTo>
                  <a:cubicBezTo>
                    <a:pt x="123" y="1"/>
                    <a:pt x="0" y="124"/>
                    <a:pt x="0" y="270"/>
                  </a:cubicBezTo>
                  <a:cubicBezTo>
                    <a:pt x="0" y="420"/>
                    <a:pt x="123"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9"/>
            <p:cNvSpPr/>
            <p:nvPr/>
          </p:nvSpPr>
          <p:spPr>
            <a:xfrm rot="-5400000">
              <a:off x="-76134" y="2940297"/>
              <a:ext cx="584275" cy="405459"/>
            </a:xfrm>
            <a:custGeom>
              <a:avLst/>
              <a:gdLst/>
              <a:ahLst/>
              <a:cxnLst/>
              <a:rect l="l" t="t" r="r" b="b"/>
              <a:pathLst>
                <a:path w="14024" h="9732" extrusionOk="0">
                  <a:moveTo>
                    <a:pt x="849" y="0"/>
                  </a:moveTo>
                  <a:cubicBezTo>
                    <a:pt x="177" y="1181"/>
                    <a:pt x="1" y="2372"/>
                    <a:pt x="360" y="3407"/>
                  </a:cubicBezTo>
                  <a:cubicBezTo>
                    <a:pt x="779" y="4611"/>
                    <a:pt x="1860" y="5509"/>
                    <a:pt x="3491" y="6002"/>
                  </a:cubicBezTo>
                  <a:cubicBezTo>
                    <a:pt x="6681" y="6970"/>
                    <a:pt x="6901" y="8706"/>
                    <a:pt x="6901" y="8723"/>
                  </a:cubicBezTo>
                  <a:lnTo>
                    <a:pt x="7010" y="9731"/>
                  </a:lnTo>
                  <a:lnTo>
                    <a:pt x="7123" y="8726"/>
                  </a:lnTo>
                  <a:cubicBezTo>
                    <a:pt x="7123" y="8706"/>
                    <a:pt x="7356" y="6967"/>
                    <a:pt x="10534" y="6002"/>
                  </a:cubicBezTo>
                  <a:cubicBezTo>
                    <a:pt x="12164" y="5509"/>
                    <a:pt x="13245" y="4611"/>
                    <a:pt x="13664" y="3407"/>
                  </a:cubicBezTo>
                  <a:cubicBezTo>
                    <a:pt x="14023" y="2372"/>
                    <a:pt x="13847" y="1181"/>
                    <a:pt x="13175" y="0"/>
                  </a:cubicBezTo>
                  <a:lnTo>
                    <a:pt x="12916" y="0"/>
                  </a:lnTo>
                  <a:cubicBezTo>
                    <a:pt x="13611" y="1161"/>
                    <a:pt x="13804" y="2332"/>
                    <a:pt x="13455" y="3334"/>
                  </a:cubicBezTo>
                  <a:cubicBezTo>
                    <a:pt x="13059" y="4468"/>
                    <a:pt x="12027" y="5316"/>
                    <a:pt x="10470" y="5789"/>
                  </a:cubicBezTo>
                  <a:cubicBezTo>
                    <a:pt x="8035" y="6527"/>
                    <a:pt x="7257" y="7702"/>
                    <a:pt x="7014" y="8311"/>
                  </a:cubicBezTo>
                  <a:cubicBezTo>
                    <a:pt x="6768" y="7702"/>
                    <a:pt x="5989" y="6527"/>
                    <a:pt x="3554" y="5789"/>
                  </a:cubicBezTo>
                  <a:cubicBezTo>
                    <a:pt x="1997" y="5316"/>
                    <a:pt x="965" y="4468"/>
                    <a:pt x="570" y="3334"/>
                  </a:cubicBezTo>
                  <a:cubicBezTo>
                    <a:pt x="224" y="2332"/>
                    <a:pt x="416"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9"/>
            <p:cNvSpPr/>
            <p:nvPr/>
          </p:nvSpPr>
          <p:spPr>
            <a:xfrm rot="-5400000">
              <a:off x="-60135" y="2971710"/>
              <a:ext cx="489326" cy="342507"/>
            </a:xfrm>
            <a:custGeom>
              <a:avLst/>
              <a:gdLst/>
              <a:ahLst/>
              <a:cxnLst/>
              <a:rect l="l" t="t" r="r" b="b"/>
              <a:pathLst>
                <a:path w="11745" h="8221" extrusionOk="0">
                  <a:moveTo>
                    <a:pt x="663" y="0"/>
                  </a:moveTo>
                  <a:cubicBezTo>
                    <a:pt x="137"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71" y="5356"/>
                    <a:pt x="6099"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9"/>
            <p:cNvSpPr/>
            <p:nvPr/>
          </p:nvSpPr>
          <p:spPr>
            <a:xfrm rot="-5400000">
              <a:off x="73268" y="3041328"/>
              <a:ext cx="91116" cy="203105"/>
            </a:xfrm>
            <a:custGeom>
              <a:avLst/>
              <a:gdLst/>
              <a:ahLst/>
              <a:cxnLst/>
              <a:rect l="l" t="t" r="r" b="b"/>
              <a:pathLst>
                <a:path w="2187" h="4875" extrusionOk="0">
                  <a:moveTo>
                    <a:pt x="1092" y="223"/>
                  </a:moveTo>
                  <a:cubicBezTo>
                    <a:pt x="1464" y="223"/>
                    <a:pt x="1963" y="3041"/>
                    <a:pt x="1963" y="3780"/>
                  </a:cubicBezTo>
                  <a:cubicBezTo>
                    <a:pt x="1960" y="4259"/>
                    <a:pt x="1571" y="4648"/>
                    <a:pt x="1092" y="4651"/>
                  </a:cubicBezTo>
                  <a:cubicBezTo>
                    <a:pt x="613" y="4648"/>
                    <a:pt x="223" y="4262"/>
                    <a:pt x="220" y="3780"/>
                  </a:cubicBezTo>
                  <a:cubicBezTo>
                    <a:pt x="220" y="3041"/>
                    <a:pt x="719" y="223"/>
                    <a:pt x="1092" y="223"/>
                  </a:cubicBezTo>
                  <a:close/>
                  <a:moveTo>
                    <a:pt x="1092" y="0"/>
                  </a:moveTo>
                  <a:cubicBezTo>
                    <a:pt x="390" y="0"/>
                    <a:pt x="0" y="3421"/>
                    <a:pt x="0" y="3780"/>
                  </a:cubicBezTo>
                  <a:cubicBezTo>
                    <a:pt x="0" y="4382"/>
                    <a:pt x="490" y="4871"/>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9"/>
            <p:cNvSpPr/>
            <p:nvPr/>
          </p:nvSpPr>
          <p:spPr>
            <a:xfrm rot="-5400000">
              <a:off x="13607" y="3162858"/>
              <a:ext cx="156359" cy="157026"/>
            </a:xfrm>
            <a:custGeom>
              <a:avLst/>
              <a:gdLst/>
              <a:ahLst/>
              <a:cxnLst/>
              <a:rect l="l" t="t" r="r" b="b"/>
              <a:pathLst>
                <a:path w="3753" h="3769" extrusionOk="0">
                  <a:moveTo>
                    <a:pt x="2725" y="0"/>
                  </a:moveTo>
                  <a:cubicBezTo>
                    <a:pt x="1797" y="569"/>
                    <a:pt x="543" y="1787"/>
                    <a:pt x="383" y="1980"/>
                  </a:cubicBezTo>
                  <a:cubicBezTo>
                    <a:pt x="0" y="2445"/>
                    <a:pt x="67" y="3134"/>
                    <a:pt x="529" y="3520"/>
                  </a:cubicBezTo>
                  <a:cubicBezTo>
                    <a:pt x="733" y="3687"/>
                    <a:pt x="978" y="3768"/>
                    <a:pt x="1223" y="3768"/>
                  </a:cubicBezTo>
                  <a:cubicBezTo>
                    <a:pt x="1539" y="3768"/>
                    <a:pt x="1852" y="3633"/>
                    <a:pt x="2070" y="3370"/>
                  </a:cubicBezTo>
                  <a:cubicBezTo>
                    <a:pt x="2249" y="3154"/>
                    <a:pt x="2748" y="2375"/>
                    <a:pt x="3157" y="1597"/>
                  </a:cubicBezTo>
                  <a:cubicBezTo>
                    <a:pt x="3637" y="689"/>
                    <a:pt x="3753" y="240"/>
                    <a:pt x="3740" y="0"/>
                  </a:cubicBezTo>
                  <a:lnTo>
                    <a:pt x="3527" y="0"/>
                  </a:lnTo>
                  <a:cubicBezTo>
                    <a:pt x="3613" y="462"/>
                    <a:pt x="2342" y="2691"/>
                    <a:pt x="1900" y="3230"/>
                  </a:cubicBezTo>
                  <a:cubicBezTo>
                    <a:pt x="1734" y="3430"/>
                    <a:pt x="1487" y="3546"/>
                    <a:pt x="1228"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9"/>
            <p:cNvSpPr/>
            <p:nvPr/>
          </p:nvSpPr>
          <p:spPr>
            <a:xfrm rot="-5400000">
              <a:off x="15836" y="2969315"/>
              <a:ext cx="151985" cy="157109"/>
            </a:xfrm>
            <a:custGeom>
              <a:avLst/>
              <a:gdLst/>
              <a:ahLst/>
              <a:cxnLst/>
              <a:rect l="l" t="t" r="r" b="b"/>
              <a:pathLst>
                <a:path w="3648" h="3771" extrusionOk="0">
                  <a:moveTo>
                    <a:pt x="14" y="0"/>
                  </a:moveTo>
                  <a:cubicBezTo>
                    <a:pt x="1" y="240"/>
                    <a:pt x="121" y="692"/>
                    <a:pt x="596" y="1600"/>
                  </a:cubicBezTo>
                  <a:cubicBezTo>
                    <a:pt x="1006" y="2375"/>
                    <a:pt x="1505" y="3157"/>
                    <a:pt x="1684" y="3373"/>
                  </a:cubicBezTo>
                  <a:cubicBezTo>
                    <a:pt x="1871" y="3596"/>
                    <a:pt x="2137" y="3739"/>
                    <a:pt x="2423" y="3766"/>
                  </a:cubicBezTo>
                  <a:cubicBezTo>
                    <a:pt x="2457" y="3769"/>
                    <a:pt x="2491" y="3771"/>
                    <a:pt x="2526" y="3771"/>
                  </a:cubicBezTo>
                  <a:cubicBezTo>
                    <a:pt x="2780" y="3771"/>
                    <a:pt x="3028" y="3684"/>
                    <a:pt x="3225" y="3523"/>
                  </a:cubicBezTo>
                  <a:cubicBezTo>
                    <a:pt x="3447" y="3340"/>
                    <a:pt x="3591" y="3071"/>
                    <a:pt x="3617" y="2785"/>
                  </a:cubicBezTo>
                  <a:cubicBezTo>
                    <a:pt x="3647" y="2495"/>
                    <a:pt x="3557" y="2206"/>
                    <a:pt x="3371" y="1983"/>
                  </a:cubicBezTo>
                  <a:cubicBezTo>
                    <a:pt x="3191" y="1767"/>
                    <a:pt x="2523" y="1128"/>
                    <a:pt x="1837" y="579"/>
                  </a:cubicBezTo>
                  <a:cubicBezTo>
                    <a:pt x="1581" y="373"/>
                    <a:pt x="1318" y="180"/>
                    <a:pt x="1042" y="3"/>
                  </a:cubicBezTo>
                  <a:lnTo>
                    <a:pt x="586" y="3"/>
                  </a:lnTo>
                  <a:cubicBezTo>
                    <a:pt x="799" y="100"/>
                    <a:pt x="1142" y="306"/>
                    <a:pt x="1698" y="752"/>
                  </a:cubicBezTo>
                  <a:cubicBezTo>
                    <a:pt x="2360" y="1281"/>
                    <a:pt x="3032" y="1920"/>
                    <a:pt x="3198" y="2123"/>
                  </a:cubicBezTo>
                  <a:cubicBezTo>
                    <a:pt x="3348" y="2302"/>
                    <a:pt x="3418" y="2532"/>
                    <a:pt x="3394" y="2761"/>
                  </a:cubicBezTo>
                  <a:cubicBezTo>
                    <a:pt x="3374" y="2991"/>
                    <a:pt x="3261" y="3204"/>
                    <a:pt x="3082" y="3350"/>
                  </a:cubicBezTo>
                  <a:cubicBezTo>
                    <a:pt x="2928" y="3480"/>
                    <a:pt x="2732" y="3550"/>
                    <a:pt x="2529" y="3550"/>
                  </a:cubicBezTo>
                  <a:cubicBezTo>
                    <a:pt x="2503" y="3550"/>
                    <a:pt x="2476" y="3546"/>
                    <a:pt x="2446" y="3546"/>
                  </a:cubicBezTo>
                  <a:cubicBezTo>
                    <a:pt x="2217" y="3523"/>
                    <a:pt x="2004" y="3410"/>
                    <a:pt x="1857" y="3234"/>
                  </a:cubicBezTo>
                  <a:cubicBezTo>
                    <a:pt x="1688" y="3027"/>
                    <a:pt x="1192" y="2249"/>
                    <a:pt x="796" y="1497"/>
                  </a:cubicBezTo>
                  <a:cubicBezTo>
                    <a:pt x="270" y="496"/>
                    <a:pt x="224"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9"/>
            <p:cNvSpPr/>
            <p:nvPr/>
          </p:nvSpPr>
          <p:spPr>
            <a:xfrm rot="-5400000">
              <a:off x="30106" y="3174190"/>
              <a:ext cx="92324" cy="107739"/>
            </a:xfrm>
            <a:custGeom>
              <a:avLst/>
              <a:gdLst/>
              <a:ahLst/>
              <a:cxnLst/>
              <a:rect l="l" t="t" r="r" b="b"/>
              <a:pathLst>
                <a:path w="2216" h="2586" extrusionOk="0">
                  <a:moveTo>
                    <a:pt x="2093" y="1"/>
                  </a:moveTo>
                  <a:cubicBezTo>
                    <a:pt x="2059" y="1"/>
                    <a:pt x="2026" y="17"/>
                    <a:pt x="2006" y="44"/>
                  </a:cubicBezTo>
                  <a:lnTo>
                    <a:pt x="37" y="2403"/>
                  </a:lnTo>
                  <a:cubicBezTo>
                    <a:pt x="0" y="2449"/>
                    <a:pt x="3" y="2519"/>
                    <a:pt x="53" y="2559"/>
                  </a:cubicBezTo>
                  <a:cubicBezTo>
                    <a:pt x="74" y="2577"/>
                    <a:pt x="99" y="2585"/>
                    <a:pt x="124" y="2585"/>
                  </a:cubicBezTo>
                  <a:cubicBezTo>
                    <a:pt x="156" y="2585"/>
                    <a:pt x="187" y="2572"/>
                    <a:pt x="210" y="2546"/>
                  </a:cubicBezTo>
                  <a:lnTo>
                    <a:pt x="2179" y="187"/>
                  </a:lnTo>
                  <a:cubicBezTo>
                    <a:pt x="2216" y="140"/>
                    <a:pt x="2209" y="67"/>
                    <a:pt x="2163" y="31"/>
                  </a:cubicBezTo>
                  <a:cubicBezTo>
                    <a:pt x="2143"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9"/>
            <p:cNvSpPr/>
            <p:nvPr/>
          </p:nvSpPr>
          <p:spPr>
            <a:xfrm rot="-5400000">
              <a:off x="101807" y="3063659"/>
              <a:ext cx="9332" cy="158734"/>
            </a:xfrm>
            <a:custGeom>
              <a:avLst/>
              <a:gdLst/>
              <a:ahLst/>
              <a:cxnLst/>
              <a:rect l="l" t="t" r="r" b="b"/>
              <a:pathLst>
                <a:path w="224" h="3810" extrusionOk="0">
                  <a:moveTo>
                    <a:pt x="114" y="1"/>
                  </a:moveTo>
                  <a:cubicBezTo>
                    <a:pt x="50" y="1"/>
                    <a:pt x="1" y="51"/>
                    <a:pt x="1" y="110"/>
                  </a:cubicBezTo>
                  <a:lnTo>
                    <a:pt x="1" y="3697"/>
                  </a:lnTo>
                  <a:cubicBezTo>
                    <a:pt x="1" y="3757"/>
                    <a:pt x="50" y="3807"/>
                    <a:pt x="114" y="3810"/>
                  </a:cubicBezTo>
                  <a:cubicBezTo>
                    <a:pt x="174" y="3810"/>
                    <a:pt x="223" y="3760"/>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9"/>
            <p:cNvSpPr/>
            <p:nvPr/>
          </p:nvSpPr>
          <p:spPr>
            <a:xfrm rot="-5400000">
              <a:off x="31356" y="300216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5" y="2582"/>
                    <a:pt x="2028" y="2582"/>
                  </a:cubicBezTo>
                  <a:cubicBezTo>
                    <a:pt x="2053" y="2582"/>
                    <a:pt x="2078" y="2575"/>
                    <a:pt x="2099" y="2559"/>
                  </a:cubicBezTo>
                  <a:cubicBezTo>
                    <a:pt x="2146" y="2519"/>
                    <a:pt x="2153" y="2449"/>
                    <a:pt x="2116" y="2403"/>
                  </a:cubicBezTo>
                  <a:lnTo>
                    <a:pt x="210" y="44"/>
                  </a:lnTo>
                  <a:cubicBezTo>
                    <a:pt x="190" y="17"/>
                    <a:pt x="15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9"/>
            <p:cNvSpPr/>
            <p:nvPr/>
          </p:nvSpPr>
          <p:spPr>
            <a:xfrm rot="-5400000">
              <a:off x="174300" y="3207228"/>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9" y="420"/>
                    <a:pt x="539" y="270"/>
                  </a:cubicBezTo>
                  <a:cubicBezTo>
                    <a:pt x="539" y="124"/>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9"/>
            <p:cNvSpPr/>
            <p:nvPr/>
          </p:nvSpPr>
          <p:spPr>
            <a:xfrm rot="-5400000">
              <a:off x="53791" y="3309322"/>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6" y="536"/>
                    <a:pt x="539" y="417"/>
                    <a:pt x="539" y="267"/>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9"/>
            <p:cNvSpPr/>
            <p:nvPr/>
          </p:nvSpPr>
          <p:spPr>
            <a:xfrm rot="-5400000">
              <a:off x="53791" y="2955191"/>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20" y="536"/>
                    <a:pt x="540" y="417"/>
                    <a:pt x="540" y="267"/>
                  </a:cubicBezTo>
                  <a:cubicBezTo>
                    <a:pt x="540"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9"/>
            <p:cNvSpPr/>
            <p:nvPr/>
          </p:nvSpPr>
          <p:spPr>
            <a:xfrm rot="-5400000">
              <a:off x="174300" y="3057827"/>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6" y="420"/>
                    <a:pt x="539" y="270"/>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9"/>
            <p:cNvSpPr/>
            <p:nvPr/>
          </p:nvSpPr>
          <p:spPr>
            <a:xfrm rot="-5400000">
              <a:off x="-76071" y="2370833"/>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2"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9"/>
            <p:cNvSpPr/>
            <p:nvPr/>
          </p:nvSpPr>
          <p:spPr>
            <a:xfrm rot="-5400000">
              <a:off x="-60135" y="2402184"/>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79" y="5766"/>
                    <a:pt x="8824" y="4964"/>
                  </a:cubicBezTo>
                  <a:cubicBezTo>
                    <a:pt x="10191" y="4548"/>
                    <a:pt x="11099" y="3793"/>
                    <a:pt x="11452" y="2781"/>
                  </a:cubicBezTo>
                  <a:cubicBezTo>
                    <a:pt x="11745"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88" y="4358"/>
                    <a:pt x="829"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9"/>
            <p:cNvSpPr/>
            <p:nvPr/>
          </p:nvSpPr>
          <p:spPr>
            <a:xfrm rot="-5400000">
              <a:off x="73268" y="2471927"/>
              <a:ext cx="91116" cy="203105"/>
            </a:xfrm>
            <a:custGeom>
              <a:avLst/>
              <a:gdLst/>
              <a:ahLst/>
              <a:cxnLst/>
              <a:rect l="l" t="t" r="r" b="b"/>
              <a:pathLst>
                <a:path w="2187" h="4875" extrusionOk="0">
                  <a:moveTo>
                    <a:pt x="1095" y="223"/>
                  </a:moveTo>
                  <a:cubicBezTo>
                    <a:pt x="1464" y="223"/>
                    <a:pt x="1963" y="3041"/>
                    <a:pt x="1963" y="3780"/>
                  </a:cubicBezTo>
                  <a:cubicBezTo>
                    <a:pt x="1963" y="4262"/>
                    <a:pt x="1574" y="4651"/>
                    <a:pt x="1095" y="4651"/>
                  </a:cubicBezTo>
                  <a:cubicBezTo>
                    <a:pt x="612" y="4651"/>
                    <a:pt x="223" y="4262"/>
                    <a:pt x="223" y="3780"/>
                  </a:cubicBezTo>
                  <a:cubicBezTo>
                    <a:pt x="223" y="3041"/>
                    <a:pt x="722" y="223"/>
                    <a:pt x="1095" y="223"/>
                  </a:cubicBezTo>
                  <a:close/>
                  <a:moveTo>
                    <a:pt x="1095" y="0"/>
                  </a:moveTo>
                  <a:cubicBezTo>
                    <a:pt x="390" y="0"/>
                    <a:pt x="0" y="3421"/>
                    <a:pt x="0" y="3780"/>
                  </a:cubicBezTo>
                  <a:cubicBezTo>
                    <a:pt x="0" y="4385"/>
                    <a:pt x="489"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9"/>
            <p:cNvSpPr/>
            <p:nvPr/>
          </p:nvSpPr>
          <p:spPr>
            <a:xfrm rot="-5400000">
              <a:off x="13587" y="2593311"/>
              <a:ext cx="156401" cy="157026"/>
            </a:xfrm>
            <a:custGeom>
              <a:avLst/>
              <a:gdLst/>
              <a:ahLst/>
              <a:cxnLst/>
              <a:rect l="l" t="t" r="r" b="b"/>
              <a:pathLst>
                <a:path w="3754" h="3769" extrusionOk="0">
                  <a:moveTo>
                    <a:pt x="2722" y="0"/>
                  </a:moveTo>
                  <a:cubicBezTo>
                    <a:pt x="1794" y="569"/>
                    <a:pt x="543" y="1787"/>
                    <a:pt x="383" y="1980"/>
                  </a:cubicBezTo>
                  <a:cubicBezTo>
                    <a:pt x="0" y="2449"/>
                    <a:pt x="67" y="3134"/>
                    <a:pt x="529" y="3520"/>
                  </a:cubicBezTo>
                  <a:cubicBezTo>
                    <a:pt x="733" y="3687"/>
                    <a:pt x="979" y="3769"/>
                    <a:pt x="1224" y="3769"/>
                  </a:cubicBezTo>
                  <a:cubicBezTo>
                    <a:pt x="1540" y="3769"/>
                    <a:pt x="1853" y="3634"/>
                    <a:pt x="2070" y="3373"/>
                  </a:cubicBezTo>
                  <a:cubicBezTo>
                    <a:pt x="2249" y="3157"/>
                    <a:pt x="2748" y="2375"/>
                    <a:pt x="3154" y="1600"/>
                  </a:cubicBezTo>
                  <a:cubicBezTo>
                    <a:pt x="3633" y="692"/>
                    <a:pt x="3753" y="240"/>
                    <a:pt x="3737" y="0"/>
                  </a:cubicBezTo>
                  <a:lnTo>
                    <a:pt x="3524" y="0"/>
                  </a:lnTo>
                  <a:cubicBezTo>
                    <a:pt x="3613" y="462"/>
                    <a:pt x="2339" y="2695"/>
                    <a:pt x="1897" y="3230"/>
                  </a:cubicBezTo>
                  <a:cubicBezTo>
                    <a:pt x="1730" y="3430"/>
                    <a:pt x="1484" y="3546"/>
                    <a:pt x="1225" y="3546"/>
                  </a:cubicBezTo>
                  <a:cubicBezTo>
                    <a:pt x="1022" y="3546"/>
                    <a:pt x="826" y="3477"/>
                    <a:pt x="672" y="3347"/>
                  </a:cubicBezTo>
                  <a:cubicBezTo>
                    <a:pt x="300" y="3041"/>
                    <a:pt x="250" y="2492"/>
                    <a:pt x="553" y="2123"/>
                  </a:cubicBezTo>
                  <a:cubicBezTo>
                    <a:pt x="935" y="1660"/>
                    <a:pt x="2442"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9"/>
            <p:cNvSpPr/>
            <p:nvPr/>
          </p:nvSpPr>
          <p:spPr>
            <a:xfrm rot="-5400000">
              <a:off x="13691" y="2397226"/>
              <a:ext cx="156651" cy="157484"/>
            </a:xfrm>
            <a:custGeom>
              <a:avLst/>
              <a:gdLst/>
              <a:ahLst/>
              <a:cxnLst/>
              <a:rect l="l" t="t" r="r" b="b"/>
              <a:pathLst>
                <a:path w="3760" h="3780" extrusionOk="0">
                  <a:moveTo>
                    <a:pt x="17" y="0"/>
                  </a:moveTo>
                  <a:cubicBezTo>
                    <a:pt x="0" y="240"/>
                    <a:pt x="120" y="692"/>
                    <a:pt x="596" y="1600"/>
                  </a:cubicBezTo>
                  <a:cubicBezTo>
                    <a:pt x="1005" y="2375"/>
                    <a:pt x="1504" y="3157"/>
                    <a:pt x="1683" y="3373"/>
                  </a:cubicBezTo>
                  <a:cubicBezTo>
                    <a:pt x="1900" y="3641"/>
                    <a:pt x="2216" y="3779"/>
                    <a:pt x="2535" y="3779"/>
                  </a:cubicBezTo>
                  <a:cubicBezTo>
                    <a:pt x="2780" y="3779"/>
                    <a:pt x="3027" y="3697"/>
                    <a:pt x="3230" y="3530"/>
                  </a:cubicBezTo>
                  <a:cubicBezTo>
                    <a:pt x="3700" y="3141"/>
                    <a:pt x="3759" y="2445"/>
                    <a:pt x="3370" y="1983"/>
                  </a:cubicBezTo>
                  <a:cubicBezTo>
                    <a:pt x="3190" y="1763"/>
                    <a:pt x="2518" y="1124"/>
                    <a:pt x="1833" y="579"/>
                  </a:cubicBezTo>
                  <a:cubicBezTo>
                    <a:pt x="1580" y="369"/>
                    <a:pt x="1314" y="180"/>
                    <a:pt x="1041" y="0"/>
                  </a:cubicBezTo>
                  <a:lnTo>
                    <a:pt x="582" y="0"/>
                  </a:lnTo>
                  <a:cubicBezTo>
                    <a:pt x="795" y="96"/>
                    <a:pt x="1138" y="306"/>
                    <a:pt x="1693" y="749"/>
                  </a:cubicBezTo>
                  <a:cubicBezTo>
                    <a:pt x="2359" y="1281"/>
                    <a:pt x="3027" y="1916"/>
                    <a:pt x="3197" y="2123"/>
                  </a:cubicBezTo>
                  <a:cubicBezTo>
                    <a:pt x="3666" y="2688"/>
                    <a:pt x="3264" y="3546"/>
                    <a:pt x="2528" y="3546"/>
                  </a:cubicBezTo>
                  <a:cubicBezTo>
                    <a:pt x="2502" y="3546"/>
                    <a:pt x="2472" y="3546"/>
                    <a:pt x="2445" y="3543"/>
                  </a:cubicBezTo>
                  <a:cubicBezTo>
                    <a:pt x="2212" y="3523"/>
                    <a:pt x="2003" y="3410"/>
                    <a:pt x="1856" y="3230"/>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9"/>
            <p:cNvSpPr/>
            <p:nvPr/>
          </p:nvSpPr>
          <p:spPr>
            <a:xfrm rot="-5400000">
              <a:off x="30002" y="2604726"/>
              <a:ext cx="92532" cy="107739"/>
            </a:xfrm>
            <a:custGeom>
              <a:avLst/>
              <a:gdLst/>
              <a:ahLst/>
              <a:cxnLst/>
              <a:rect l="l" t="t" r="r" b="b"/>
              <a:pathLst>
                <a:path w="2221" h="2586" extrusionOk="0">
                  <a:moveTo>
                    <a:pt x="2094" y="1"/>
                  </a:moveTo>
                  <a:cubicBezTo>
                    <a:pt x="2060" y="4"/>
                    <a:pt x="2030" y="17"/>
                    <a:pt x="2010" y="44"/>
                  </a:cubicBezTo>
                  <a:lnTo>
                    <a:pt x="41" y="2403"/>
                  </a:lnTo>
                  <a:cubicBezTo>
                    <a:pt x="1" y="2449"/>
                    <a:pt x="8" y="2519"/>
                    <a:pt x="54" y="2559"/>
                  </a:cubicBezTo>
                  <a:cubicBezTo>
                    <a:pt x="75" y="2577"/>
                    <a:pt x="100" y="2585"/>
                    <a:pt x="125" y="2585"/>
                  </a:cubicBezTo>
                  <a:cubicBezTo>
                    <a:pt x="157" y="2585"/>
                    <a:pt x="188" y="2572"/>
                    <a:pt x="211" y="2546"/>
                  </a:cubicBezTo>
                  <a:lnTo>
                    <a:pt x="2180" y="184"/>
                  </a:lnTo>
                  <a:cubicBezTo>
                    <a:pt x="2220" y="137"/>
                    <a:pt x="2213" y="67"/>
                    <a:pt x="2167" y="27"/>
                  </a:cubicBezTo>
                  <a:cubicBezTo>
                    <a:pt x="2147" y="11"/>
                    <a:pt x="2120" y="1"/>
                    <a:pt x="2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9"/>
            <p:cNvSpPr/>
            <p:nvPr/>
          </p:nvSpPr>
          <p:spPr>
            <a:xfrm rot="-5400000">
              <a:off x="101744" y="2494195"/>
              <a:ext cx="9332" cy="158609"/>
            </a:xfrm>
            <a:custGeom>
              <a:avLst/>
              <a:gdLst/>
              <a:ahLst/>
              <a:cxnLst/>
              <a:rect l="l" t="t" r="r" b="b"/>
              <a:pathLst>
                <a:path w="224" h="3807" extrusionOk="0">
                  <a:moveTo>
                    <a:pt x="114" y="1"/>
                  </a:moveTo>
                  <a:cubicBezTo>
                    <a:pt x="51" y="1"/>
                    <a:pt x="1" y="51"/>
                    <a:pt x="1" y="110"/>
                  </a:cubicBezTo>
                  <a:lnTo>
                    <a:pt x="1" y="3697"/>
                  </a:lnTo>
                  <a:cubicBezTo>
                    <a:pt x="1" y="3770"/>
                    <a:pt x="57" y="3807"/>
                    <a:pt x="112" y="3807"/>
                  </a:cubicBezTo>
                  <a:cubicBezTo>
                    <a:pt x="168" y="3807"/>
                    <a:pt x="224" y="3770"/>
                    <a:pt x="224" y="3697"/>
                  </a:cubicBezTo>
                  <a:lnTo>
                    <a:pt x="224" y="110"/>
                  </a:lnTo>
                  <a:cubicBezTo>
                    <a:pt x="224"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9"/>
            <p:cNvSpPr/>
            <p:nvPr/>
          </p:nvSpPr>
          <p:spPr>
            <a:xfrm rot="-5400000">
              <a:off x="30314" y="2432347"/>
              <a:ext cx="91866" cy="107698"/>
            </a:xfrm>
            <a:custGeom>
              <a:avLst/>
              <a:gdLst/>
              <a:ahLst/>
              <a:cxnLst/>
              <a:rect l="l" t="t" r="r" b="b"/>
              <a:pathLst>
                <a:path w="2205" h="2585" extrusionOk="0">
                  <a:moveTo>
                    <a:pt x="147" y="1"/>
                  </a:moveTo>
                  <a:cubicBezTo>
                    <a:pt x="50" y="1"/>
                    <a:pt x="0" y="110"/>
                    <a:pt x="60" y="184"/>
                  </a:cubicBezTo>
                  <a:lnTo>
                    <a:pt x="1963" y="2542"/>
                  </a:lnTo>
                  <a:cubicBezTo>
                    <a:pt x="1988" y="2572"/>
                    <a:pt x="2017" y="2584"/>
                    <a:pt x="2046"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9"/>
            <p:cNvSpPr/>
            <p:nvPr/>
          </p:nvSpPr>
          <p:spPr>
            <a:xfrm rot="-5400000">
              <a:off x="172466" y="2639743"/>
              <a:ext cx="26206" cy="22456"/>
            </a:xfrm>
            <a:custGeom>
              <a:avLst/>
              <a:gdLst/>
              <a:ahLst/>
              <a:cxnLst/>
              <a:rect l="l" t="t" r="r" b="b"/>
              <a:pathLst>
                <a:path w="629" h="539" extrusionOk="0">
                  <a:moveTo>
                    <a:pt x="358" y="0"/>
                  </a:moveTo>
                  <a:cubicBezTo>
                    <a:pt x="292" y="0"/>
                    <a:pt x="225" y="25"/>
                    <a:pt x="170" y="80"/>
                  </a:cubicBezTo>
                  <a:cubicBezTo>
                    <a:pt x="0" y="249"/>
                    <a:pt x="120" y="539"/>
                    <a:pt x="359" y="539"/>
                  </a:cubicBezTo>
                  <a:cubicBezTo>
                    <a:pt x="509" y="539"/>
                    <a:pt x="629" y="419"/>
                    <a:pt x="629" y="269"/>
                  </a:cubicBezTo>
                  <a:cubicBezTo>
                    <a:pt x="629" y="107"/>
                    <a:pt x="49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9"/>
            <p:cNvSpPr/>
            <p:nvPr/>
          </p:nvSpPr>
          <p:spPr>
            <a:xfrm rot="-5400000">
              <a:off x="53791" y="2739921"/>
              <a:ext cx="22498" cy="22373"/>
            </a:xfrm>
            <a:custGeom>
              <a:avLst/>
              <a:gdLst/>
              <a:ahLst/>
              <a:cxnLst/>
              <a:rect l="l" t="t" r="r" b="b"/>
              <a:pathLst>
                <a:path w="540" h="537" extrusionOk="0">
                  <a:moveTo>
                    <a:pt x="270" y="1"/>
                  </a:moveTo>
                  <a:cubicBezTo>
                    <a:pt x="123" y="1"/>
                    <a:pt x="4" y="121"/>
                    <a:pt x="4" y="267"/>
                  </a:cubicBezTo>
                  <a:cubicBezTo>
                    <a:pt x="0" y="417"/>
                    <a:pt x="123"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9"/>
            <p:cNvSpPr/>
            <p:nvPr/>
          </p:nvSpPr>
          <p:spPr>
            <a:xfrm rot="-5400000">
              <a:off x="51978" y="2387560"/>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9"/>
            <p:cNvSpPr/>
            <p:nvPr/>
          </p:nvSpPr>
          <p:spPr>
            <a:xfrm rot="-5400000">
              <a:off x="172446" y="2490321"/>
              <a:ext cx="26247" cy="22456"/>
            </a:xfrm>
            <a:custGeom>
              <a:avLst/>
              <a:gdLst/>
              <a:ahLst/>
              <a:cxnLst/>
              <a:rect l="l" t="t" r="r" b="b"/>
              <a:pathLst>
                <a:path w="630" h="539" extrusionOk="0">
                  <a:moveTo>
                    <a:pt x="359" y="0"/>
                  </a:moveTo>
                  <a:cubicBezTo>
                    <a:pt x="293" y="0"/>
                    <a:pt x="225" y="25"/>
                    <a:pt x="170" y="80"/>
                  </a:cubicBezTo>
                  <a:cubicBezTo>
                    <a:pt x="0"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9"/>
            <p:cNvSpPr/>
            <p:nvPr/>
          </p:nvSpPr>
          <p:spPr>
            <a:xfrm rot="-5400000">
              <a:off x="-76050" y="1801286"/>
              <a:ext cx="584108" cy="405459"/>
            </a:xfrm>
            <a:custGeom>
              <a:avLst/>
              <a:gdLst/>
              <a:ahLst/>
              <a:cxnLst/>
              <a:rect l="l" t="t" r="r" b="b"/>
              <a:pathLst>
                <a:path w="14020" h="9732" extrusionOk="0">
                  <a:moveTo>
                    <a:pt x="848" y="0"/>
                  </a:moveTo>
                  <a:cubicBezTo>
                    <a:pt x="173" y="1181"/>
                    <a:pt x="0" y="2372"/>
                    <a:pt x="359" y="3407"/>
                  </a:cubicBezTo>
                  <a:cubicBezTo>
                    <a:pt x="778" y="4611"/>
                    <a:pt x="1860" y="5509"/>
                    <a:pt x="3487" y="6002"/>
                  </a:cubicBezTo>
                  <a:cubicBezTo>
                    <a:pt x="6677" y="6970"/>
                    <a:pt x="6900" y="8706"/>
                    <a:pt x="6900" y="8723"/>
                  </a:cubicBezTo>
                  <a:lnTo>
                    <a:pt x="7006" y="9731"/>
                  </a:lnTo>
                  <a:lnTo>
                    <a:pt x="7120" y="8726"/>
                  </a:lnTo>
                  <a:cubicBezTo>
                    <a:pt x="7120" y="8706"/>
                    <a:pt x="7356" y="6967"/>
                    <a:pt x="10530"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5" y="4468"/>
                    <a:pt x="12023" y="5316"/>
                    <a:pt x="10466" y="5789"/>
                  </a:cubicBezTo>
                  <a:cubicBezTo>
                    <a:pt x="8031" y="6527"/>
                    <a:pt x="7253" y="7702"/>
                    <a:pt x="7010" y="8311"/>
                  </a:cubicBezTo>
                  <a:cubicBezTo>
                    <a:pt x="6764" y="7702"/>
                    <a:pt x="5985" y="6527"/>
                    <a:pt x="3550" y="5789"/>
                  </a:cubicBezTo>
                  <a:cubicBezTo>
                    <a:pt x="1993" y="5316"/>
                    <a:pt x="961"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9"/>
            <p:cNvSpPr/>
            <p:nvPr/>
          </p:nvSpPr>
          <p:spPr>
            <a:xfrm rot="-5400000">
              <a:off x="-60135" y="1832782"/>
              <a:ext cx="489326" cy="342507"/>
            </a:xfrm>
            <a:custGeom>
              <a:avLst/>
              <a:gdLst/>
              <a:ahLst/>
              <a:cxnLst/>
              <a:rect l="l" t="t" r="r" b="b"/>
              <a:pathLst>
                <a:path w="11745" h="8221" extrusionOk="0">
                  <a:moveTo>
                    <a:pt x="663" y="0"/>
                  </a:moveTo>
                  <a:cubicBezTo>
                    <a:pt x="137" y="965"/>
                    <a:pt x="1" y="1936"/>
                    <a:pt x="294" y="2781"/>
                  </a:cubicBezTo>
                  <a:cubicBezTo>
                    <a:pt x="646" y="3793"/>
                    <a:pt x="1554" y="4548"/>
                    <a:pt x="2922" y="4964"/>
                  </a:cubicBezTo>
                  <a:cubicBezTo>
                    <a:pt x="5563" y="5766"/>
                    <a:pt x="5763" y="7209"/>
                    <a:pt x="5763" y="7223"/>
                  </a:cubicBezTo>
                  <a:lnTo>
                    <a:pt x="5879" y="8221"/>
                  </a:lnTo>
                  <a:lnTo>
                    <a:pt x="5983" y="7223"/>
                  </a:lnTo>
                  <a:cubicBezTo>
                    <a:pt x="5986" y="7209"/>
                    <a:pt x="6182" y="5766"/>
                    <a:pt x="8824" y="4964"/>
                  </a:cubicBezTo>
                  <a:cubicBezTo>
                    <a:pt x="10191" y="4548"/>
                    <a:pt x="11099" y="3793"/>
                    <a:pt x="11452" y="2781"/>
                  </a:cubicBezTo>
                  <a:cubicBezTo>
                    <a:pt x="11745" y="1936"/>
                    <a:pt x="11612" y="965"/>
                    <a:pt x="11083" y="0"/>
                  </a:cubicBezTo>
                  <a:lnTo>
                    <a:pt x="10830" y="0"/>
                  </a:lnTo>
                  <a:cubicBezTo>
                    <a:pt x="11375" y="945"/>
                    <a:pt x="11525" y="1893"/>
                    <a:pt x="11242" y="2708"/>
                  </a:cubicBezTo>
                  <a:cubicBezTo>
                    <a:pt x="10913" y="3650"/>
                    <a:pt x="10055" y="4358"/>
                    <a:pt x="8761" y="4751"/>
                  </a:cubicBezTo>
                  <a:cubicBezTo>
                    <a:pt x="6771" y="5356"/>
                    <a:pt x="6099" y="6308"/>
                    <a:pt x="5873" y="6830"/>
                  </a:cubicBezTo>
                  <a:cubicBezTo>
                    <a:pt x="5650" y="6304"/>
                    <a:pt x="4978" y="5353"/>
                    <a:pt x="2988" y="4751"/>
                  </a:cubicBezTo>
                  <a:cubicBezTo>
                    <a:pt x="1691" y="4358"/>
                    <a:pt x="833"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9"/>
            <p:cNvSpPr/>
            <p:nvPr/>
          </p:nvSpPr>
          <p:spPr>
            <a:xfrm rot="-5400000">
              <a:off x="73206" y="1902463"/>
              <a:ext cx="91241" cy="203105"/>
            </a:xfrm>
            <a:custGeom>
              <a:avLst/>
              <a:gdLst/>
              <a:ahLst/>
              <a:cxnLst/>
              <a:rect l="l" t="t" r="r" b="b"/>
              <a:pathLst>
                <a:path w="2190" h="4875" extrusionOk="0">
                  <a:moveTo>
                    <a:pt x="1095" y="223"/>
                  </a:moveTo>
                  <a:cubicBezTo>
                    <a:pt x="1467" y="223"/>
                    <a:pt x="1966" y="3041"/>
                    <a:pt x="1966" y="3780"/>
                  </a:cubicBezTo>
                  <a:cubicBezTo>
                    <a:pt x="1956" y="4252"/>
                    <a:pt x="1567" y="4632"/>
                    <a:pt x="1095" y="4632"/>
                  </a:cubicBezTo>
                  <a:cubicBezTo>
                    <a:pt x="622" y="4632"/>
                    <a:pt x="233" y="4252"/>
                    <a:pt x="223" y="3780"/>
                  </a:cubicBezTo>
                  <a:cubicBezTo>
                    <a:pt x="223" y="3041"/>
                    <a:pt x="722" y="223"/>
                    <a:pt x="1095" y="223"/>
                  </a:cubicBezTo>
                  <a:close/>
                  <a:moveTo>
                    <a:pt x="1095" y="0"/>
                  </a:moveTo>
                  <a:cubicBezTo>
                    <a:pt x="393" y="0"/>
                    <a:pt x="4" y="3421"/>
                    <a:pt x="4" y="3780"/>
                  </a:cubicBezTo>
                  <a:cubicBezTo>
                    <a:pt x="0" y="4385"/>
                    <a:pt x="493" y="4874"/>
                    <a:pt x="1095" y="4874"/>
                  </a:cubicBezTo>
                  <a:cubicBezTo>
                    <a:pt x="1700" y="4874"/>
                    <a:pt x="2189" y="4385"/>
                    <a:pt x="2189" y="3780"/>
                  </a:cubicBezTo>
                  <a:cubicBezTo>
                    <a:pt x="2189" y="3421"/>
                    <a:pt x="1800"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9"/>
            <p:cNvSpPr/>
            <p:nvPr/>
          </p:nvSpPr>
          <p:spPr>
            <a:xfrm rot="-5400000">
              <a:off x="13566" y="2023930"/>
              <a:ext cx="156568" cy="157151"/>
            </a:xfrm>
            <a:custGeom>
              <a:avLst/>
              <a:gdLst/>
              <a:ahLst/>
              <a:cxnLst/>
              <a:rect l="l" t="t" r="r" b="b"/>
              <a:pathLst>
                <a:path w="3758" h="3772" extrusionOk="0">
                  <a:moveTo>
                    <a:pt x="2729" y="0"/>
                  </a:moveTo>
                  <a:cubicBezTo>
                    <a:pt x="1801" y="569"/>
                    <a:pt x="547" y="1787"/>
                    <a:pt x="384" y="1980"/>
                  </a:cubicBezTo>
                  <a:cubicBezTo>
                    <a:pt x="1" y="2445"/>
                    <a:pt x="68" y="3134"/>
                    <a:pt x="533" y="3520"/>
                  </a:cubicBezTo>
                  <a:cubicBezTo>
                    <a:pt x="737" y="3689"/>
                    <a:pt x="984" y="3771"/>
                    <a:pt x="1229" y="3771"/>
                  </a:cubicBezTo>
                  <a:cubicBezTo>
                    <a:pt x="1543" y="3771"/>
                    <a:pt x="1855" y="3635"/>
                    <a:pt x="2070" y="3373"/>
                  </a:cubicBezTo>
                  <a:cubicBezTo>
                    <a:pt x="2250" y="3157"/>
                    <a:pt x="2752" y="2375"/>
                    <a:pt x="3158" y="1600"/>
                  </a:cubicBezTo>
                  <a:cubicBezTo>
                    <a:pt x="3637" y="692"/>
                    <a:pt x="3757" y="240"/>
                    <a:pt x="3740" y="0"/>
                  </a:cubicBezTo>
                  <a:lnTo>
                    <a:pt x="3531" y="0"/>
                  </a:lnTo>
                  <a:cubicBezTo>
                    <a:pt x="3617" y="462"/>
                    <a:pt x="2346" y="2695"/>
                    <a:pt x="1904" y="3230"/>
                  </a:cubicBezTo>
                  <a:cubicBezTo>
                    <a:pt x="1732" y="3438"/>
                    <a:pt x="1483" y="3546"/>
                    <a:pt x="1231" y="3546"/>
                  </a:cubicBezTo>
                  <a:cubicBezTo>
                    <a:pt x="1036" y="3546"/>
                    <a:pt x="839" y="3481"/>
                    <a:pt x="676" y="3347"/>
                  </a:cubicBezTo>
                  <a:cubicBezTo>
                    <a:pt x="307" y="3041"/>
                    <a:pt x="254" y="2492"/>
                    <a:pt x="560" y="2123"/>
                  </a:cubicBezTo>
                  <a:cubicBezTo>
                    <a:pt x="942" y="1660"/>
                    <a:pt x="2446" y="353"/>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9"/>
            <p:cNvSpPr/>
            <p:nvPr/>
          </p:nvSpPr>
          <p:spPr>
            <a:xfrm rot="-5400000">
              <a:off x="13670" y="1828012"/>
              <a:ext cx="156359" cy="157151"/>
            </a:xfrm>
            <a:custGeom>
              <a:avLst/>
              <a:gdLst/>
              <a:ahLst/>
              <a:cxnLst/>
              <a:rect l="l" t="t" r="r" b="b"/>
              <a:pathLst>
                <a:path w="3753" h="3772" extrusionOk="0">
                  <a:moveTo>
                    <a:pt x="14" y="0"/>
                  </a:moveTo>
                  <a:cubicBezTo>
                    <a:pt x="0" y="240"/>
                    <a:pt x="117" y="692"/>
                    <a:pt x="592" y="1600"/>
                  </a:cubicBezTo>
                  <a:cubicBezTo>
                    <a:pt x="1002" y="2375"/>
                    <a:pt x="1504" y="3157"/>
                    <a:pt x="1680" y="3373"/>
                  </a:cubicBezTo>
                  <a:cubicBezTo>
                    <a:pt x="1897" y="3635"/>
                    <a:pt x="2210" y="3771"/>
                    <a:pt x="2525" y="3771"/>
                  </a:cubicBezTo>
                  <a:cubicBezTo>
                    <a:pt x="2770" y="3771"/>
                    <a:pt x="3017" y="3689"/>
                    <a:pt x="3221" y="3520"/>
                  </a:cubicBezTo>
                  <a:cubicBezTo>
                    <a:pt x="3686" y="3137"/>
                    <a:pt x="3753" y="2449"/>
                    <a:pt x="3367" y="1983"/>
                  </a:cubicBezTo>
                  <a:cubicBezTo>
                    <a:pt x="3187" y="1763"/>
                    <a:pt x="2519" y="1124"/>
                    <a:pt x="1833" y="576"/>
                  </a:cubicBezTo>
                  <a:cubicBezTo>
                    <a:pt x="1577" y="369"/>
                    <a:pt x="1314" y="180"/>
                    <a:pt x="1038" y="0"/>
                  </a:cubicBezTo>
                  <a:lnTo>
                    <a:pt x="582" y="0"/>
                  </a:lnTo>
                  <a:cubicBezTo>
                    <a:pt x="795" y="96"/>
                    <a:pt x="1138" y="306"/>
                    <a:pt x="1694" y="749"/>
                  </a:cubicBezTo>
                  <a:cubicBezTo>
                    <a:pt x="2356" y="1281"/>
                    <a:pt x="3028" y="1916"/>
                    <a:pt x="3194" y="2123"/>
                  </a:cubicBezTo>
                  <a:cubicBezTo>
                    <a:pt x="3666" y="2688"/>
                    <a:pt x="3264" y="3550"/>
                    <a:pt x="2525" y="3550"/>
                  </a:cubicBezTo>
                  <a:cubicBezTo>
                    <a:pt x="2499" y="3550"/>
                    <a:pt x="2472" y="3546"/>
                    <a:pt x="2442" y="3546"/>
                  </a:cubicBezTo>
                  <a:cubicBezTo>
                    <a:pt x="2213" y="3523"/>
                    <a:pt x="2000" y="3410"/>
                    <a:pt x="1853" y="3234"/>
                  </a:cubicBezTo>
                  <a:cubicBezTo>
                    <a:pt x="1684"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9"/>
            <p:cNvSpPr/>
            <p:nvPr/>
          </p:nvSpPr>
          <p:spPr>
            <a:xfrm rot="-5400000">
              <a:off x="29460" y="2035908"/>
              <a:ext cx="93657" cy="107781"/>
            </a:xfrm>
            <a:custGeom>
              <a:avLst/>
              <a:gdLst/>
              <a:ahLst/>
              <a:cxnLst/>
              <a:rect l="l" t="t" r="r" b="b"/>
              <a:pathLst>
                <a:path w="2248" h="2587" extrusionOk="0">
                  <a:moveTo>
                    <a:pt x="2125" y="1"/>
                  </a:moveTo>
                  <a:cubicBezTo>
                    <a:pt x="2092" y="1"/>
                    <a:pt x="2062" y="17"/>
                    <a:pt x="2038" y="44"/>
                  </a:cubicBezTo>
                  <a:lnTo>
                    <a:pt x="72" y="2403"/>
                  </a:lnTo>
                  <a:cubicBezTo>
                    <a:pt x="1" y="2487"/>
                    <a:pt x="75" y="2587"/>
                    <a:pt x="158" y="2587"/>
                  </a:cubicBezTo>
                  <a:cubicBezTo>
                    <a:pt x="187" y="2587"/>
                    <a:pt x="217" y="2575"/>
                    <a:pt x="242" y="2546"/>
                  </a:cubicBezTo>
                  <a:lnTo>
                    <a:pt x="2211" y="187"/>
                  </a:lnTo>
                  <a:cubicBezTo>
                    <a:pt x="2248" y="140"/>
                    <a:pt x="2241" y="70"/>
                    <a:pt x="2195" y="31"/>
                  </a:cubicBezTo>
                  <a:cubicBezTo>
                    <a:pt x="2175" y="11"/>
                    <a:pt x="2151" y="1"/>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9"/>
            <p:cNvSpPr/>
            <p:nvPr/>
          </p:nvSpPr>
          <p:spPr>
            <a:xfrm rot="-5400000">
              <a:off x="101724" y="1924523"/>
              <a:ext cx="9707" cy="158942"/>
            </a:xfrm>
            <a:custGeom>
              <a:avLst/>
              <a:gdLst/>
              <a:ahLst/>
              <a:cxnLst/>
              <a:rect l="l" t="t" r="r" b="b"/>
              <a:pathLst>
                <a:path w="233" h="3815" extrusionOk="0">
                  <a:moveTo>
                    <a:pt x="116" y="1"/>
                  </a:moveTo>
                  <a:cubicBezTo>
                    <a:pt x="56" y="1"/>
                    <a:pt x="6" y="51"/>
                    <a:pt x="6" y="110"/>
                  </a:cubicBezTo>
                  <a:lnTo>
                    <a:pt x="6" y="3697"/>
                  </a:lnTo>
                  <a:cubicBezTo>
                    <a:pt x="1" y="3775"/>
                    <a:pt x="58" y="3814"/>
                    <a:pt x="116" y="3814"/>
                  </a:cubicBezTo>
                  <a:cubicBezTo>
                    <a:pt x="174" y="3814"/>
                    <a:pt x="232" y="3775"/>
                    <a:pt x="229" y="3697"/>
                  </a:cubicBezTo>
                  <a:lnTo>
                    <a:pt x="229" y="110"/>
                  </a:lnTo>
                  <a:cubicBezTo>
                    <a:pt x="229" y="51"/>
                    <a:pt x="17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9"/>
            <p:cNvSpPr/>
            <p:nvPr/>
          </p:nvSpPr>
          <p:spPr>
            <a:xfrm rot="-5400000">
              <a:off x="30314" y="1862946"/>
              <a:ext cx="91866" cy="107698"/>
            </a:xfrm>
            <a:custGeom>
              <a:avLst/>
              <a:gdLst/>
              <a:ahLst/>
              <a:cxnLst/>
              <a:rect l="l" t="t" r="r" b="b"/>
              <a:pathLst>
                <a:path w="2205" h="2585" extrusionOk="0">
                  <a:moveTo>
                    <a:pt x="147" y="1"/>
                  </a:moveTo>
                  <a:cubicBezTo>
                    <a:pt x="53" y="1"/>
                    <a:pt x="0" y="110"/>
                    <a:pt x="60" y="184"/>
                  </a:cubicBezTo>
                  <a:lnTo>
                    <a:pt x="1963" y="2542"/>
                  </a:lnTo>
                  <a:cubicBezTo>
                    <a:pt x="1987" y="2572"/>
                    <a:pt x="2017" y="2584"/>
                    <a:pt x="2046" y="2584"/>
                  </a:cubicBezTo>
                  <a:cubicBezTo>
                    <a:pt x="2128" y="2584"/>
                    <a:pt x="2205"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9"/>
            <p:cNvSpPr/>
            <p:nvPr/>
          </p:nvSpPr>
          <p:spPr>
            <a:xfrm rot="-5400000">
              <a:off x="172446" y="2070196"/>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9"/>
            <p:cNvSpPr/>
            <p:nvPr/>
          </p:nvSpPr>
          <p:spPr>
            <a:xfrm rot="-5400000">
              <a:off x="51854" y="2172332"/>
              <a:ext cx="26247" cy="22498"/>
            </a:xfrm>
            <a:custGeom>
              <a:avLst/>
              <a:gdLst/>
              <a:ahLst/>
              <a:cxnLst/>
              <a:rect l="l" t="t" r="r" b="b"/>
              <a:pathLst>
                <a:path w="630" h="540" extrusionOk="0">
                  <a:moveTo>
                    <a:pt x="359" y="1"/>
                  </a:moveTo>
                  <a:cubicBezTo>
                    <a:pt x="293" y="1"/>
                    <a:pt x="225" y="25"/>
                    <a:pt x="170" y="80"/>
                  </a:cubicBezTo>
                  <a:cubicBezTo>
                    <a:pt x="0" y="250"/>
                    <a:pt x="123" y="539"/>
                    <a:pt x="363" y="539"/>
                  </a:cubicBezTo>
                  <a:cubicBezTo>
                    <a:pt x="509" y="539"/>
                    <a:pt x="629" y="420"/>
                    <a:pt x="629" y="270"/>
                  </a:cubicBezTo>
                  <a:cubicBezTo>
                    <a:pt x="629"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9"/>
            <p:cNvSpPr/>
            <p:nvPr/>
          </p:nvSpPr>
          <p:spPr>
            <a:xfrm rot="-5400000">
              <a:off x="51874" y="1818055"/>
              <a:ext cx="26206" cy="22498"/>
            </a:xfrm>
            <a:custGeom>
              <a:avLst/>
              <a:gdLst/>
              <a:ahLst/>
              <a:cxnLst/>
              <a:rect l="l" t="t" r="r" b="b"/>
              <a:pathLst>
                <a:path w="629" h="540" extrusionOk="0">
                  <a:moveTo>
                    <a:pt x="358" y="1"/>
                  </a:moveTo>
                  <a:cubicBezTo>
                    <a:pt x="292" y="1"/>
                    <a:pt x="225" y="25"/>
                    <a:pt x="170" y="80"/>
                  </a:cubicBezTo>
                  <a:cubicBezTo>
                    <a:pt x="1" y="249"/>
                    <a:pt x="118" y="539"/>
                    <a:pt x="355" y="539"/>
                  </a:cubicBezTo>
                  <a:cubicBezTo>
                    <a:pt x="357" y="539"/>
                    <a:pt x="358" y="539"/>
                    <a:pt x="359" y="539"/>
                  </a:cubicBezTo>
                  <a:cubicBezTo>
                    <a:pt x="509" y="539"/>
                    <a:pt x="629" y="420"/>
                    <a:pt x="629" y="270"/>
                  </a:cubicBezTo>
                  <a:cubicBezTo>
                    <a:pt x="629" y="108"/>
                    <a:pt x="496"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9"/>
            <p:cNvSpPr/>
            <p:nvPr/>
          </p:nvSpPr>
          <p:spPr>
            <a:xfrm rot="-5400000">
              <a:off x="172446" y="1920794"/>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06" y="539"/>
                    <a:pt x="626"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9"/>
            <p:cNvSpPr/>
            <p:nvPr/>
          </p:nvSpPr>
          <p:spPr>
            <a:xfrm rot="-5400000">
              <a:off x="-76071" y="1231905"/>
              <a:ext cx="584150" cy="405459"/>
            </a:xfrm>
            <a:custGeom>
              <a:avLst/>
              <a:gdLst/>
              <a:ahLst/>
              <a:cxnLst/>
              <a:rect l="l" t="t" r="r" b="b"/>
              <a:pathLst>
                <a:path w="14021" h="9732" extrusionOk="0">
                  <a:moveTo>
                    <a:pt x="853"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3"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9"/>
            <p:cNvSpPr/>
            <p:nvPr/>
          </p:nvSpPr>
          <p:spPr>
            <a:xfrm rot="-5400000">
              <a:off x="-60135" y="1263256"/>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4" y="5766"/>
                    <a:pt x="5760" y="7209"/>
                    <a:pt x="5760" y="7223"/>
                  </a:cubicBezTo>
                  <a:lnTo>
                    <a:pt x="5876" y="8221"/>
                  </a:lnTo>
                  <a:lnTo>
                    <a:pt x="5983" y="7223"/>
                  </a:lnTo>
                  <a:cubicBezTo>
                    <a:pt x="5983" y="7209"/>
                    <a:pt x="6179" y="5766"/>
                    <a:pt x="8824" y="4964"/>
                  </a:cubicBezTo>
                  <a:cubicBezTo>
                    <a:pt x="10188" y="4548"/>
                    <a:pt x="11100" y="3793"/>
                    <a:pt x="11449" y="2781"/>
                  </a:cubicBezTo>
                  <a:cubicBezTo>
                    <a:pt x="11745" y="1936"/>
                    <a:pt x="11609" y="965"/>
                    <a:pt x="11080" y="0"/>
                  </a:cubicBezTo>
                  <a:lnTo>
                    <a:pt x="10827" y="0"/>
                  </a:lnTo>
                  <a:cubicBezTo>
                    <a:pt x="11376" y="945"/>
                    <a:pt x="11522" y="1893"/>
                    <a:pt x="11239"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9"/>
            <p:cNvSpPr/>
            <p:nvPr/>
          </p:nvSpPr>
          <p:spPr>
            <a:xfrm rot="-5400000">
              <a:off x="73268" y="1332999"/>
              <a:ext cx="91116" cy="203105"/>
            </a:xfrm>
            <a:custGeom>
              <a:avLst/>
              <a:gdLst/>
              <a:ahLst/>
              <a:cxnLst/>
              <a:rect l="l" t="t" r="r" b="b"/>
              <a:pathLst>
                <a:path w="2187" h="4875" extrusionOk="0">
                  <a:moveTo>
                    <a:pt x="1092" y="223"/>
                  </a:moveTo>
                  <a:cubicBezTo>
                    <a:pt x="1464" y="223"/>
                    <a:pt x="1963" y="3041"/>
                    <a:pt x="1963" y="3780"/>
                  </a:cubicBezTo>
                  <a:cubicBezTo>
                    <a:pt x="1963" y="4262"/>
                    <a:pt x="1574" y="4651"/>
                    <a:pt x="1092" y="4651"/>
                  </a:cubicBezTo>
                  <a:cubicBezTo>
                    <a:pt x="613" y="4651"/>
                    <a:pt x="223" y="4262"/>
                    <a:pt x="223" y="3780"/>
                  </a:cubicBezTo>
                  <a:cubicBezTo>
                    <a:pt x="223" y="3041"/>
                    <a:pt x="722"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9"/>
            <p:cNvSpPr/>
            <p:nvPr/>
          </p:nvSpPr>
          <p:spPr>
            <a:xfrm rot="-5400000">
              <a:off x="13587" y="1454383"/>
              <a:ext cx="157359" cy="157984"/>
            </a:xfrm>
            <a:custGeom>
              <a:avLst/>
              <a:gdLst/>
              <a:ahLst/>
              <a:cxnLst/>
              <a:rect l="l" t="t" r="r" b="b"/>
              <a:pathLst>
                <a:path w="3777" h="3792" extrusionOk="0">
                  <a:moveTo>
                    <a:pt x="2745" y="0"/>
                  </a:moveTo>
                  <a:cubicBezTo>
                    <a:pt x="1817" y="569"/>
                    <a:pt x="566" y="1787"/>
                    <a:pt x="403" y="1980"/>
                  </a:cubicBezTo>
                  <a:cubicBezTo>
                    <a:pt x="0" y="2445"/>
                    <a:pt x="60" y="3151"/>
                    <a:pt x="533" y="3543"/>
                  </a:cubicBezTo>
                  <a:cubicBezTo>
                    <a:pt x="737" y="3710"/>
                    <a:pt x="983" y="3791"/>
                    <a:pt x="1227" y="3791"/>
                  </a:cubicBezTo>
                  <a:cubicBezTo>
                    <a:pt x="1553" y="3791"/>
                    <a:pt x="1875" y="3647"/>
                    <a:pt x="2089" y="3370"/>
                  </a:cubicBezTo>
                  <a:cubicBezTo>
                    <a:pt x="2269" y="3154"/>
                    <a:pt x="2772" y="2375"/>
                    <a:pt x="3181" y="1597"/>
                  </a:cubicBezTo>
                  <a:cubicBezTo>
                    <a:pt x="3656" y="689"/>
                    <a:pt x="3776" y="240"/>
                    <a:pt x="3763" y="0"/>
                  </a:cubicBezTo>
                  <a:lnTo>
                    <a:pt x="3547" y="0"/>
                  </a:lnTo>
                  <a:cubicBezTo>
                    <a:pt x="3637" y="462"/>
                    <a:pt x="2362" y="2691"/>
                    <a:pt x="1920" y="3230"/>
                  </a:cubicBezTo>
                  <a:cubicBezTo>
                    <a:pt x="1748" y="3438"/>
                    <a:pt x="1499" y="3546"/>
                    <a:pt x="1248" y="3546"/>
                  </a:cubicBezTo>
                  <a:cubicBezTo>
                    <a:pt x="1053" y="3546"/>
                    <a:pt x="857" y="3481"/>
                    <a:pt x="696" y="3347"/>
                  </a:cubicBezTo>
                  <a:cubicBezTo>
                    <a:pt x="323" y="3041"/>
                    <a:pt x="270" y="2492"/>
                    <a:pt x="579" y="2123"/>
                  </a:cubicBezTo>
                  <a:cubicBezTo>
                    <a:pt x="958" y="1660"/>
                    <a:pt x="2465" y="353"/>
                    <a:pt x="3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9"/>
            <p:cNvSpPr/>
            <p:nvPr/>
          </p:nvSpPr>
          <p:spPr>
            <a:xfrm rot="-5400000">
              <a:off x="13691" y="1258590"/>
              <a:ext cx="156359" cy="157193"/>
            </a:xfrm>
            <a:custGeom>
              <a:avLst/>
              <a:gdLst/>
              <a:ahLst/>
              <a:cxnLst/>
              <a:rect l="l" t="t" r="r" b="b"/>
              <a:pathLst>
                <a:path w="3753" h="3773" extrusionOk="0">
                  <a:moveTo>
                    <a:pt x="236" y="0"/>
                  </a:moveTo>
                  <a:lnTo>
                    <a:pt x="13" y="3"/>
                  </a:lnTo>
                  <a:cubicBezTo>
                    <a:pt x="0" y="243"/>
                    <a:pt x="120" y="695"/>
                    <a:pt x="596" y="1600"/>
                  </a:cubicBezTo>
                  <a:cubicBezTo>
                    <a:pt x="1005" y="2379"/>
                    <a:pt x="1504" y="3157"/>
                    <a:pt x="1683" y="3377"/>
                  </a:cubicBezTo>
                  <a:cubicBezTo>
                    <a:pt x="1900" y="3638"/>
                    <a:pt x="2212" y="3773"/>
                    <a:pt x="2527" y="3773"/>
                  </a:cubicBezTo>
                  <a:cubicBezTo>
                    <a:pt x="2773" y="3773"/>
                    <a:pt x="3020" y="3691"/>
                    <a:pt x="3224" y="3523"/>
                  </a:cubicBezTo>
                  <a:cubicBezTo>
                    <a:pt x="3690" y="3137"/>
                    <a:pt x="3753" y="2449"/>
                    <a:pt x="3370" y="1983"/>
                  </a:cubicBezTo>
                  <a:cubicBezTo>
                    <a:pt x="3191" y="1767"/>
                    <a:pt x="2519" y="1128"/>
                    <a:pt x="1833" y="579"/>
                  </a:cubicBezTo>
                  <a:cubicBezTo>
                    <a:pt x="1580" y="373"/>
                    <a:pt x="1314" y="180"/>
                    <a:pt x="1041" y="3"/>
                  </a:cubicBezTo>
                  <a:lnTo>
                    <a:pt x="582" y="3"/>
                  </a:lnTo>
                  <a:cubicBezTo>
                    <a:pt x="795" y="100"/>
                    <a:pt x="1141" y="306"/>
                    <a:pt x="1693"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6"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9"/>
            <p:cNvSpPr/>
            <p:nvPr/>
          </p:nvSpPr>
          <p:spPr>
            <a:xfrm rot="-5400000">
              <a:off x="29439" y="1466236"/>
              <a:ext cx="93532" cy="107614"/>
            </a:xfrm>
            <a:custGeom>
              <a:avLst/>
              <a:gdLst/>
              <a:ahLst/>
              <a:cxnLst/>
              <a:rect l="l" t="t" r="r" b="b"/>
              <a:pathLst>
                <a:path w="2245" h="2583" extrusionOk="0">
                  <a:moveTo>
                    <a:pt x="2118" y="1"/>
                  </a:moveTo>
                  <a:cubicBezTo>
                    <a:pt x="2085" y="4"/>
                    <a:pt x="2055" y="17"/>
                    <a:pt x="2035" y="44"/>
                  </a:cubicBezTo>
                  <a:lnTo>
                    <a:pt x="65" y="2403"/>
                  </a:lnTo>
                  <a:cubicBezTo>
                    <a:pt x="1" y="2487"/>
                    <a:pt x="73" y="2583"/>
                    <a:pt x="155" y="2583"/>
                  </a:cubicBezTo>
                  <a:cubicBezTo>
                    <a:pt x="182" y="2583"/>
                    <a:pt x="211" y="2572"/>
                    <a:pt x="235" y="2546"/>
                  </a:cubicBezTo>
                  <a:lnTo>
                    <a:pt x="2205" y="187"/>
                  </a:lnTo>
                  <a:cubicBezTo>
                    <a:pt x="2244" y="140"/>
                    <a:pt x="2238" y="67"/>
                    <a:pt x="2191" y="31"/>
                  </a:cubicBezTo>
                  <a:cubicBezTo>
                    <a:pt x="2168" y="11"/>
                    <a:pt x="2145" y="1"/>
                    <a:pt x="2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9"/>
            <p:cNvSpPr/>
            <p:nvPr/>
          </p:nvSpPr>
          <p:spPr>
            <a:xfrm rot="-5400000">
              <a:off x="101703" y="1355101"/>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9"/>
            <p:cNvSpPr/>
            <p:nvPr/>
          </p:nvSpPr>
          <p:spPr>
            <a:xfrm rot="-5400000">
              <a:off x="30231" y="1293461"/>
              <a:ext cx="92032" cy="107698"/>
            </a:xfrm>
            <a:custGeom>
              <a:avLst/>
              <a:gdLst/>
              <a:ahLst/>
              <a:cxnLst/>
              <a:rect l="l" t="t" r="r" b="b"/>
              <a:pathLst>
                <a:path w="2209" h="2585" extrusionOk="0">
                  <a:moveTo>
                    <a:pt x="150" y="1"/>
                  </a:moveTo>
                  <a:cubicBezTo>
                    <a:pt x="53" y="1"/>
                    <a:pt x="0" y="110"/>
                    <a:pt x="60" y="184"/>
                  </a:cubicBezTo>
                  <a:lnTo>
                    <a:pt x="1966" y="2542"/>
                  </a:lnTo>
                  <a:cubicBezTo>
                    <a:pt x="1991" y="2572"/>
                    <a:pt x="2020" y="2584"/>
                    <a:pt x="2049" y="2584"/>
                  </a:cubicBezTo>
                  <a:cubicBezTo>
                    <a:pt x="2132" y="2584"/>
                    <a:pt x="2208" y="2486"/>
                    <a:pt x="2139" y="2403"/>
                  </a:cubicBezTo>
                  <a:lnTo>
                    <a:pt x="233" y="44"/>
                  </a:lnTo>
                  <a:cubicBezTo>
                    <a:pt x="213" y="17"/>
                    <a:pt x="183"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9"/>
            <p:cNvSpPr/>
            <p:nvPr/>
          </p:nvSpPr>
          <p:spPr>
            <a:xfrm rot="-5400000">
              <a:off x="172529" y="1500753"/>
              <a:ext cx="26081" cy="22456"/>
            </a:xfrm>
            <a:custGeom>
              <a:avLst/>
              <a:gdLst/>
              <a:ahLst/>
              <a:cxnLst/>
              <a:rect l="l" t="t" r="r" b="b"/>
              <a:pathLst>
                <a:path w="626" h="539" extrusionOk="0">
                  <a:moveTo>
                    <a:pt x="355" y="0"/>
                  </a:moveTo>
                  <a:cubicBezTo>
                    <a:pt x="289" y="0"/>
                    <a:pt x="222" y="25"/>
                    <a:pt x="167" y="80"/>
                  </a:cubicBezTo>
                  <a:cubicBezTo>
                    <a:pt x="0" y="249"/>
                    <a:pt x="120" y="539"/>
                    <a:pt x="360" y="539"/>
                  </a:cubicBezTo>
                  <a:cubicBezTo>
                    <a:pt x="506" y="539"/>
                    <a:pt x="626" y="419"/>
                    <a:pt x="626" y="269"/>
                  </a:cubicBezTo>
                  <a:cubicBezTo>
                    <a:pt x="626" y="107"/>
                    <a:pt x="49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9"/>
            <p:cNvSpPr/>
            <p:nvPr/>
          </p:nvSpPr>
          <p:spPr>
            <a:xfrm rot="-5400000">
              <a:off x="51895" y="1602847"/>
              <a:ext cx="26247" cy="22414"/>
            </a:xfrm>
            <a:custGeom>
              <a:avLst/>
              <a:gdLst/>
              <a:ahLst/>
              <a:cxnLst/>
              <a:rect l="l" t="t" r="r" b="b"/>
              <a:pathLst>
                <a:path w="630" h="538" extrusionOk="0">
                  <a:moveTo>
                    <a:pt x="359" y="0"/>
                  </a:moveTo>
                  <a:cubicBezTo>
                    <a:pt x="293" y="0"/>
                    <a:pt x="225" y="24"/>
                    <a:pt x="170" y="78"/>
                  </a:cubicBezTo>
                  <a:cubicBezTo>
                    <a:pt x="1" y="248"/>
                    <a:pt x="120" y="537"/>
                    <a:pt x="360" y="537"/>
                  </a:cubicBezTo>
                  <a:cubicBezTo>
                    <a:pt x="510" y="537"/>
                    <a:pt x="629" y="418"/>
                    <a:pt x="629" y="268"/>
                  </a:cubicBezTo>
                  <a:cubicBezTo>
                    <a:pt x="629"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9"/>
            <p:cNvSpPr/>
            <p:nvPr/>
          </p:nvSpPr>
          <p:spPr>
            <a:xfrm rot="-5400000">
              <a:off x="51978" y="1248632"/>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9"/>
            <p:cNvSpPr/>
            <p:nvPr/>
          </p:nvSpPr>
          <p:spPr>
            <a:xfrm rot="-5400000">
              <a:off x="172446" y="1351393"/>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9"/>
            <p:cNvSpPr/>
            <p:nvPr/>
          </p:nvSpPr>
          <p:spPr>
            <a:xfrm rot="-5400000">
              <a:off x="-76050" y="662358"/>
              <a:ext cx="584108" cy="405459"/>
            </a:xfrm>
            <a:custGeom>
              <a:avLst/>
              <a:gdLst/>
              <a:ahLst/>
              <a:cxnLst/>
              <a:rect l="l" t="t" r="r" b="b"/>
              <a:pathLst>
                <a:path w="14020" h="9732" extrusionOk="0">
                  <a:moveTo>
                    <a:pt x="848" y="0"/>
                  </a:moveTo>
                  <a:cubicBezTo>
                    <a:pt x="176" y="1181"/>
                    <a:pt x="0" y="2372"/>
                    <a:pt x="359" y="3407"/>
                  </a:cubicBezTo>
                  <a:cubicBezTo>
                    <a:pt x="779" y="4611"/>
                    <a:pt x="1860" y="5509"/>
                    <a:pt x="3487" y="6002"/>
                  </a:cubicBezTo>
                  <a:cubicBezTo>
                    <a:pt x="6680" y="6970"/>
                    <a:pt x="6900" y="8706"/>
                    <a:pt x="6900" y="8723"/>
                  </a:cubicBezTo>
                  <a:lnTo>
                    <a:pt x="7006" y="9731"/>
                  </a:lnTo>
                  <a:lnTo>
                    <a:pt x="7120" y="8726"/>
                  </a:lnTo>
                  <a:cubicBezTo>
                    <a:pt x="7123" y="8706"/>
                    <a:pt x="7356" y="6967"/>
                    <a:pt x="10533"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8" y="4468"/>
                    <a:pt x="12027" y="5316"/>
                    <a:pt x="10466" y="5789"/>
                  </a:cubicBezTo>
                  <a:cubicBezTo>
                    <a:pt x="8031" y="6527"/>
                    <a:pt x="7256" y="7702"/>
                    <a:pt x="7010" y="8311"/>
                  </a:cubicBezTo>
                  <a:cubicBezTo>
                    <a:pt x="6764" y="7702"/>
                    <a:pt x="5988" y="6527"/>
                    <a:pt x="3553"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9"/>
            <p:cNvSpPr/>
            <p:nvPr/>
          </p:nvSpPr>
          <p:spPr>
            <a:xfrm rot="-5400000">
              <a:off x="-60219" y="693771"/>
              <a:ext cx="489493" cy="342507"/>
            </a:xfrm>
            <a:custGeom>
              <a:avLst/>
              <a:gdLst/>
              <a:ahLst/>
              <a:cxnLst/>
              <a:rect l="l" t="t" r="r" b="b"/>
              <a:pathLst>
                <a:path w="11749"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82" y="5766"/>
                    <a:pt x="8824" y="4964"/>
                  </a:cubicBezTo>
                  <a:cubicBezTo>
                    <a:pt x="10191" y="4548"/>
                    <a:pt x="11099" y="3793"/>
                    <a:pt x="11452" y="2781"/>
                  </a:cubicBezTo>
                  <a:cubicBezTo>
                    <a:pt x="11748"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7"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9"/>
            <p:cNvSpPr/>
            <p:nvPr/>
          </p:nvSpPr>
          <p:spPr>
            <a:xfrm rot="-5400000">
              <a:off x="73206" y="763119"/>
              <a:ext cx="92074" cy="203938"/>
            </a:xfrm>
            <a:custGeom>
              <a:avLst/>
              <a:gdLst/>
              <a:ahLst/>
              <a:cxnLst/>
              <a:rect l="l" t="t" r="r" b="b"/>
              <a:pathLst>
                <a:path w="2210" h="4895" extrusionOk="0">
                  <a:moveTo>
                    <a:pt x="1105" y="223"/>
                  </a:moveTo>
                  <a:cubicBezTo>
                    <a:pt x="1477" y="223"/>
                    <a:pt x="1976" y="3041"/>
                    <a:pt x="1976" y="3780"/>
                  </a:cubicBezTo>
                  <a:cubicBezTo>
                    <a:pt x="1966" y="4252"/>
                    <a:pt x="1581" y="4632"/>
                    <a:pt x="1105" y="4632"/>
                  </a:cubicBezTo>
                  <a:cubicBezTo>
                    <a:pt x="632" y="4632"/>
                    <a:pt x="243" y="4252"/>
                    <a:pt x="233" y="3780"/>
                  </a:cubicBezTo>
                  <a:cubicBezTo>
                    <a:pt x="233" y="3041"/>
                    <a:pt x="732" y="223"/>
                    <a:pt x="1105" y="223"/>
                  </a:cubicBezTo>
                  <a:close/>
                  <a:moveTo>
                    <a:pt x="1105" y="0"/>
                  </a:moveTo>
                  <a:cubicBezTo>
                    <a:pt x="403" y="0"/>
                    <a:pt x="14" y="3421"/>
                    <a:pt x="14" y="3780"/>
                  </a:cubicBezTo>
                  <a:cubicBezTo>
                    <a:pt x="0" y="4392"/>
                    <a:pt x="493" y="4894"/>
                    <a:pt x="1105" y="4894"/>
                  </a:cubicBezTo>
                  <a:cubicBezTo>
                    <a:pt x="1717" y="4894"/>
                    <a:pt x="2209" y="4392"/>
                    <a:pt x="2199" y="3780"/>
                  </a:cubicBezTo>
                  <a:cubicBezTo>
                    <a:pt x="2199" y="3421"/>
                    <a:pt x="1810"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9"/>
            <p:cNvSpPr/>
            <p:nvPr/>
          </p:nvSpPr>
          <p:spPr>
            <a:xfrm rot="-5400000">
              <a:off x="13524" y="884919"/>
              <a:ext cx="156526" cy="157026"/>
            </a:xfrm>
            <a:custGeom>
              <a:avLst/>
              <a:gdLst/>
              <a:ahLst/>
              <a:cxnLst/>
              <a:rect l="l" t="t" r="r" b="b"/>
              <a:pathLst>
                <a:path w="3757" h="3769" extrusionOk="0">
                  <a:moveTo>
                    <a:pt x="2725" y="0"/>
                  </a:moveTo>
                  <a:cubicBezTo>
                    <a:pt x="1797" y="569"/>
                    <a:pt x="543" y="1787"/>
                    <a:pt x="383" y="1980"/>
                  </a:cubicBezTo>
                  <a:cubicBezTo>
                    <a:pt x="0" y="2445"/>
                    <a:pt x="64" y="3134"/>
                    <a:pt x="529" y="3520"/>
                  </a:cubicBezTo>
                  <a:cubicBezTo>
                    <a:pt x="733" y="3687"/>
                    <a:pt x="978" y="3768"/>
                    <a:pt x="1223" y="3768"/>
                  </a:cubicBezTo>
                  <a:cubicBezTo>
                    <a:pt x="1539" y="3768"/>
                    <a:pt x="1852" y="3633"/>
                    <a:pt x="2070" y="3370"/>
                  </a:cubicBezTo>
                  <a:cubicBezTo>
                    <a:pt x="2249" y="3154"/>
                    <a:pt x="2752" y="2375"/>
                    <a:pt x="3158" y="1597"/>
                  </a:cubicBezTo>
                  <a:cubicBezTo>
                    <a:pt x="3637" y="689"/>
                    <a:pt x="3756" y="240"/>
                    <a:pt x="3740" y="0"/>
                  </a:cubicBezTo>
                  <a:lnTo>
                    <a:pt x="3527" y="0"/>
                  </a:lnTo>
                  <a:cubicBezTo>
                    <a:pt x="3613" y="462"/>
                    <a:pt x="2342" y="2691"/>
                    <a:pt x="1900" y="3230"/>
                  </a:cubicBezTo>
                  <a:cubicBezTo>
                    <a:pt x="1728" y="3438"/>
                    <a:pt x="1479" y="3546"/>
                    <a:pt x="1228" y="3546"/>
                  </a:cubicBezTo>
                  <a:cubicBezTo>
                    <a:pt x="1032" y="3546"/>
                    <a:pt x="835" y="3481"/>
                    <a:pt x="672" y="3347"/>
                  </a:cubicBezTo>
                  <a:cubicBezTo>
                    <a:pt x="303" y="3041"/>
                    <a:pt x="250" y="2492"/>
                    <a:pt x="556" y="2123"/>
                  </a:cubicBezTo>
                  <a:cubicBezTo>
                    <a:pt x="939" y="1660"/>
                    <a:pt x="2446"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9"/>
            <p:cNvSpPr/>
            <p:nvPr/>
          </p:nvSpPr>
          <p:spPr>
            <a:xfrm rot="-5400000">
              <a:off x="13566" y="690563"/>
              <a:ext cx="154985" cy="155568"/>
            </a:xfrm>
            <a:custGeom>
              <a:avLst/>
              <a:gdLst/>
              <a:ahLst/>
              <a:cxnLst/>
              <a:rect l="l" t="t" r="r" b="b"/>
              <a:pathLst>
                <a:path w="3720" h="3734" extrusionOk="0">
                  <a:moveTo>
                    <a:pt x="14" y="0"/>
                  </a:moveTo>
                  <a:cubicBezTo>
                    <a:pt x="0" y="240"/>
                    <a:pt x="117" y="692"/>
                    <a:pt x="596" y="1600"/>
                  </a:cubicBezTo>
                  <a:cubicBezTo>
                    <a:pt x="1002" y="2375"/>
                    <a:pt x="1504" y="3157"/>
                    <a:pt x="1684" y="3373"/>
                  </a:cubicBezTo>
                  <a:cubicBezTo>
                    <a:pt x="1899" y="3611"/>
                    <a:pt x="2196" y="3733"/>
                    <a:pt x="2495" y="3733"/>
                  </a:cubicBezTo>
                  <a:cubicBezTo>
                    <a:pt x="2741" y="3733"/>
                    <a:pt x="2987" y="3651"/>
                    <a:pt x="3191" y="3483"/>
                  </a:cubicBezTo>
                  <a:cubicBezTo>
                    <a:pt x="3640" y="3111"/>
                    <a:pt x="3720" y="2452"/>
                    <a:pt x="3367" y="1983"/>
                  </a:cubicBezTo>
                  <a:cubicBezTo>
                    <a:pt x="3187" y="1767"/>
                    <a:pt x="2519" y="1128"/>
                    <a:pt x="1833" y="579"/>
                  </a:cubicBezTo>
                  <a:cubicBezTo>
                    <a:pt x="1581" y="373"/>
                    <a:pt x="1314" y="180"/>
                    <a:pt x="1038" y="3"/>
                  </a:cubicBezTo>
                  <a:lnTo>
                    <a:pt x="582" y="3"/>
                  </a:lnTo>
                  <a:cubicBezTo>
                    <a:pt x="795" y="100"/>
                    <a:pt x="1138" y="306"/>
                    <a:pt x="1694" y="752"/>
                  </a:cubicBezTo>
                  <a:cubicBezTo>
                    <a:pt x="2359" y="1281"/>
                    <a:pt x="3028" y="1920"/>
                    <a:pt x="3197" y="2123"/>
                  </a:cubicBezTo>
                  <a:cubicBezTo>
                    <a:pt x="3666" y="2691"/>
                    <a:pt x="3261" y="3550"/>
                    <a:pt x="2525" y="3550"/>
                  </a:cubicBezTo>
                  <a:cubicBezTo>
                    <a:pt x="2499" y="3550"/>
                    <a:pt x="2472" y="3546"/>
                    <a:pt x="2442" y="3546"/>
                  </a:cubicBezTo>
                  <a:cubicBezTo>
                    <a:pt x="2213" y="3523"/>
                    <a:pt x="2000" y="3410"/>
                    <a:pt x="1853"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9"/>
            <p:cNvSpPr/>
            <p:nvPr/>
          </p:nvSpPr>
          <p:spPr>
            <a:xfrm rot="-5400000">
              <a:off x="29460" y="896980"/>
              <a:ext cx="93657" cy="107781"/>
            </a:xfrm>
            <a:custGeom>
              <a:avLst/>
              <a:gdLst/>
              <a:ahLst/>
              <a:cxnLst/>
              <a:rect l="l" t="t" r="r" b="b"/>
              <a:pathLst>
                <a:path w="2248" h="2587" extrusionOk="0">
                  <a:moveTo>
                    <a:pt x="2125" y="1"/>
                  </a:moveTo>
                  <a:cubicBezTo>
                    <a:pt x="2092" y="1"/>
                    <a:pt x="2062" y="17"/>
                    <a:pt x="2042" y="44"/>
                  </a:cubicBezTo>
                  <a:lnTo>
                    <a:pt x="72" y="2403"/>
                  </a:lnTo>
                  <a:cubicBezTo>
                    <a:pt x="1" y="2487"/>
                    <a:pt x="77" y="2587"/>
                    <a:pt x="160" y="2587"/>
                  </a:cubicBezTo>
                  <a:cubicBezTo>
                    <a:pt x="188" y="2587"/>
                    <a:pt x="218" y="2575"/>
                    <a:pt x="242" y="2546"/>
                  </a:cubicBezTo>
                  <a:lnTo>
                    <a:pt x="2208" y="184"/>
                  </a:lnTo>
                  <a:cubicBezTo>
                    <a:pt x="2248" y="137"/>
                    <a:pt x="2241" y="67"/>
                    <a:pt x="2195" y="27"/>
                  </a:cubicBezTo>
                  <a:cubicBezTo>
                    <a:pt x="2175" y="11"/>
                    <a:pt x="2151" y="4"/>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9"/>
            <p:cNvSpPr/>
            <p:nvPr/>
          </p:nvSpPr>
          <p:spPr>
            <a:xfrm rot="-5400000">
              <a:off x="101724" y="785554"/>
              <a:ext cx="9707" cy="158942"/>
            </a:xfrm>
            <a:custGeom>
              <a:avLst/>
              <a:gdLst/>
              <a:ahLst/>
              <a:cxnLst/>
              <a:rect l="l" t="t" r="r" b="b"/>
              <a:pathLst>
                <a:path w="233" h="3815" extrusionOk="0">
                  <a:moveTo>
                    <a:pt x="115" y="1"/>
                  </a:moveTo>
                  <a:cubicBezTo>
                    <a:pt x="55" y="1"/>
                    <a:pt x="5" y="51"/>
                    <a:pt x="5" y="110"/>
                  </a:cubicBezTo>
                  <a:lnTo>
                    <a:pt x="5" y="3697"/>
                  </a:lnTo>
                  <a:cubicBezTo>
                    <a:pt x="0" y="3775"/>
                    <a:pt x="58" y="3814"/>
                    <a:pt x="116" y="3814"/>
                  </a:cubicBezTo>
                  <a:cubicBezTo>
                    <a:pt x="175" y="3814"/>
                    <a:pt x="233" y="3775"/>
                    <a:pt x="228" y="3697"/>
                  </a:cubicBezTo>
                  <a:lnTo>
                    <a:pt x="228" y="110"/>
                  </a:lnTo>
                  <a:cubicBezTo>
                    <a:pt x="228" y="51"/>
                    <a:pt x="178"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9"/>
            <p:cNvSpPr/>
            <p:nvPr/>
          </p:nvSpPr>
          <p:spPr>
            <a:xfrm rot="-5400000">
              <a:off x="30272" y="723935"/>
              <a:ext cx="91991" cy="107739"/>
            </a:xfrm>
            <a:custGeom>
              <a:avLst/>
              <a:gdLst/>
              <a:ahLst/>
              <a:cxnLst/>
              <a:rect l="l" t="t" r="r" b="b"/>
              <a:pathLst>
                <a:path w="2208" h="2586" extrusionOk="0">
                  <a:moveTo>
                    <a:pt x="147" y="1"/>
                  </a:moveTo>
                  <a:cubicBezTo>
                    <a:pt x="53" y="1"/>
                    <a:pt x="0" y="110"/>
                    <a:pt x="60" y="184"/>
                  </a:cubicBezTo>
                  <a:lnTo>
                    <a:pt x="1963" y="2542"/>
                  </a:lnTo>
                  <a:cubicBezTo>
                    <a:pt x="1988" y="2573"/>
                    <a:pt x="2018" y="2586"/>
                    <a:pt x="2047" y="2586"/>
                  </a:cubicBezTo>
                  <a:cubicBezTo>
                    <a:pt x="2130" y="2586"/>
                    <a:pt x="2207"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9"/>
            <p:cNvSpPr/>
            <p:nvPr/>
          </p:nvSpPr>
          <p:spPr>
            <a:xfrm rot="-5400000">
              <a:off x="172446" y="931268"/>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9"/>
            <p:cNvSpPr/>
            <p:nvPr/>
          </p:nvSpPr>
          <p:spPr>
            <a:xfrm rot="-5400000">
              <a:off x="51854" y="1033279"/>
              <a:ext cx="26247" cy="22498"/>
            </a:xfrm>
            <a:custGeom>
              <a:avLst/>
              <a:gdLst/>
              <a:ahLst/>
              <a:cxnLst/>
              <a:rect l="l" t="t" r="r" b="b"/>
              <a:pathLst>
                <a:path w="630" h="540" extrusionOk="0">
                  <a:moveTo>
                    <a:pt x="359" y="1"/>
                  </a:moveTo>
                  <a:cubicBezTo>
                    <a:pt x="293" y="1"/>
                    <a:pt x="225" y="25"/>
                    <a:pt x="170"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9"/>
            <p:cNvSpPr/>
            <p:nvPr/>
          </p:nvSpPr>
          <p:spPr>
            <a:xfrm rot="-5400000">
              <a:off x="51895" y="679189"/>
              <a:ext cx="26247" cy="22414"/>
            </a:xfrm>
            <a:custGeom>
              <a:avLst/>
              <a:gdLst/>
              <a:ahLst/>
              <a:cxnLst/>
              <a:rect l="l" t="t" r="r" b="b"/>
              <a:pathLst>
                <a:path w="630" h="538" extrusionOk="0">
                  <a:moveTo>
                    <a:pt x="359" y="0"/>
                  </a:moveTo>
                  <a:cubicBezTo>
                    <a:pt x="293" y="0"/>
                    <a:pt x="226" y="24"/>
                    <a:pt x="171" y="78"/>
                  </a:cubicBezTo>
                  <a:cubicBezTo>
                    <a:pt x="1" y="248"/>
                    <a:pt x="121" y="537"/>
                    <a:pt x="360" y="537"/>
                  </a:cubicBezTo>
                  <a:cubicBezTo>
                    <a:pt x="510" y="537"/>
                    <a:pt x="630" y="418"/>
                    <a:pt x="630" y="268"/>
                  </a:cubicBezTo>
                  <a:cubicBezTo>
                    <a:pt x="630"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9"/>
            <p:cNvSpPr/>
            <p:nvPr/>
          </p:nvSpPr>
          <p:spPr>
            <a:xfrm rot="-5400000">
              <a:off x="172446" y="781867"/>
              <a:ext cx="26247" cy="22456"/>
            </a:xfrm>
            <a:custGeom>
              <a:avLst/>
              <a:gdLst/>
              <a:ahLst/>
              <a:cxnLst/>
              <a:rect l="l" t="t" r="r" b="b"/>
              <a:pathLst>
                <a:path w="630" h="539" extrusionOk="0">
                  <a:moveTo>
                    <a:pt x="359" y="0"/>
                  </a:moveTo>
                  <a:cubicBezTo>
                    <a:pt x="293" y="0"/>
                    <a:pt x="225" y="25"/>
                    <a:pt x="170" y="80"/>
                  </a:cubicBezTo>
                  <a:cubicBezTo>
                    <a:pt x="1" y="249"/>
                    <a:pt x="121" y="539"/>
                    <a:pt x="360" y="539"/>
                  </a:cubicBezTo>
                  <a:cubicBezTo>
                    <a:pt x="506" y="539"/>
                    <a:pt x="630" y="419"/>
                    <a:pt x="630" y="269"/>
                  </a:cubicBezTo>
                  <a:cubicBezTo>
                    <a:pt x="630"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9"/>
            <p:cNvSpPr/>
            <p:nvPr/>
          </p:nvSpPr>
          <p:spPr>
            <a:xfrm rot="-5400000">
              <a:off x="-76050" y="92831"/>
              <a:ext cx="584108" cy="405459"/>
            </a:xfrm>
            <a:custGeom>
              <a:avLst/>
              <a:gdLst/>
              <a:ahLst/>
              <a:cxnLst/>
              <a:rect l="l" t="t" r="r" b="b"/>
              <a:pathLst>
                <a:path w="14020" h="9732" extrusionOk="0">
                  <a:moveTo>
                    <a:pt x="849" y="0"/>
                  </a:moveTo>
                  <a:cubicBezTo>
                    <a:pt x="177" y="1181"/>
                    <a:pt x="0" y="2372"/>
                    <a:pt x="360" y="3407"/>
                  </a:cubicBezTo>
                  <a:cubicBezTo>
                    <a:pt x="779" y="4611"/>
                    <a:pt x="1860" y="5509"/>
                    <a:pt x="3490" y="6002"/>
                  </a:cubicBezTo>
                  <a:cubicBezTo>
                    <a:pt x="6677" y="6970"/>
                    <a:pt x="6900" y="8706"/>
                    <a:pt x="6900" y="8723"/>
                  </a:cubicBezTo>
                  <a:lnTo>
                    <a:pt x="7003" y="9731"/>
                  </a:lnTo>
                  <a:lnTo>
                    <a:pt x="7120" y="8726"/>
                  </a:lnTo>
                  <a:cubicBezTo>
                    <a:pt x="7120" y="8706"/>
                    <a:pt x="7353" y="6967"/>
                    <a:pt x="10530" y="6002"/>
                  </a:cubicBezTo>
                  <a:cubicBezTo>
                    <a:pt x="12160" y="5509"/>
                    <a:pt x="13241" y="4611"/>
                    <a:pt x="13660" y="3407"/>
                  </a:cubicBezTo>
                  <a:cubicBezTo>
                    <a:pt x="14020" y="2372"/>
                    <a:pt x="13843" y="1181"/>
                    <a:pt x="13168" y="0"/>
                  </a:cubicBezTo>
                  <a:lnTo>
                    <a:pt x="12909" y="0"/>
                  </a:lnTo>
                  <a:cubicBezTo>
                    <a:pt x="13604" y="1161"/>
                    <a:pt x="13797" y="2332"/>
                    <a:pt x="13451" y="3334"/>
                  </a:cubicBezTo>
                  <a:cubicBezTo>
                    <a:pt x="13055" y="4468"/>
                    <a:pt x="12024" y="5316"/>
                    <a:pt x="10467" y="5789"/>
                  </a:cubicBezTo>
                  <a:cubicBezTo>
                    <a:pt x="8031" y="6527"/>
                    <a:pt x="7253" y="7702"/>
                    <a:pt x="7007" y="8311"/>
                  </a:cubicBezTo>
                  <a:cubicBezTo>
                    <a:pt x="6764" y="7702"/>
                    <a:pt x="5985" y="6527"/>
                    <a:pt x="3550"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9"/>
            <p:cNvSpPr/>
            <p:nvPr/>
          </p:nvSpPr>
          <p:spPr>
            <a:xfrm rot="-5400000">
              <a:off x="-60114" y="124307"/>
              <a:ext cx="489284" cy="342507"/>
            </a:xfrm>
            <a:custGeom>
              <a:avLst/>
              <a:gdLst/>
              <a:ahLst/>
              <a:cxnLst/>
              <a:rect l="l" t="t" r="r" b="b"/>
              <a:pathLst>
                <a:path w="11744" h="8221" extrusionOk="0">
                  <a:moveTo>
                    <a:pt x="662" y="0"/>
                  </a:moveTo>
                  <a:cubicBezTo>
                    <a:pt x="133" y="965"/>
                    <a:pt x="0" y="1936"/>
                    <a:pt x="293" y="2781"/>
                  </a:cubicBezTo>
                  <a:cubicBezTo>
                    <a:pt x="645" y="3793"/>
                    <a:pt x="1554" y="4548"/>
                    <a:pt x="2921" y="4964"/>
                  </a:cubicBezTo>
                  <a:cubicBezTo>
                    <a:pt x="5563" y="5766"/>
                    <a:pt x="5762" y="7209"/>
                    <a:pt x="5762" y="7223"/>
                  </a:cubicBezTo>
                  <a:lnTo>
                    <a:pt x="5875" y="8221"/>
                  </a:lnTo>
                  <a:lnTo>
                    <a:pt x="5982" y="7223"/>
                  </a:lnTo>
                  <a:cubicBezTo>
                    <a:pt x="5985" y="7209"/>
                    <a:pt x="6178" y="5766"/>
                    <a:pt x="8823" y="4964"/>
                  </a:cubicBezTo>
                  <a:cubicBezTo>
                    <a:pt x="10190" y="4548"/>
                    <a:pt x="11099" y="3793"/>
                    <a:pt x="11451" y="2781"/>
                  </a:cubicBezTo>
                  <a:cubicBezTo>
                    <a:pt x="11744" y="1936"/>
                    <a:pt x="11608" y="965"/>
                    <a:pt x="11082" y="0"/>
                  </a:cubicBezTo>
                  <a:lnTo>
                    <a:pt x="10829" y="0"/>
                  </a:lnTo>
                  <a:cubicBezTo>
                    <a:pt x="11375" y="945"/>
                    <a:pt x="11524" y="1893"/>
                    <a:pt x="11238" y="2708"/>
                  </a:cubicBezTo>
                  <a:cubicBezTo>
                    <a:pt x="10912" y="3650"/>
                    <a:pt x="10054" y="4358"/>
                    <a:pt x="8756" y="4751"/>
                  </a:cubicBezTo>
                  <a:cubicBezTo>
                    <a:pt x="6767" y="5356"/>
                    <a:pt x="6095" y="6308"/>
                    <a:pt x="5872" y="6830"/>
                  </a:cubicBezTo>
                  <a:cubicBezTo>
                    <a:pt x="5646" y="6304"/>
                    <a:pt x="4974" y="5353"/>
                    <a:pt x="2984" y="4751"/>
                  </a:cubicBezTo>
                  <a:cubicBezTo>
                    <a:pt x="1690" y="4358"/>
                    <a:pt x="832" y="3650"/>
                    <a:pt x="502" y="2708"/>
                  </a:cubicBezTo>
                  <a:cubicBezTo>
                    <a:pt x="220" y="1893"/>
                    <a:pt x="369" y="945"/>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9"/>
            <p:cNvSpPr/>
            <p:nvPr/>
          </p:nvSpPr>
          <p:spPr>
            <a:xfrm rot="-5400000">
              <a:off x="73268" y="194071"/>
              <a:ext cx="91116" cy="203105"/>
            </a:xfrm>
            <a:custGeom>
              <a:avLst/>
              <a:gdLst/>
              <a:ahLst/>
              <a:cxnLst/>
              <a:rect l="l" t="t" r="r" b="b"/>
              <a:pathLst>
                <a:path w="2187" h="4875" extrusionOk="0">
                  <a:moveTo>
                    <a:pt x="1095" y="223"/>
                  </a:moveTo>
                  <a:cubicBezTo>
                    <a:pt x="1468" y="223"/>
                    <a:pt x="1967" y="3041"/>
                    <a:pt x="1967" y="3780"/>
                  </a:cubicBezTo>
                  <a:cubicBezTo>
                    <a:pt x="1967" y="4262"/>
                    <a:pt x="1574" y="4651"/>
                    <a:pt x="1095" y="4651"/>
                  </a:cubicBezTo>
                  <a:cubicBezTo>
                    <a:pt x="613" y="4651"/>
                    <a:pt x="223" y="4262"/>
                    <a:pt x="223" y="3780"/>
                  </a:cubicBezTo>
                  <a:cubicBezTo>
                    <a:pt x="223" y="3041"/>
                    <a:pt x="722" y="223"/>
                    <a:pt x="1095" y="223"/>
                  </a:cubicBezTo>
                  <a:close/>
                  <a:moveTo>
                    <a:pt x="1095" y="0"/>
                  </a:moveTo>
                  <a:cubicBezTo>
                    <a:pt x="390" y="0"/>
                    <a:pt x="0" y="3421"/>
                    <a:pt x="0" y="3780"/>
                  </a:cubicBezTo>
                  <a:cubicBezTo>
                    <a:pt x="0" y="4385"/>
                    <a:pt x="490"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9"/>
            <p:cNvSpPr/>
            <p:nvPr/>
          </p:nvSpPr>
          <p:spPr>
            <a:xfrm rot="-5400000">
              <a:off x="13524" y="315517"/>
              <a:ext cx="155984" cy="156484"/>
            </a:xfrm>
            <a:custGeom>
              <a:avLst/>
              <a:gdLst/>
              <a:ahLst/>
              <a:cxnLst/>
              <a:rect l="l" t="t" r="r" b="b"/>
              <a:pathLst>
                <a:path w="3744" h="3756" extrusionOk="0">
                  <a:moveTo>
                    <a:pt x="2712" y="0"/>
                  </a:moveTo>
                  <a:cubicBezTo>
                    <a:pt x="1784" y="569"/>
                    <a:pt x="533" y="1787"/>
                    <a:pt x="373" y="1980"/>
                  </a:cubicBezTo>
                  <a:cubicBezTo>
                    <a:pt x="1" y="2445"/>
                    <a:pt x="70" y="3124"/>
                    <a:pt x="530" y="3507"/>
                  </a:cubicBezTo>
                  <a:cubicBezTo>
                    <a:pt x="734" y="3674"/>
                    <a:pt x="980" y="3756"/>
                    <a:pt x="1225" y="3756"/>
                  </a:cubicBezTo>
                  <a:cubicBezTo>
                    <a:pt x="1535" y="3756"/>
                    <a:pt x="1842" y="3625"/>
                    <a:pt x="2060" y="3370"/>
                  </a:cubicBezTo>
                  <a:cubicBezTo>
                    <a:pt x="2236" y="3154"/>
                    <a:pt x="2739" y="2375"/>
                    <a:pt x="3148" y="1597"/>
                  </a:cubicBezTo>
                  <a:cubicBezTo>
                    <a:pt x="3627" y="689"/>
                    <a:pt x="3743" y="240"/>
                    <a:pt x="3730" y="0"/>
                  </a:cubicBezTo>
                  <a:lnTo>
                    <a:pt x="3514" y="0"/>
                  </a:lnTo>
                  <a:cubicBezTo>
                    <a:pt x="3604" y="462"/>
                    <a:pt x="2333" y="2691"/>
                    <a:pt x="1887" y="3230"/>
                  </a:cubicBezTo>
                  <a:cubicBezTo>
                    <a:pt x="1715" y="3438"/>
                    <a:pt x="1466" y="3546"/>
                    <a:pt x="1215" y="3546"/>
                  </a:cubicBezTo>
                  <a:cubicBezTo>
                    <a:pt x="1020" y="3546"/>
                    <a:pt x="824" y="3481"/>
                    <a:pt x="663" y="3347"/>
                  </a:cubicBezTo>
                  <a:cubicBezTo>
                    <a:pt x="290" y="3041"/>
                    <a:pt x="240" y="2492"/>
                    <a:pt x="546" y="2123"/>
                  </a:cubicBezTo>
                  <a:cubicBezTo>
                    <a:pt x="929" y="1660"/>
                    <a:pt x="2432" y="353"/>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9"/>
            <p:cNvSpPr/>
            <p:nvPr/>
          </p:nvSpPr>
          <p:spPr>
            <a:xfrm rot="-5400000">
              <a:off x="13607" y="119579"/>
              <a:ext cx="156526" cy="157193"/>
            </a:xfrm>
            <a:custGeom>
              <a:avLst/>
              <a:gdLst/>
              <a:ahLst/>
              <a:cxnLst/>
              <a:rect l="l" t="t" r="r" b="b"/>
              <a:pathLst>
                <a:path w="3757" h="3773" extrusionOk="0">
                  <a:moveTo>
                    <a:pt x="240" y="0"/>
                  </a:moveTo>
                  <a:lnTo>
                    <a:pt x="13" y="3"/>
                  </a:lnTo>
                  <a:cubicBezTo>
                    <a:pt x="0" y="243"/>
                    <a:pt x="120" y="695"/>
                    <a:pt x="596" y="1600"/>
                  </a:cubicBezTo>
                  <a:cubicBezTo>
                    <a:pt x="1005" y="2379"/>
                    <a:pt x="1504" y="3157"/>
                    <a:pt x="1684" y="3377"/>
                  </a:cubicBezTo>
                  <a:cubicBezTo>
                    <a:pt x="1900" y="3638"/>
                    <a:pt x="2212" y="3773"/>
                    <a:pt x="2527" y="3773"/>
                  </a:cubicBezTo>
                  <a:cubicBezTo>
                    <a:pt x="2773" y="3773"/>
                    <a:pt x="3020" y="3691"/>
                    <a:pt x="3224" y="3523"/>
                  </a:cubicBezTo>
                  <a:cubicBezTo>
                    <a:pt x="3690" y="3137"/>
                    <a:pt x="3756" y="2449"/>
                    <a:pt x="3370" y="1983"/>
                  </a:cubicBezTo>
                  <a:cubicBezTo>
                    <a:pt x="3191" y="1767"/>
                    <a:pt x="2519" y="1128"/>
                    <a:pt x="1837" y="579"/>
                  </a:cubicBezTo>
                  <a:cubicBezTo>
                    <a:pt x="1580" y="373"/>
                    <a:pt x="1318" y="180"/>
                    <a:pt x="1041" y="3"/>
                  </a:cubicBezTo>
                  <a:lnTo>
                    <a:pt x="586" y="3"/>
                  </a:lnTo>
                  <a:cubicBezTo>
                    <a:pt x="795" y="100"/>
                    <a:pt x="1141" y="306"/>
                    <a:pt x="1697"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7" y="3234"/>
                  </a:cubicBezTo>
                  <a:cubicBezTo>
                    <a:pt x="1687" y="3027"/>
                    <a:pt x="1188" y="2249"/>
                    <a:pt x="792" y="1497"/>
                  </a:cubicBezTo>
                  <a:cubicBezTo>
                    <a:pt x="266" y="496"/>
                    <a:pt x="220"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9"/>
            <p:cNvSpPr/>
            <p:nvPr/>
          </p:nvSpPr>
          <p:spPr>
            <a:xfrm rot="-5400000">
              <a:off x="29335" y="327537"/>
              <a:ext cx="94116" cy="107989"/>
            </a:xfrm>
            <a:custGeom>
              <a:avLst/>
              <a:gdLst/>
              <a:ahLst/>
              <a:cxnLst/>
              <a:rect l="l" t="t" r="r" b="b"/>
              <a:pathLst>
                <a:path w="2259" h="2592" extrusionOk="0">
                  <a:moveTo>
                    <a:pt x="2135" y="1"/>
                  </a:moveTo>
                  <a:cubicBezTo>
                    <a:pt x="2102" y="4"/>
                    <a:pt x="2069" y="17"/>
                    <a:pt x="2049" y="44"/>
                  </a:cubicBezTo>
                  <a:lnTo>
                    <a:pt x="79" y="2403"/>
                  </a:lnTo>
                  <a:cubicBezTo>
                    <a:pt x="1" y="2486"/>
                    <a:pt x="80" y="2591"/>
                    <a:pt x="165" y="2591"/>
                  </a:cubicBezTo>
                  <a:cubicBezTo>
                    <a:pt x="195" y="2591"/>
                    <a:pt x="227" y="2578"/>
                    <a:pt x="252" y="2546"/>
                  </a:cubicBezTo>
                  <a:lnTo>
                    <a:pt x="2218" y="187"/>
                  </a:lnTo>
                  <a:cubicBezTo>
                    <a:pt x="2258" y="140"/>
                    <a:pt x="2252" y="67"/>
                    <a:pt x="2205" y="31"/>
                  </a:cubicBezTo>
                  <a:cubicBezTo>
                    <a:pt x="2185" y="11"/>
                    <a:pt x="2162"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9"/>
            <p:cNvSpPr/>
            <p:nvPr/>
          </p:nvSpPr>
          <p:spPr>
            <a:xfrm rot="-5400000">
              <a:off x="101703" y="216173"/>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9"/>
            <p:cNvSpPr/>
            <p:nvPr/>
          </p:nvSpPr>
          <p:spPr>
            <a:xfrm rot="-5400000">
              <a:off x="30293" y="154471"/>
              <a:ext cx="91907" cy="107698"/>
            </a:xfrm>
            <a:custGeom>
              <a:avLst/>
              <a:gdLst/>
              <a:ahLst/>
              <a:cxnLst/>
              <a:rect l="l" t="t" r="r" b="b"/>
              <a:pathLst>
                <a:path w="2206" h="2585" extrusionOk="0">
                  <a:moveTo>
                    <a:pt x="147" y="1"/>
                  </a:moveTo>
                  <a:cubicBezTo>
                    <a:pt x="50" y="1"/>
                    <a:pt x="0" y="110"/>
                    <a:pt x="60" y="184"/>
                  </a:cubicBezTo>
                  <a:lnTo>
                    <a:pt x="1963" y="2542"/>
                  </a:lnTo>
                  <a:cubicBezTo>
                    <a:pt x="1988" y="2572"/>
                    <a:pt x="2017" y="2584"/>
                    <a:pt x="2047"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9"/>
            <p:cNvSpPr/>
            <p:nvPr/>
          </p:nvSpPr>
          <p:spPr>
            <a:xfrm rot="-5400000">
              <a:off x="172446" y="361742"/>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9"/>
            <p:cNvSpPr/>
            <p:nvPr/>
          </p:nvSpPr>
          <p:spPr>
            <a:xfrm rot="-5400000">
              <a:off x="51958" y="463857"/>
              <a:ext cx="26122" cy="22414"/>
            </a:xfrm>
            <a:custGeom>
              <a:avLst/>
              <a:gdLst/>
              <a:ahLst/>
              <a:cxnLst/>
              <a:rect l="l" t="t" r="r" b="b"/>
              <a:pathLst>
                <a:path w="627" h="538" extrusionOk="0">
                  <a:moveTo>
                    <a:pt x="356" y="0"/>
                  </a:moveTo>
                  <a:cubicBezTo>
                    <a:pt x="290" y="0"/>
                    <a:pt x="222" y="24"/>
                    <a:pt x="167" y="78"/>
                  </a:cubicBezTo>
                  <a:cubicBezTo>
                    <a:pt x="1" y="248"/>
                    <a:pt x="121" y="537"/>
                    <a:pt x="360" y="537"/>
                  </a:cubicBezTo>
                  <a:cubicBezTo>
                    <a:pt x="507" y="537"/>
                    <a:pt x="626" y="418"/>
                    <a:pt x="626" y="268"/>
                  </a:cubicBezTo>
                  <a:cubicBezTo>
                    <a:pt x="626"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9"/>
            <p:cNvSpPr/>
            <p:nvPr/>
          </p:nvSpPr>
          <p:spPr>
            <a:xfrm rot="-5400000">
              <a:off x="51916" y="109642"/>
              <a:ext cx="26206" cy="22414"/>
            </a:xfrm>
            <a:custGeom>
              <a:avLst/>
              <a:gdLst/>
              <a:ahLst/>
              <a:cxnLst/>
              <a:rect l="l" t="t" r="r" b="b"/>
              <a:pathLst>
                <a:path w="629" h="538" extrusionOk="0">
                  <a:moveTo>
                    <a:pt x="356" y="0"/>
                  </a:moveTo>
                  <a:cubicBezTo>
                    <a:pt x="290" y="0"/>
                    <a:pt x="224" y="24"/>
                    <a:pt x="170" y="78"/>
                  </a:cubicBezTo>
                  <a:cubicBezTo>
                    <a:pt x="0" y="248"/>
                    <a:pt x="120" y="537"/>
                    <a:pt x="359" y="537"/>
                  </a:cubicBezTo>
                  <a:cubicBezTo>
                    <a:pt x="506" y="537"/>
                    <a:pt x="629" y="418"/>
                    <a:pt x="629" y="268"/>
                  </a:cubicBezTo>
                  <a:cubicBezTo>
                    <a:pt x="627"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9"/>
            <p:cNvSpPr/>
            <p:nvPr/>
          </p:nvSpPr>
          <p:spPr>
            <a:xfrm rot="-5400000">
              <a:off x="172508" y="212403"/>
              <a:ext cx="26122" cy="22456"/>
            </a:xfrm>
            <a:custGeom>
              <a:avLst/>
              <a:gdLst/>
              <a:ahLst/>
              <a:cxnLst/>
              <a:rect l="l" t="t" r="r" b="b"/>
              <a:pathLst>
                <a:path w="627" h="539" extrusionOk="0">
                  <a:moveTo>
                    <a:pt x="356" y="0"/>
                  </a:moveTo>
                  <a:cubicBezTo>
                    <a:pt x="290" y="0"/>
                    <a:pt x="222" y="25"/>
                    <a:pt x="167" y="80"/>
                  </a:cubicBezTo>
                  <a:cubicBezTo>
                    <a:pt x="1" y="249"/>
                    <a:pt x="121" y="539"/>
                    <a:pt x="360" y="539"/>
                  </a:cubicBezTo>
                  <a:cubicBezTo>
                    <a:pt x="507" y="539"/>
                    <a:pt x="626" y="419"/>
                    <a:pt x="626" y="269"/>
                  </a:cubicBezTo>
                  <a:cubicBezTo>
                    <a:pt x="626" y="107"/>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9"/>
            <p:cNvSpPr/>
            <p:nvPr/>
          </p:nvSpPr>
          <p:spPr>
            <a:xfrm rot="-5400000">
              <a:off x="51854" y="-105649"/>
              <a:ext cx="26247" cy="22498"/>
            </a:xfrm>
            <a:custGeom>
              <a:avLst/>
              <a:gdLst/>
              <a:ahLst/>
              <a:cxnLst/>
              <a:rect l="l" t="t" r="r" b="b"/>
              <a:pathLst>
                <a:path w="630" h="540" extrusionOk="0">
                  <a:moveTo>
                    <a:pt x="359" y="1"/>
                  </a:moveTo>
                  <a:cubicBezTo>
                    <a:pt x="293" y="1"/>
                    <a:pt x="225" y="25"/>
                    <a:pt x="171"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9"/>
            <p:cNvSpPr/>
            <p:nvPr/>
          </p:nvSpPr>
          <p:spPr>
            <a:xfrm rot="-5400000">
              <a:off x="95870" y="44046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9"/>
            <p:cNvSpPr/>
            <p:nvPr/>
          </p:nvSpPr>
          <p:spPr>
            <a:xfrm rot="-5400000">
              <a:off x="341325" y="469312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9"/>
            <p:cNvSpPr/>
            <p:nvPr/>
          </p:nvSpPr>
          <p:spPr>
            <a:xfrm rot="-5400000">
              <a:off x="341325" y="4346864"/>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9"/>
            <p:cNvSpPr/>
            <p:nvPr/>
          </p:nvSpPr>
          <p:spPr>
            <a:xfrm rot="-5400000">
              <a:off x="95912" y="3834520"/>
              <a:ext cx="361964" cy="341008"/>
            </a:xfrm>
            <a:custGeom>
              <a:avLst/>
              <a:gdLst/>
              <a:ahLst/>
              <a:cxnLst/>
              <a:rect l="l" t="t" r="r" b="b"/>
              <a:pathLst>
                <a:path w="8688" h="8185" extrusionOk="0">
                  <a:moveTo>
                    <a:pt x="4549" y="1"/>
                  </a:moveTo>
                  <a:cubicBezTo>
                    <a:pt x="4349" y="876"/>
                    <a:pt x="3986" y="3228"/>
                    <a:pt x="1" y="3993"/>
                  </a:cubicBezTo>
                  <a:cubicBezTo>
                    <a:pt x="1" y="3993"/>
                    <a:pt x="3168" y="5151"/>
                    <a:pt x="4545"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9"/>
            <p:cNvSpPr/>
            <p:nvPr/>
          </p:nvSpPr>
          <p:spPr>
            <a:xfrm rot="-5400000">
              <a:off x="341325" y="4123012"/>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4" y="2270"/>
                    <a:pt x="2269" y="1764"/>
                    <a:pt x="2269" y="1135"/>
                  </a:cubicBezTo>
                  <a:cubicBezTo>
                    <a:pt x="2269"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9"/>
            <p:cNvSpPr/>
            <p:nvPr/>
          </p:nvSpPr>
          <p:spPr>
            <a:xfrm rot="-5400000">
              <a:off x="341325" y="3776796"/>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9"/>
            <p:cNvSpPr/>
            <p:nvPr/>
          </p:nvSpPr>
          <p:spPr>
            <a:xfrm rot="-5400000">
              <a:off x="95932" y="3264431"/>
              <a:ext cx="361922" cy="341008"/>
            </a:xfrm>
            <a:custGeom>
              <a:avLst/>
              <a:gdLst/>
              <a:ahLst/>
              <a:cxnLst/>
              <a:rect l="l" t="t" r="r" b="b"/>
              <a:pathLst>
                <a:path w="8687" h="8185" extrusionOk="0">
                  <a:moveTo>
                    <a:pt x="4548" y="1"/>
                  </a:moveTo>
                  <a:cubicBezTo>
                    <a:pt x="4349" y="876"/>
                    <a:pt x="3986" y="3228"/>
                    <a:pt x="0" y="3993"/>
                  </a:cubicBezTo>
                  <a:cubicBezTo>
                    <a:pt x="0" y="3993"/>
                    <a:pt x="3168"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9"/>
            <p:cNvSpPr/>
            <p:nvPr/>
          </p:nvSpPr>
          <p:spPr>
            <a:xfrm rot="-5400000">
              <a:off x="341325" y="355277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9"/>
            <p:cNvSpPr/>
            <p:nvPr/>
          </p:nvSpPr>
          <p:spPr>
            <a:xfrm rot="-5400000">
              <a:off x="341325" y="3206687"/>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9"/>
            <p:cNvSpPr/>
            <p:nvPr/>
          </p:nvSpPr>
          <p:spPr>
            <a:xfrm rot="-5400000">
              <a:off x="95912" y="2694342"/>
              <a:ext cx="361964" cy="341008"/>
            </a:xfrm>
            <a:custGeom>
              <a:avLst/>
              <a:gdLst/>
              <a:ahLst/>
              <a:cxnLst/>
              <a:rect l="l" t="t" r="r" b="b"/>
              <a:pathLst>
                <a:path w="8688" h="8185" extrusionOk="0">
                  <a:moveTo>
                    <a:pt x="4552" y="1"/>
                  </a:moveTo>
                  <a:cubicBezTo>
                    <a:pt x="4349" y="876"/>
                    <a:pt x="3986" y="3228"/>
                    <a:pt x="1" y="3993"/>
                  </a:cubicBezTo>
                  <a:cubicBezTo>
                    <a:pt x="1" y="3993"/>
                    <a:pt x="3171" y="5151"/>
                    <a:pt x="4549" y="8185"/>
                  </a:cubicBezTo>
                  <a:cubicBezTo>
                    <a:pt x="5929" y="5211"/>
                    <a:pt x="8687" y="3993"/>
                    <a:pt x="8687" y="3993"/>
                  </a:cubicBezTo>
                  <a:cubicBezTo>
                    <a:pt x="8687"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9"/>
            <p:cNvSpPr/>
            <p:nvPr/>
          </p:nvSpPr>
          <p:spPr>
            <a:xfrm rot="-5400000">
              <a:off x="341325" y="2982709"/>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9"/>
            <p:cNvSpPr/>
            <p:nvPr/>
          </p:nvSpPr>
          <p:spPr>
            <a:xfrm rot="-5400000">
              <a:off x="341325" y="2636619"/>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9"/>
            <p:cNvSpPr/>
            <p:nvPr/>
          </p:nvSpPr>
          <p:spPr>
            <a:xfrm rot="-5400000">
              <a:off x="95849" y="2124170"/>
              <a:ext cx="362089" cy="341008"/>
            </a:xfrm>
            <a:custGeom>
              <a:avLst/>
              <a:gdLst/>
              <a:ahLst/>
              <a:cxnLst/>
              <a:rect l="l" t="t" r="r" b="b"/>
              <a:pathLst>
                <a:path w="8691" h="8185" extrusionOk="0">
                  <a:moveTo>
                    <a:pt x="4552" y="1"/>
                  </a:moveTo>
                  <a:cubicBezTo>
                    <a:pt x="4352" y="876"/>
                    <a:pt x="3989" y="3228"/>
                    <a:pt x="0" y="3993"/>
                  </a:cubicBezTo>
                  <a:cubicBezTo>
                    <a:pt x="0" y="3993"/>
                    <a:pt x="3168" y="5151"/>
                    <a:pt x="4552" y="8185"/>
                  </a:cubicBezTo>
                  <a:cubicBezTo>
                    <a:pt x="5929" y="5211"/>
                    <a:pt x="8690" y="3993"/>
                    <a:pt x="8690" y="3993"/>
                  </a:cubicBezTo>
                  <a:cubicBezTo>
                    <a:pt x="8690" y="3993"/>
                    <a:pt x="4721"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9"/>
            <p:cNvSpPr/>
            <p:nvPr/>
          </p:nvSpPr>
          <p:spPr>
            <a:xfrm rot="-5400000">
              <a:off x="333325" y="2420557"/>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9"/>
            <p:cNvSpPr/>
            <p:nvPr/>
          </p:nvSpPr>
          <p:spPr>
            <a:xfrm rot="-5400000">
              <a:off x="341325" y="2066384"/>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9"/>
            <p:cNvSpPr/>
            <p:nvPr/>
          </p:nvSpPr>
          <p:spPr>
            <a:xfrm rot="-5400000">
              <a:off x="95932" y="1554019"/>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5"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9"/>
            <p:cNvSpPr/>
            <p:nvPr/>
          </p:nvSpPr>
          <p:spPr>
            <a:xfrm rot="-5400000">
              <a:off x="341325" y="184253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9"/>
            <p:cNvSpPr/>
            <p:nvPr/>
          </p:nvSpPr>
          <p:spPr>
            <a:xfrm rot="-5400000">
              <a:off x="341325" y="1496274"/>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9"/>
            <p:cNvSpPr/>
            <p:nvPr/>
          </p:nvSpPr>
          <p:spPr>
            <a:xfrm rot="-5400000">
              <a:off x="95912" y="983930"/>
              <a:ext cx="361964" cy="341008"/>
            </a:xfrm>
            <a:custGeom>
              <a:avLst/>
              <a:gdLst/>
              <a:ahLst/>
              <a:cxnLst/>
              <a:rect l="l" t="t" r="r" b="b"/>
              <a:pathLst>
                <a:path w="8688" h="8185" extrusionOk="0">
                  <a:moveTo>
                    <a:pt x="4549" y="1"/>
                  </a:moveTo>
                  <a:cubicBezTo>
                    <a:pt x="4349" y="876"/>
                    <a:pt x="3986" y="3228"/>
                    <a:pt x="1" y="3993"/>
                  </a:cubicBezTo>
                  <a:cubicBezTo>
                    <a:pt x="1" y="3993"/>
                    <a:pt x="3171" y="5151"/>
                    <a:pt x="4552"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9"/>
            <p:cNvSpPr/>
            <p:nvPr/>
          </p:nvSpPr>
          <p:spPr>
            <a:xfrm rot="-5400000">
              <a:off x="341325" y="127229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9"/>
            <p:cNvSpPr/>
            <p:nvPr/>
          </p:nvSpPr>
          <p:spPr>
            <a:xfrm rot="-5400000">
              <a:off x="333346" y="934143"/>
              <a:ext cx="110489" cy="94616"/>
            </a:xfrm>
            <a:custGeom>
              <a:avLst/>
              <a:gdLst/>
              <a:ahLst/>
              <a:cxnLst/>
              <a:rect l="l" t="t" r="r" b="b"/>
              <a:pathLst>
                <a:path w="2652" h="2271" extrusionOk="0">
                  <a:moveTo>
                    <a:pt x="1509" y="0"/>
                  </a:moveTo>
                  <a:cubicBezTo>
                    <a:pt x="1230" y="0"/>
                    <a:pt x="946" y="103"/>
                    <a:pt x="715" y="334"/>
                  </a:cubicBezTo>
                  <a:cubicBezTo>
                    <a:pt x="0" y="1050"/>
                    <a:pt x="506" y="2271"/>
                    <a:pt x="1517" y="2271"/>
                  </a:cubicBezTo>
                  <a:cubicBezTo>
                    <a:pt x="2143" y="2271"/>
                    <a:pt x="2652" y="1765"/>
                    <a:pt x="2652" y="1136"/>
                  </a:cubicBezTo>
                  <a:cubicBezTo>
                    <a:pt x="2652" y="454"/>
                    <a:pt x="2092"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9"/>
            <p:cNvSpPr/>
            <p:nvPr/>
          </p:nvSpPr>
          <p:spPr>
            <a:xfrm rot="-5400000">
              <a:off x="95932" y="413841"/>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9"/>
            <p:cNvSpPr/>
            <p:nvPr/>
          </p:nvSpPr>
          <p:spPr>
            <a:xfrm rot="-5400000">
              <a:off x="333346" y="710166"/>
              <a:ext cx="110489" cy="94616"/>
            </a:xfrm>
            <a:custGeom>
              <a:avLst/>
              <a:gdLst/>
              <a:ahLst/>
              <a:cxnLst/>
              <a:rect l="l" t="t" r="r" b="b"/>
              <a:pathLst>
                <a:path w="2652" h="2271" extrusionOk="0">
                  <a:moveTo>
                    <a:pt x="1507" y="0"/>
                  </a:moveTo>
                  <a:cubicBezTo>
                    <a:pt x="1229" y="0"/>
                    <a:pt x="946" y="103"/>
                    <a:pt x="716" y="334"/>
                  </a:cubicBezTo>
                  <a:cubicBezTo>
                    <a:pt x="0" y="1050"/>
                    <a:pt x="506" y="2271"/>
                    <a:pt x="1517" y="2271"/>
                  </a:cubicBezTo>
                  <a:cubicBezTo>
                    <a:pt x="2143" y="2271"/>
                    <a:pt x="2652" y="1765"/>
                    <a:pt x="2652" y="1136"/>
                  </a:cubicBezTo>
                  <a:cubicBezTo>
                    <a:pt x="2652" y="454"/>
                    <a:pt x="2091"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9"/>
            <p:cNvSpPr/>
            <p:nvPr/>
          </p:nvSpPr>
          <p:spPr>
            <a:xfrm rot="-5400000">
              <a:off x="333325" y="364054"/>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6"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9"/>
            <p:cNvSpPr/>
            <p:nvPr/>
          </p:nvSpPr>
          <p:spPr>
            <a:xfrm rot="-5400000">
              <a:off x="95849" y="-156310"/>
              <a:ext cx="362089" cy="341008"/>
            </a:xfrm>
            <a:custGeom>
              <a:avLst/>
              <a:gdLst/>
              <a:ahLst/>
              <a:cxnLst/>
              <a:rect l="l" t="t" r="r" b="b"/>
              <a:pathLst>
                <a:path w="8691" h="8185" extrusionOk="0">
                  <a:moveTo>
                    <a:pt x="4552" y="1"/>
                  </a:moveTo>
                  <a:cubicBezTo>
                    <a:pt x="4349" y="876"/>
                    <a:pt x="3986" y="3228"/>
                    <a:pt x="1" y="3993"/>
                  </a:cubicBezTo>
                  <a:cubicBezTo>
                    <a:pt x="1" y="3993"/>
                    <a:pt x="3171" y="5151"/>
                    <a:pt x="4549" y="8185"/>
                  </a:cubicBezTo>
                  <a:cubicBezTo>
                    <a:pt x="5929" y="5211"/>
                    <a:pt x="8691" y="3993"/>
                    <a:pt x="8691" y="3993"/>
                  </a:cubicBezTo>
                  <a:cubicBezTo>
                    <a:pt x="8691"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9"/>
            <p:cNvSpPr/>
            <p:nvPr/>
          </p:nvSpPr>
          <p:spPr>
            <a:xfrm rot="-5400000">
              <a:off x="333325" y="140077"/>
              <a:ext cx="110531" cy="94616"/>
            </a:xfrm>
            <a:custGeom>
              <a:avLst/>
              <a:gdLst/>
              <a:ahLst/>
              <a:cxnLst/>
              <a:rect l="l" t="t" r="r" b="b"/>
              <a:pathLst>
                <a:path w="2653" h="2271" extrusionOk="0">
                  <a:moveTo>
                    <a:pt x="1509" y="0"/>
                  </a:moveTo>
                  <a:cubicBezTo>
                    <a:pt x="1231" y="0"/>
                    <a:pt x="947" y="103"/>
                    <a:pt x="716" y="334"/>
                  </a:cubicBezTo>
                  <a:cubicBezTo>
                    <a:pt x="1" y="1050"/>
                    <a:pt x="507"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9"/>
            <p:cNvSpPr/>
            <p:nvPr/>
          </p:nvSpPr>
          <p:spPr>
            <a:xfrm rot="-5400000">
              <a:off x="95870" y="49675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2" name="Google Shape;2262;p9"/>
          <p:cNvGrpSpPr/>
          <p:nvPr/>
        </p:nvGrpSpPr>
        <p:grpSpPr>
          <a:xfrm>
            <a:off x="49" y="-166851"/>
            <a:ext cx="434123" cy="5485949"/>
            <a:chOff x="13274" y="-166851"/>
            <a:chExt cx="434123" cy="5485949"/>
          </a:xfrm>
        </p:grpSpPr>
        <p:sp>
          <p:nvSpPr>
            <p:cNvPr id="2263" name="Google Shape;2263;p9"/>
            <p:cNvSpPr/>
            <p:nvPr/>
          </p:nvSpPr>
          <p:spPr>
            <a:xfrm rot="-5400000">
              <a:off x="-76071" y="4648688"/>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0" y="5509"/>
                    <a:pt x="13242" y="4611"/>
                    <a:pt x="13661" y="3407"/>
                  </a:cubicBezTo>
                  <a:cubicBezTo>
                    <a:pt x="14020" y="2372"/>
                    <a:pt x="13844" y="1181"/>
                    <a:pt x="13172" y="0"/>
                  </a:cubicBezTo>
                  <a:lnTo>
                    <a:pt x="12912" y="0"/>
                  </a:lnTo>
                  <a:cubicBezTo>
                    <a:pt x="13608" y="1161"/>
                    <a:pt x="13801" y="2332"/>
                    <a:pt x="13451" y="3334"/>
                  </a:cubicBezTo>
                  <a:cubicBezTo>
                    <a:pt x="13059" y="4468"/>
                    <a:pt x="12027" y="5316"/>
                    <a:pt x="10470" y="5789"/>
                  </a:cubicBezTo>
                  <a:cubicBezTo>
                    <a:pt x="8035" y="6527"/>
                    <a:pt x="7257" y="7702"/>
                    <a:pt x="7010" y="8311"/>
                  </a:cubicBezTo>
                  <a:cubicBezTo>
                    <a:pt x="6764" y="7702"/>
                    <a:pt x="5989" y="6527"/>
                    <a:pt x="3554" y="5789"/>
                  </a:cubicBezTo>
                  <a:cubicBezTo>
                    <a:pt x="1997" y="5316"/>
                    <a:pt x="962" y="4468"/>
                    <a:pt x="570"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9"/>
            <p:cNvSpPr/>
            <p:nvPr/>
          </p:nvSpPr>
          <p:spPr>
            <a:xfrm rot="-5400000">
              <a:off x="-60135" y="4680164"/>
              <a:ext cx="489326" cy="342507"/>
            </a:xfrm>
            <a:custGeom>
              <a:avLst/>
              <a:gdLst/>
              <a:ahLst/>
              <a:cxnLst/>
              <a:rect l="l" t="t" r="r" b="b"/>
              <a:pathLst>
                <a:path w="11745" h="8221" extrusionOk="0">
                  <a:moveTo>
                    <a:pt x="666" y="0"/>
                  </a:moveTo>
                  <a:cubicBezTo>
                    <a:pt x="137" y="965"/>
                    <a:pt x="0" y="1936"/>
                    <a:pt x="297" y="2781"/>
                  </a:cubicBezTo>
                  <a:cubicBezTo>
                    <a:pt x="646" y="3793"/>
                    <a:pt x="1557"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4" y="1936"/>
                    <a:pt x="11611" y="965"/>
                    <a:pt x="11082" y="0"/>
                  </a:cubicBezTo>
                  <a:lnTo>
                    <a:pt x="10830" y="0"/>
                  </a:lnTo>
                  <a:cubicBezTo>
                    <a:pt x="11378" y="945"/>
                    <a:pt x="11525" y="1893"/>
                    <a:pt x="11242" y="2708"/>
                  </a:cubicBezTo>
                  <a:cubicBezTo>
                    <a:pt x="10913" y="3650"/>
                    <a:pt x="10054" y="4358"/>
                    <a:pt x="8760" y="4751"/>
                  </a:cubicBezTo>
                  <a:cubicBezTo>
                    <a:pt x="6771" y="5356"/>
                    <a:pt x="6099" y="6308"/>
                    <a:pt x="5872"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9"/>
            <p:cNvSpPr/>
            <p:nvPr/>
          </p:nvSpPr>
          <p:spPr>
            <a:xfrm rot="-5400000">
              <a:off x="73289" y="4749803"/>
              <a:ext cx="91074" cy="203105"/>
            </a:xfrm>
            <a:custGeom>
              <a:avLst/>
              <a:gdLst/>
              <a:ahLst/>
              <a:cxnLst/>
              <a:rect l="l" t="t" r="r" b="b"/>
              <a:pathLst>
                <a:path w="2186" h="4875" extrusionOk="0">
                  <a:moveTo>
                    <a:pt x="1091" y="223"/>
                  </a:moveTo>
                  <a:cubicBezTo>
                    <a:pt x="1464" y="223"/>
                    <a:pt x="1963" y="3041"/>
                    <a:pt x="1963" y="3780"/>
                  </a:cubicBezTo>
                  <a:cubicBezTo>
                    <a:pt x="1963" y="4262"/>
                    <a:pt x="1574" y="4651"/>
                    <a:pt x="1091" y="4651"/>
                  </a:cubicBezTo>
                  <a:cubicBezTo>
                    <a:pt x="612" y="4648"/>
                    <a:pt x="223" y="4262"/>
                    <a:pt x="223" y="3780"/>
                  </a:cubicBezTo>
                  <a:cubicBezTo>
                    <a:pt x="223" y="3041"/>
                    <a:pt x="719" y="223"/>
                    <a:pt x="1091" y="223"/>
                  </a:cubicBezTo>
                  <a:close/>
                  <a:moveTo>
                    <a:pt x="1091" y="0"/>
                  </a:moveTo>
                  <a:cubicBezTo>
                    <a:pt x="389" y="0"/>
                    <a:pt x="0" y="3421"/>
                    <a:pt x="0" y="3780"/>
                  </a:cubicBezTo>
                  <a:cubicBezTo>
                    <a:pt x="0" y="4385"/>
                    <a:pt x="489" y="4874"/>
                    <a:pt x="1091" y="4874"/>
                  </a:cubicBezTo>
                  <a:cubicBezTo>
                    <a:pt x="1697" y="4874"/>
                    <a:pt x="2186" y="4385"/>
                    <a:pt x="2186" y="3780"/>
                  </a:cubicBezTo>
                  <a:cubicBezTo>
                    <a:pt x="2186" y="3421"/>
                    <a:pt x="1797"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9"/>
            <p:cNvSpPr/>
            <p:nvPr/>
          </p:nvSpPr>
          <p:spPr>
            <a:xfrm rot="-5400000">
              <a:off x="13503" y="4871249"/>
              <a:ext cx="156568" cy="157026"/>
            </a:xfrm>
            <a:custGeom>
              <a:avLst/>
              <a:gdLst/>
              <a:ahLst/>
              <a:cxnLst/>
              <a:rect l="l" t="t" r="r" b="b"/>
              <a:pathLst>
                <a:path w="3758" h="3769" extrusionOk="0">
                  <a:moveTo>
                    <a:pt x="2726" y="0"/>
                  </a:moveTo>
                  <a:cubicBezTo>
                    <a:pt x="1797" y="569"/>
                    <a:pt x="547" y="1787"/>
                    <a:pt x="384" y="1980"/>
                  </a:cubicBezTo>
                  <a:cubicBezTo>
                    <a:pt x="1" y="2445"/>
                    <a:pt x="68" y="3134"/>
                    <a:pt x="530" y="3520"/>
                  </a:cubicBezTo>
                  <a:cubicBezTo>
                    <a:pt x="735" y="3687"/>
                    <a:pt x="981" y="3768"/>
                    <a:pt x="1225" y="3768"/>
                  </a:cubicBezTo>
                  <a:cubicBezTo>
                    <a:pt x="1540" y="3768"/>
                    <a:pt x="1853" y="3633"/>
                    <a:pt x="2070" y="3370"/>
                  </a:cubicBezTo>
                  <a:cubicBezTo>
                    <a:pt x="2250" y="3154"/>
                    <a:pt x="2749" y="2375"/>
                    <a:pt x="3158" y="1597"/>
                  </a:cubicBezTo>
                  <a:cubicBezTo>
                    <a:pt x="3637" y="689"/>
                    <a:pt x="3757" y="240"/>
                    <a:pt x="3740" y="0"/>
                  </a:cubicBezTo>
                  <a:lnTo>
                    <a:pt x="3527" y="0"/>
                  </a:lnTo>
                  <a:cubicBezTo>
                    <a:pt x="3614" y="462"/>
                    <a:pt x="2343" y="2691"/>
                    <a:pt x="1901" y="3230"/>
                  </a:cubicBezTo>
                  <a:cubicBezTo>
                    <a:pt x="1734" y="3430"/>
                    <a:pt x="1488" y="3546"/>
                    <a:pt x="1229" y="3546"/>
                  </a:cubicBezTo>
                  <a:cubicBezTo>
                    <a:pt x="1026" y="3546"/>
                    <a:pt x="829" y="3477"/>
                    <a:pt x="673" y="3347"/>
                  </a:cubicBezTo>
                  <a:cubicBezTo>
                    <a:pt x="304" y="3041"/>
                    <a:pt x="254" y="2492"/>
                    <a:pt x="557" y="2123"/>
                  </a:cubicBezTo>
                  <a:cubicBezTo>
                    <a:pt x="939" y="1660"/>
                    <a:pt x="2446" y="353"/>
                    <a:pt x="3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9"/>
            <p:cNvSpPr/>
            <p:nvPr/>
          </p:nvSpPr>
          <p:spPr>
            <a:xfrm rot="-5400000">
              <a:off x="15940" y="4677706"/>
              <a:ext cx="151943" cy="157276"/>
            </a:xfrm>
            <a:custGeom>
              <a:avLst/>
              <a:gdLst/>
              <a:ahLst/>
              <a:cxnLst/>
              <a:rect l="l" t="t" r="r" b="b"/>
              <a:pathLst>
                <a:path w="3647" h="3775" extrusionOk="0">
                  <a:moveTo>
                    <a:pt x="240" y="0"/>
                  </a:moveTo>
                  <a:lnTo>
                    <a:pt x="17" y="3"/>
                  </a:lnTo>
                  <a:cubicBezTo>
                    <a:pt x="1" y="243"/>
                    <a:pt x="120" y="695"/>
                    <a:pt x="599" y="1600"/>
                  </a:cubicBezTo>
                  <a:cubicBezTo>
                    <a:pt x="1005" y="2379"/>
                    <a:pt x="1508" y="3157"/>
                    <a:pt x="1687" y="3377"/>
                  </a:cubicBezTo>
                  <a:cubicBezTo>
                    <a:pt x="1870" y="3600"/>
                    <a:pt x="2136" y="3739"/>
                    <a:pt x="2426" y="3769"/>
                  </a:cubicBezTo>
                  <a:cubicBezTo>
                    <a:pt x="2460" y="3773"/>
                    <a:pt x="2494" y="3774"/>
                    <a:pt x="2528" y="3774"/>
                  </a:cubicBezTo>
                  <a:cubicBezTo>
                    <a:pt x="2782" y="3774"/>
                    <a:pt x="3028" y="3687"/>
                    <a:pt x="3224" y="3523"/>
                  </a:cubicBezTo>
                  <a:cubicBezTo>
                    <a:pt x="3451" y="3340"/>
                    <a:pt x="3590" y="3071"/>
                    <a:pt x="3617" y="2785"/>
                  </a:cubicBezTo>
                  <a:cubicBezTo>
                    <a:pt x="3647" y="2495"/>
                    <a:pt x="3557" y="2206"/>
                    <a:pt x="3374" y="1983"/>
                  </a:cubicBezTo>
                  <a:cubicBezTo>
                    <a:pt x="3194" y="1767"/>
                    <a:pt x="2522" y="1128"/>
                    <a:pt x="1837" y="579"/>
                  </a:cubicBezTo>
                  <a:cubicBezTo>
                    <a:pt x="1584" y="373"/>
                    <a:pt x="1318" y="180"/>
                    <a:pt x="1042" y="3"/>
                  </a:cubicBezTo>
                  <a:lnTo>
                    <a:pt x="586" y="3"/>
                  </a:lnTo>
                  <a:cubicBezTo>
                    <a:pt x="799" y="100"/>
                    <a:pt x="1142" y="306"/>
                    <a:pt x="1697" y="752"/>
                  </a:cubicBezTo>
                  <a:cubicBezTo>
                    <a:pt x="2363" y="1281"/>
                    <a:pt x="3031" y="1920"/>
                    <a:pt x="3201" y="2123"/>
                  </a:cubicBezTo>
                  <a:cubicBezTo>
                    <a:pt x="3347" y="2302"/>
                    <a:pt x="3417" y="2532"/>
                    <a:pt x="3397" y="2761"/>
                  </a:cubicBezTo>
                  <a:cubicBezTo>
                    <a:pt x="3374" y="2991"/>
                    <a:pt x="3261" y="3204"/>
                    <a:pt x="3085" y="3350"/>
                  </a:cubicBezTo>
                  <a:cubicBezTo>
                    <a:pt x="2928" y="3480"/>
                    <a:pt x="2732" y="3550"/>
                    <a:pt x="2529" y="3550"/>
                  </a:cubicBezTo>
                  <a:cubicBezTo>
                    <a:pt x="2502" y="3550"/>
                    <a:pt x="2476" y="3546"/>
                    <a:pt x="2446" y="3546"/>
                  </a:cubicBezTo>
                  <a:cubicBezTo>
                    <a:pt x="2216" y="3523"/>
                    <a:pt x="2003" y="3410"/>
                    <a:pt x="1857" y="3234"/>
                  </a:cubicBezTo>
                  <a:cubicBezTo>
                    <a:pt x="1691" y="3027"/>
                    <a:pt x="1192" y="2249"/>
                    <a:pt x="796" y="1497"/>
                  </a:cubicBezTo>
                  <a:cubicBezTo>
                    <a:pt x="270" y="496"/>
                    <a:pt x="223"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9"/>
            <p:cNvSpPr/>
            <p:nvPr/>
          </p:nvSpPr>
          <p:spPr>
            <a:xfrm rot="-5400000">
              <a:off x="30106" y="4882519"/>
              <a:ext cx="92324" cy="107739"/>
            </a:xfrm>
            <a:custGeom>
              <a:avLst/>
              <a:gdLst/>
              <a:ahLst/>
              <a:cxnLst/>
              <a:rect l="l" t="t" r="r" b="b"/>
              <a:pathLst>
                <a:path w="2216" h="2586" extrusionOk="0">
                  <a:moveTo>
                    <a:pt x="2089" y="1"/>
                  </a:moveTo>
                  <a:cubicBezTo>
                    <a:pt x="2056" y="4"/>
                    <a:pt x="2026" y="17"/>
                    <a:pt x="2006" y="44"/>
                  </a:cubicBezTo>
                  <a:lnTo>
                    <a:pt x="37" y="2403"/>
                  </a:lnTo>
                  <a:cubicBezTo>
                    <a:pt x="0" y="2449"/>
                    <a:pt x="4"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9"/>
            <p:cNvSpPr/>
            <p:nvPr/>
          </p:nvSpPr>
          <p:spPr>
            <a:xfrm rot="-5400000">
              <a:off x="101807" y="4771988"/>
              <a:ext cx="9332" cy="158734"/>
            </a:xfrm>
            <a:custGeom>
              <a:avLst/>
              <a:gdLst/>
              <a:ahLst/>
              <a:cxnLst/>
              <a:rect l="l" t="t" r="r" b="b"/>
              <a:pathLst>
                <a:path w="224" h="3810" extrusionOk="0">
                  <a:moveTo>
                    <a:pt x="110" y="1"/>
                  </a:moveTo>
                  <a:cubicBezTo>
                    <a:pt x="51" y="1"/>
                    <a:pt x="1" y="51"/>
                    <a:pt x="1" y="110"/>
                  </a:cubicBezTo>
                  <a:lnTo>
                    <a:pt x="1" y="3697"/>
                  </a:lnTo>
                  <a:cubicBezTo>
                    <a:pt x="1" y="3757"/>
                    <a:pt x="51" y="3810"/>
                    <a:pt x="110" y="3810"/>
                  </a:cubicBezTo>
                  <a:cubicBezTo>
                    <a:pt x="174" y="3810"/>
                    <a:pt x="224" y="3760"/>
                    <a:pt x="224" y="3697"/>
                  </a:cubicBezTo>
                  <a:lnTo>
                    <a:pt x="224" y="110"/>
                  </a:lnTo>
                  <a:cubicBezTo>
                    <a:pt x="224" y="51"/>
                    <a:pt x="174"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9"/>
            <p:cNvSpPr/>
            <p:nvPr/>
          </p:nvSpPr>
          <p:spPr>
            <a:xfrm rot="-5400000">
              <a:off x="31356" y="471049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9"/>
            <p:cNvSpPr/>
            <p:nvPr/>
          </p:nvSpPr>
          <p:spPr>
            <a:xfrm rot="-5400000">
              <a:off x="174300" y="4915724"/>
              <a:ext cx="22498" cy="22498"/>
            </a:xfrm>
            <a:custGeom>
              <a:avLst/>
              <a:gdLst/>
              <a:ahLst/>
              <a:cxnLst/>
              <a:rect l="l" t="t" r="r" b="b"/>
              <a:pathLst>
                <a:path w="540" h="540" extrusionOk="0">
                  <a:moveTo>
                    <a:pt x="270" y="1"/>
                  </a:moveTo>
                  <a:cubicBezTo>
                    <a:pt x="124" y="1"/>
                    <a:pt x="1" y="124"/>
                    <a:pt x="1" y="270"/>
                  </a:cubicBezTo>
                  <a:cubicBezTo>
                    <a:pt x="4" y="420"/>
                    <a:pt x="124" y="540"/>
                    <a:pt x="270" y="540"/>
                  </a:cubicBezTo>
                  <a:cubicBezTo>
                    <a:pt x="420" y="540"/>
                    <a:pt x="540" y="420"/>
                    <a:pt x="540" y="270"/>
                  </a:cubicBezTo>
                  <a:cubicBezTo>
                    <a:pt x="540" y="124"/>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9"/>
            <p:cNvSpPr/>
            <p:nvPr/>
          </p:nvSpPr>
          <p:spPr>
            <a:xfrm rot="-5400000">
              <a:off x="53791" y="5017776"/>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9" y="536"/>
                    <a:pt x="539" y="417"/>
                    <a:pt x="539" y="267"/>
                  </a:cubicBezTo>
                  <a:cubicBezTo>
                    <a:pt x="539" y="121"/>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9"/>
            <p:cNvSpPr/>
            <p:nvPr/>
          </p:nvSpPr>
          <p:spPr>
            <a:xfrm rot="-5400000">
              <a:off x="53791" y="4663645"/>
              <a:ext cx="22498" cy="22373"/>
            </a:xfrm>
            <a:custGeom>
              <a:avLst/>
              <a:gdLst/>
              <a:ahLst/>
              <a:cxnLst/>
              <a:rect l="l" t="t" r="r" b="b"/>
              <a:pathLst>
                <a:path w="540" h="537" extrusionOk="0">
                  <a:moveTo>
                    <a:pt x="270" y="1"/>
                  </a:moveTo>
                  <a:cubicBezTo>
                    <a:pt x="124" y="1"/>
                    <a:pt x="0" y="121"/>
                    <a:pt x="0" y="267"/>
                  </a:cubicBezTo>
                  <a:cubicBezTo>
                    <a:pt x="0" y="417"/>
                    <a:pt x="124"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9"/>
            <p:cNvSpPr/>
            <p:nvPr/>
          </p:nvSpPr>
          <p:spPr>
            <a:xfrm rot="-5400000">
              <a:off x="174300" y="4766281"/>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9"/>
            <p:cNvSpPr/>
            <p:nvPr/>
          </p:nvSpPr>
          <p:spPr>
            <a:xfrm rot="-5400000">
              <a:off x="-76071" y="4079162"/>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78" y="6970"/>
                    <a:pt x="6901" y="8706"/>
                    <a:pt x="6901" y="8723"/>
                  </a:cubicBezTo>
                  <a:lnTo>
                    <a:pt x="7007" y="9731"/>
                  </a:lnTo>
                  <a:lnTo>
                    <a:pt x="7120" y="8726"/>
                  </a:lnTo>
                  <a:cubicBezTo>
                    <a:pt x="7120" y="8706"/>
                    <a:pt x="7353" y="6967"/>
                    <a:pt x="10530" y="6002"/>
                  </a:cubicBezTo>
                  <a:cubicBezTo>
                    <a:pt x="12161" y="5509"/>
                    <a:pt x="13242" y="4611"/>
                    <a:pt x="13661" y="3407"/>
                  </a:cubicBezTo>
                  <a:cubicBezTo>
                    <a:pt x="14020" y="2372"/>
                    <a:pt x="13844" y="1181"/>
                    <a:pt x="13169" y="0"/>
                  </a:cubicBezTo>
                  <a:lnTo>
                    <a:pt x="12909" y="0"/>
                  </a:lnTo>
                  <a:cubicBezTo>
                    <a:pt x="13605" y="1161"/>
                    <a:pt x="13801" y="2332"/>
                    <a:pt x="13451" y="3334"/>
                  </a:cubicBezTo>
                  <a:cubicBezTo>
                    <a:pt x="13056" y="4468"/>
                    <a:pt x="12024" y="5316"/>
                    <a:pt x="10467" y="5789"/>
                  </a:cubicBezTo>
                  <a:cubicBezTo>
                    <a:pt x="8032" y="6527"/>
                    <a:pt x="7253" y="7702"/>
                    <a:pt x="7011" y="8311"/>
                  </a:cubicBezTo>
                  <a:cubicBezTo>
                    <a:pt x="6764" y="7702"/>
                    <a:pt x="5986" y="6527"/>
                    <a:pt x="3551" y="5789"/>
                  </a:cubicBezTo>
                  <a:cubicBezTo>
                    <a:pt x="1994" y="5316"/>
                    <a:pt x="962" y="4468"/>
                    <a:pt x="566"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9"/>
            <p:cNvSpPr/>
            <p:nvPr/>
          </p:nvSpPr>
          <p:spPr>
            <a:xfrm rot="-5400000">
              <a:off x="-60135" y="4110638"/>
              <a:ext cx="489326" cy="342507"/>
            </a:xfrm>
            <a:custGeom>
              <a:avLst/>
              <a:gdLst/>
              <a:ahLst/>
              <a:cxnLst/>
              <a:rect l="l" t="t" r="r" b="b"/>
              <a:pathLst>
                <a:path w="11745" h="8221" extrusionOk="0">
                  <a:moveTo>
                    <a:pt x="663" y="0"/>
                  </a:moveTo>
                  <a:cubicBezTo>
                    <a:pt x="134"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68" y="5356"/>
                    <a:pt x="6096"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9"/>
            <p:cNvSpPr/>
            <p:nvPr/>
          </p:nvSpPr>
          <p:spPr>
            <a:xfrm rot="-5400000">
              <a:off x="73206" y="4180318"/>
              <a:ext cx="91241" cy="203105"/>
            </a:xfrm>
            <a:custGeom>
              <a:avLst/>
              <a:gdLst/>
              <a:ahLst/>
              <a:cxnLst/>
              <a:rect l="l" t="t" r="r" b="b"/>
              <a:pathLst>
                <a:path w="2190" h="4875" extrusionOk="0">
                  <a:moveTo>
                    <a:pt x="1095" y="223"/>
                  </a:moveTo>
                  <a:cubicBezTo>
                    <a:pt x="1467" y="223"/>
                    <a:pt x="1966" y="3041"/>
                    <a:pt x="1966" y="3780"/>
                  </a:cubicBezTo>
                  <a:cubicBezTo>
                    <a:pt x="1963" y="4262"/>
                    <a:pt x="1574" y="4648"/>
                    <a:pt x="1095" y="4651"/>
                  </a:cubicBezTo>
                  <a:cubicBezTo>
                    <a:pt x="612" y="4648"/>
                    <a:pt x="226" y="4262"/>
                    <a:pt x="223" y="3780"/>
                  </a:cubicBezTo>
                  <a:cubicBezTo>
                    <a:pt x="223" y="3041"/>
                    <a:pt x="722" y="223"/>
                    <a:pt x="1095" y="223"/>
                  </a:cubicBezTo>
                  <a:close/>
                  <a:moveTo>
                    <a:pt x="1095" y="0"/>
                  </a:moveTo>
                  <a:cubicBezTo>
                    <a:pt x="389" y="0"/>
                    <a:pt x="0" y="3421"/>
                    <a:pt x="0" y="3780"/>
                  </a:cubicBezTo>
                  <a:cubicBezTo>
                    <a:pt x="0" y="4385"/>
                    <a:pt x="489" y="4874"/>
                    <a:pt x="1095" y="4874"/>
                  </a:cubicBezTo>
                  <a:cubicBezTo>
                    <a:pt x="1697" y="4871"/>
                    <a:pt x="2186" y="4385"/>
                    <a:pt x="2189" y="3780"/>
                  </a:cubicBezTo>
                  <a:cubicBezTo>
                    <a:pt x="2189"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9"/>
            <p:cNvSpPr/>
            <p:nvPr/>
          </p:nvSpPr>
          <p:spPr>
            <a:xfrm rot="-5400000">
              <a:off x="13607" y="4301785"/>
              <a:ext cx="156359" cy="157026"/>
            </a:xfrm>
            <a:custGeom>
              <a:avLst/>
              <a:gdLst/>
              <a:ahLst/>
              <a:cxnLst/>
              <a:rect l="l" t="t" r="r" b="b"/>
              <a:pathLst>
                <a:path w="3753" h="3769" extrusionOk="0">
                  <a:moveTo>
                    <a:pt x="2722" y="0"/>
                  </a:moveTo>
                  <a:cubicBezTo>
                    <a:pt x="1793" y="569"/>
                    <a:pt x="542" y="1787"/>
                    <a:pt x="383" y="1980"/>
                  </a:cubicBezTo>
                  <a:cubicBezTo>
                    <a:pt x="0" y="2445"/>
                    <a:pt x="67" y="3134"/>
                    <a:pt x="529" y="3520"/>
                  </a:cubicBezTo>
                  <a:cubicBezTo>
                    <a:pt x="732" y="3687"/>
                    <a:pt x="978" y="3768"/>
                    <a:pt x="1223" y="3768"/>
                  </a:cubicBezTo>
                  <a:cubicBezTo>
                    <a:pt x="1538" y="3768"/>
                    <a:pt x="1852" y="3633"/>
                    <a:pt x="2069" y="3370"/>
                  </a:cubicBezTo>
                  <a:cubicBezTo>
                    <a:pt x="2249" y="3154"/>
                    <a:pt x="2748" y="2375"/>
                    <a:pt x="3157" y="1597"/>
                  </a:cubicBezTo>
                  <a:cubicBezTo>
                    <a:pt x="3636" y="689"/>
                    <a:pt x="3753" y="240"/>
                    <a:pt x="3740" y="0"/>
                  </a:cubicBezTo>
                  <a:lnTo>
                    <a:pt x="3527" y="0"/>
                  </a:lnTo>
                  <a:cubicBezTo>
                    <a:pt x="3613" y="462"/>
                    <a:pt x="2342" y="2691"/>
                    <a:pt x="1900" y="3230"/>
                  </a:cubicBezTo>
                  <a:cubicBezTo>
                    <a:pt x="1733" y="3430"/>
                    <a:pt x="1487" y="3546"/>
                    <a:pt x="1224"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9"/>
            <p:cNvSpPr/>
            <p:nvPr/>
          </p:nvSpPr>
          <p:spPr>
            <a:xfrm rot="-5400000">
              <a:off x="15940" y="4108138"/>
              <a:ext cx="151818" cy="157151"/>
            </a:xfrm>
            <a:custGeom>
              <a:avLst/>
              <a:gdLst/>
              <a:ahLst/>
              <a:cxnLst/>
              <a:rect l="l" t="t" r="r" b="b"/>
              <a:pathLst>
                <a:path w="3644" h="3772" extrusionOk="0">
                  <a:moveTo>
                    <a:pt x="13" y="0"/>
                  </a:moveTo>
                  <a:cubicBezTo>
                    <a:pt x="0" y="240"/>
                    <a:pt x="117" y="692"/>
                    <a:pt x="596" y="1600"/>
                  </a:cubicBezTo>
                  <a:cubicBezTo>
                    <a:pt x="1001" y="2375"/>
                    <a:pt x="1504" y="3157"/>
                    <a:pt x="1683" y="3373"/>
                  </a:cubicBezTo>
                  <a:cubicBezTo>
                    <a:pt x="1866" y="3596"/>
                    <a:pt x="2133" y="3739"/>
                    <a:pt x="2422" y="3766"/>
                  </a:cubicBezTo>
                  <a:cubicBezTo>
                    <a:pt x="2459" y="3770"/>
                    <a:pt x="2495" y="3772"/>
                    <a:pt x="2532" y="3772"/>
                  </a:cubicBezTo>
                  <a:cubicBezTo>
                    <a:pt x="2783" y="3772"/>
                    <a:pt x="3026" y="3683"/>
                    <a:pt x="3220" y="3520"/>
                  </a:cubicBezTo>
                  <a:cubicBezTo>
                    <a:pt x="3447" y="3337"/>
                    <a:pt x="3586" y="3071"/>
                    <a:pt x="3613" y="2781"/>
                  </a:cubicBezTo>
                  <a:cubicBezTo>
                    <a:pt x="3643" y="2492"/>
                    <a:pt x="3553" y="2206"/>
                    <a:pt x="3370" y="1983"/>
                  </a:cubicBezTo>
                  <a:cubicBezTo>
                    <a:pt x="3191" y="1763"/>
                    <a:pt x="2519" y="1124"/>
                    <a:pt x="1833" y="579"/>
                  </a:cubicBezTo>
                  <a:cubicBezTo>
                    <a:pt x="1580" y="369"/>
                    <a:pt x="1314" y="180"/>
                    <a:pt x="1041" y="0"/>
                  </a:cubicBezTo>
                  <a:lnTo>
                    <a:pt x="582" y="0"/>
                  </a:lnTo>
                  <a:cubicBezTo>
                    <a:pt x="795" y="96"/>
                    <a:pt x="1138" y="306"/>
                    <a:pt x="1693" y="749"/>
                  </a:cubicBezTo>
                  <a:cubicBezTo>
                    <a:pt x="2359" y="1281"/>
                    <a:pt x="3028" y="1916"/>
                    <a:pt x="3197" y="2123"/>
                  </a:cubicBezTo>
                  <a:cubicBezTo>
                    <a:pt x="3344" y="2299"/>
                    <a:pt x="3413" y="2528"/>
                    <a:pt x="3390" y="2758"/>
                  </a:cubicBezTo>
                  <a:cubicBezTo>
                    <a:pt x="3370" y="2991"/>
                    <a:pt x="3257" y="3200"/>
                    <a:pt x="3077" y="3347"/>
                  </a:cubicBezTo>
                  <a:cubicBezTo>
                    <a:pt x="2921" y="3477"/>
                    <a:pt x="2725" y="3546"/>
                    <a:pt x="2525" y="3546"/>
                  </a:cubicBezTo>
                  <a:cubicBezTo>
                    <a:pt x="2499" y="3546"/>
                    <a:pt x="2469" y="3546"/>
                    <a:pt x="2442" y="3543"/>
                  </a:cubicBezTo>
                  <a:cubicBezTo>
                    <a:pt x="2212" y="3523"/>
                    <a:pt x="2000" y="3410"/>
                    <a:pt x="1853" y="3230"/>
                  </a:cubicBezTo>
                  <a:cubicBezTo>
                    <a:pt x="1683"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9"/>
            <p:cNvSpPr/>
            <p:nvPr/>
          </p:nvSpPr>
          <p:spPr>
            <a:xfrm rot="-5400000">
              <a:off x="30022" y="4313034"/>
              <a:ext cx="92491" cy="107739"/>
            </a:xfrm>
            <a:custGeom>
              <a:avLst/>
              <a:gdLst/>
              <a:ahLst/>
              <a:cxnLst/>
              <a:rect l="l" t="t" r="r" b="b"/>
              <a:pathLst>
                <a:path w="2220" h="2586" extrusionOk="0">
                  <a:moveTo>
                    <a:pt x="2093" y="1"/>
                  </a:moveTo>
                  <a:cubicBezTo>
                    <a:pt x="2059" y="4"/>
                    <a:pt x="2029" y="17"/>
                    <a:pt x="2010" y="44"/>
                  </a:cubicBezTo>
                  <a:lnTo>
                    <a:pt x="40" y="2403"/>
                  </a:lnTo>
                  <a:cubicBezTo>
                    <a:pt x="0" y="2449"/>
                    <a:pt x="7" y="2519"/>
                    <a:pt x="53" y="2559"/>
                  </a:cubicBezTo>
                  <a:cubicBezTo>
                    <a:pt x="74" y="2577"/>
                    <a:pt x="99" y="2585"/>
                    <a:pt x="124" y="2585"/>
                  </a:cubicBezTo>
                  <a:cubicBezTo>
                    <a:pt x="156" y="2585"/>
                    <a:pt x="187" y="2572"/>
                    <a:pt x="210" y="2546"/>
                  </a:cubicBezTo>
                  <a:lnTo>
                    <a:pt x="2179" y="187"/>
                  </a:lnTo>
                  <a:cubicBezTo>
                    <a:pt x="2219" y="140"/>
                    <a:pt x="2212" y="67"/>
                    <a:pt x="2166" y="31"/>
                  </a:cubicBezTo>
                  <a:cubicBezTo>
                    <a:pt x="2146"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9"/>
            <p:cNvSpPr/>
            <p:nvPr/>
          </p:nvSpPr>
          <p:spPr>
            <a:xfrm rot="-5400000">
              <a:off x="101807" y="4202587"/>
              <a:ext cx="9332" cy="158734"/>
            </a:xfrm>
            <a:custGeom>
              <a:avLst/>
              <a:gdLst/>
              <a:ahLst/>
              <a:cxnLst/>
              <a:rect l="l" t="t" r="r" b="b"/>
              <a:pathLst>
                <a:path w="224" h="3810" extrusionOk="0">
                  <a:moveTo>
                    <a:pt x="114" y="1"/>
                  </a:moveTo>
                  <a:cubicBezTo>
                    <a:pt x="50" y="1"/>
                    <a:pt x="1" y="51"/>
                    <a:pt x="1" y="110"/>
                  </a:cubicBezTo>
                  <a:lnTo>
                    <a:pt x="1" y="3697"/>
                  </a:lnTo>
                  <a:cubicBezTo>
                    <a:pt x="1" y="3760"/>
                    <a:pt x="50" y="3810"/>
                    <a:pt x="114" y="3810"/>
                  </a:cubicBezTo>
                  <a:cubicBezTo>
                    <a:pt x="174" y="3807"/>
                    <a:pt x="223" y="3757"/>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9"/>
            <p:cNvSpPr/>
            <p:nvPr/>
          </p:nvSpPr>
          <p:spPr>
            <a:xfrm rot="-5400000">
              <a:off x="31293" y="4141031"/>
              <a:ext cx="89824" cy="107614"/>
            </a:xfrm>
            <a:custGeom>
              <a:avLst/>
              <a:gdLst/>
              <a:ahLst/>
              <a:cxnLst/>
              <a:rect l="l" t="t" r="r" b="b"/>
              <a:pathLst>
                <a:path w="2156" h="2583" extrusionOk="0">
                  <a:moveTo>
                    <a:pt x="126" y="1"/>
                  </a:moveTo>
                  <a:cubicBezTo>
                    <a:pt x="100" y="1"/>
                    <a:pt x="77" y="11"/>
                    <a:pt x="57" y="27"/>
                  </a:cubicBezTo>
                  <a:cubicBezTo>
                    <a:pt x="7" y="64"/>
                    <a:pt x="0" y="134"/>
                    <a:pt x="40" y="184"/>
                  </a:cubicBezTo>
                  <a:lnTo>
                    <a:pt x="1943" y="2542"/>
                  </a:lnTo>
                  <a:cubicBezTo>
                    <a:pt x="1966" y="2569"/>
                    <a:pt x="1998" y="2582"/>
                    <a:pt x="2030" y="2582"/>
                  </a:cubicBezTo>
                  <a:cubicBezTo>
                    <a:pt x="2055" y="2582"/>
                    <a:pt x="2079" y="2575"/>
                    <a:pt x="2099" y="2559"/>
                  </a:cubicBezTo>
                  <a:cubicBezTo>
                    <a:pt x="2149" y="2519"/>
                    <a:pt x="2156" y="2449"/>
                    <a:pt x="2116" y="2403"/>
                  </a:cubicBezTo>
                  <a:lnTo>
                    <a:pt x="213" y="44"/>
                  </a:lnTo>
                  <a:cubicBezTo>
                    <a:pt x="190" y="17"/>
                    <a:pt x="16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9"/>
            <p:cNvSpPr/>
            <p:nvPr/>
          </p:nvSpPr>
          <p:spPr>
            <a:xfrm rot="-5400000">
              <a:off x="174300" y="4346198"/>
              <a:ext cx="22498" cy="22498"/>
            </a:xfrm>
            <a:custGeom>
              <a:avLst/>
              <a:gdLst/>
              <a:ahLst/>
              <a:cxnLst/>
              <a:rect l="l" t="t" r="r" b="b"/>
              <a:pathLst>
                <a:path w="540" h="540" extrusionOk="0">
                  <a:moveTo>
                    <a:pt x="270" y="1"/>
                  </a:moveTo>
                  <a:cubicBezTo>
                    <a:pt x="121" y="1"/>
                    <a:pt x="1" y="124"/>
                    <a:pt x="1" y="270"/>
                  </a:cubicBezTo>
                  <a:cubicBezTo>
                    <a:pt x="1" y="420"/>
                    <a:pt x="121" y="540"/>
                    <a:pt x="270" y="540"/>
                  </a:cubicBezTo>
                  <a:cubicBezTo>
                    <a:pt x="417" y="540"/>
                    <a:pt x="540" y="420"/>
                    <a:pt x="540" y="270"/>
                  </a:cubicBezTo>
                  <a:cubicBezTo>
                    <a:pt x="540" y="124"/>
                    <a:pt x="41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9"/>
            <p:cNvSpPr/>
            <p:nvPr/>
          </p:nvSpPr>
          <p:spPr>
            <a:xfrm rot="-5400000">
              <a:off x="53853" y="4448313"/>
              <a:ext cx="22373" cy="22373"/>
            </a:xfrm>
            <a:custGeom>
              <a:avLst/>
              <a:gdLst/>
              <a:ahLst/>
              <a:cxnLst/>
              <a:rect l="l" t="t" r="r" b="b"/>
              <a:pathLst>
                <a:path w="537" h="537" extrusionOk="0">
                  <a:moveTo>
                    <a:pt x="270" y="1"/>
                  </a:moveTo>
                  <a:cubicBezTo>
                    <a:pt x="120" y="1"/>
                    <a:pt x="0" y="121"/>
                    <a:pt x="0" y="267"/>
                  </a:cubicBezTo>
                  <a:cubicBezTo>
                    <a:pt x="0" y="417"/>
                    <a:pt x="120" y="536"/>
                    <a:pt x="270" y="536"/>
                  </a:cubicBezTo>
                  <a:cubicBezTo>
                    <a:pt x="416" y="536"/>
                    <a:pt x="536" y="417"/>
                    <a:pt x="536" y="267"/>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9"/>
            <p:cNvSpPr/>
            <p:nvPr/>
          </p:nvSpPr>
          <p:spPr>
            <a:xfrm rot="-5400000">
              <a:off x="53791" y="4094119"/>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16" y="536"/>
                    <a:pt x="540" y="417"/>
                    <a:pt x="540" y="267"/>
                  </a:cubicBezTo>
                  <a:cubicBezTo>
                    <a:pt x="540"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9"/>
            <p:cNvSpPr/>
            <p:nvPr/>
          </p:nvSpPr>
          <p:spPr>
            <a:xfrm rot="-5400000">
              <a:off x="174362" y="4196817"/>
              <a:ext cx="22373" cy="22498"/>
            </a:xfrm>
            <a:custGeom>
              <a:avLst/>
              <a:gdLst/>
              <a:ahLst/>
              <a:cxnLst/>
              <a:rect l="l" t="t" r="r" b="b"/>
              <a:pathLst>
                <a:path w="537" h="540" extrusionOk="0">
                  <a:moveTo>
                    <a:pt x="270" y="1"/>
                  </a:moveTo>
                  <a:cubicBezTo>
                    <a:pt x="120" y="1"/>
                    <a:pt x="0" y="124"/>
                    <a:pt x="0" y="270"/>
                  </a:cubicBezTo>
                  <a:cubicBezTo>
                    <a:pt x="0" y="420"/>
                    <a:pt x="120" y="540"/>
                    <a:pt x="270" y="540"/>
                  </a:cubicBezTo>
                  <a:cubicBezTo>
                    <a:pt x="416" y="540"/>
                    <a:pt x="536" y="420"/>
                    <a:pt x="536" y="270"/>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9"/>
            <p:cNvSpPr/>
            <p:nvPr/>
          </p:nvSpPr>
          <p:spPr>
            <a:xfrm rot="-5400000">
              <a:off x="-76071" y="3509761"/>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1" y="5509"/>
                    <a:pt x="13242" y="4611"/>
                    <a:pt x="13661" y="3407"/>
                  </a:cubicBezTo>
                  <a:cubicBezTo>
                    <a:pt x="14020" y="2372"/>
                    <a:pt x="13847" y="1181"/>
                    <a:pt x="13172" y="0"/>
                  </a:cubicBezTo>
                  <a:lnTo>
                    <a:pt x="12912" y="0"/>
                  </a:lnTo>
                  <a:cubicBezTo>
                    <a:pt x="13608" y="1161"/>
                    <a:pt x="13801" y="2332"/>
                    <a:pt x="13455" y="3334"/>
                  </a:cubicBezTo>
                  <a:cubicBezTo>
                    <a:pt x="13059" y="4468"/>
                    <a:pt x="12027" y="5316"/>
                    <a:pt x="10470" y="5789"/>
                  </a:cubicBezTo>
                  <a:cubicBezTo>
                    <a:pt x="8035" y="6527"/>
                    <a:pt x="7257" y="7702"/>
                    <a:pt x="7011" y="8311"/>
                  </a:cubicBezTo>
                  <a:cubicBezTo>
                    <a:pt x="6764" y="7702"/>
                    <a:pt x="5989" y="6527"/>
                    <a:pt x="3554" y="5789"/>
                  </a:cubicBezTo>
                  <a:cubicBezTo>
                    <a:pt x="1997" y="5316"/>
                    <a:pt x="966" y="4468"/>
                    <a:pt x="570" y="3334"/>
                  </a:cubicBezTo>
                  <a:cubicBezTo>
                    <a:pt x="220"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9"/>
            <p:cNvSpPr/>
            <p:nvPr/>
          </p:nvSpPr>
          <p:spPr>
            <a:xfrm rot="-5400000">
              <a:off x="-60198" y="3541174"/>
              <a:ext cx="489451" cy="342507"/>
            </a:xfrm>
            <a:custGeom>
              <a:avLst/>
              <a:gdLst/>
              <a:ahLst/>
              <a:cxnLst/>
              <a:rect l="l" t="t" r="r" b="b"/>
              <a:pathLst>
                <a:path w="11748" h="8221" extrusionOk="0">
                  <a:moveTo>
                    <a:pt x="666" y="0"/>
                  </a:moveTo>
                  <a:cubicBezTo>
                    <a:pt x="137" y="965"/>
                    <a:pt x="1" y="1936"/>
                    <a:pt x="297" y="2781"/>
                  </a:cubicBezTo>
                  <a:cubicBezTo>
                    <a:pt x="649" y="3793"/>
                    <a:pt x="1558"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8" y="1936"/>
                    <a:pt x="11611" y="965"/>
                    <a:pt x="11082" y="0"/>
                  </a:cubicBezTo>
                  <a:lnTo>
                    <a:pt x="10830" y="0"/>
                  </a:lnTo>
                  <a:cubicBezTo>
                    <a:pt x="11379" y="945"/>
                    <a:pt x="11525" y="1893"/>
                    <a:pt x="11242" y="2708"/>
                  </a:cubicBezTo>
                  <a:cubicBezTo>
                    <a:pt x="10916" y="3650"/>
                    <a:pt x="10058" y="4358"/>
                    <a:pt x="8760" y="4751"/>
                  </a:cubicBezTo>
                  <a:cubicBezTo>
                    <a:pt x="6771" y="5356"/>
                    <a:pt x="6099" y="6308"/>
                    <a:pt x="5876"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9"/>
            <p:cNvSpPr/>
            <p:nvPr/>
          </p:nvSpPr>
          <p:spPr>
            <a:xfrm rot="-5400000">
              <a:off x="73268" y="3610855"/>
              <a:ext cx="91116" cy="203105"/>
            </a:xfrm>
            <a:custGeom>
              <a:avLst/>
              <a:gdLst/>
              <a:ahLst/>
              <a:cxnLst/>
              <a:rect l="l" t="t" r="r" b="b"/>
              <a:pathLst>
                <a:path w="2187" h="4875" extrusionOk="0">
                  <a:moveTo>
                    <a:pt x="1092" y="223"/>
                  </a:moveTo>
                  <a:cubicBezTo>
                    <a:pt x="1464" y="223"/>
                    <a:pt x="1963" y="3041"/>
                    <a:pt x="1963" y="3780"/>
                  </a:cubicBezTo>
                  <a:lnTo>
                    <a:pt x="1966" y="3780"/>
                  </a:lnTo>
                  <a:cubicBezTo>
                    <a:pt x="1963" y="4262"/>
                    <a:pt x="1574" y="4651"/>
                    <a:pt x="1092" y="4651"/>
                  </a:cubicBezTo>
                  <a:cubicBezTo>
                    <a:pt x="612" y="4651"/>
                    <a:pt x="220" y="4262"/>
                    <a:pt x="220" y="3780"/>
                  </a:cubicBezTo>
                  <a:cubicBezTo>
                    <a:pt x="220" y="3041"/>
                    <a:pt x="716"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9"/>
            <p:cNvSpPr/>
            <p:nvPr/>
          </p:nvSpPr>
          <p:spPr>
            <a:xfrm rot="-5400000">
              <a:off x="13587" y="3732238"/>
              <a:ext cx="156401" cy="157026"/>
            </a:xfrm>
            <a:custGeom>
              <a:avLst/>
              <a:gdLst/>
              <a:ahLst/>
              <a:cxnLst/>
              <a:rect l="l" t="t" r="r" b="b"/>
              <a:pathLst>
                <a:path w="3754" h="3769" extrusionOk="0">
                  <a:moveTo>
                    <a:pt x="2722" y="0"/>
                  </a:moveTo>
                  <a:cubicBezTo>
                    <a:pt x="1794" y="569"/>
                    <a:pt x="543" y="1787"/>
                    <a:pt x="383" y="1980"/>
                  </a:cubicBezTo>
                  <a:cubicBezTo>
                    <a:pt x="0" y="2449"/>
                    <a:pt x="64" y="3134"/>
                    <a:pt x="529" y="3520"/>
                  </a:cubicBezTo>
                  <a:cubicBezTo>
                    <a:pt x="733" y="3687"/>
                    <a:pt x="979" y="3769"/>
                    <a:pt x="1224" y="3769"/>
                  </a:cubicBezTo>
                  <a:cubicBezTo>
                    <a:pt x="1539" y="3769"/>
                    <a:pt x="1851" y="3634"/>
                    <a:pt x="2066" y="3373"/>
                  </a:cubicBezTo>
                  <a:cubicBezTo>
                    <a:pt x="2246" y="3157"/>
                    <a:pt x="2748" y="2375"/>
                    <a:pt x="3154" y="1600"/>
                  </a:cubicBezTo>
                  <a:cubicBezTo>
                    <a:pt x="3633" y="692"/>
                    <a:pt x="3753" y="240"/>
                    <a:pt x="3736" y="0"/>
                  </a:cubicBezTo>
                  <a:lnTo>
                    <a:pt x="3524" y="0"/>
                  </a:lnTo>
                  <a:cubicBezTo>
                    <a:pt x="3613" y="462"/>
                    <a:pt x="2339" y="2695"/>
                    <a:pt x="1897" y="3230"/>
                  </a:cubicBezTo>
                  <a:cubicBezTo>
                    <a:pt x="1730" y="3430"/>
                    <a:pt x="1484" y="3546"/>
                    <a:pt x="1225" y="3546"/>
                  </a:cubicBezTo>
                  <a:cubicBezTo>
                    <a:pt x="1022" y="3546"/>
                    <a:pt x="825" y="3477"/>
                    <a:pt x="672" y="3347"/>
                  </a:cubicBezTo>
                  <a:cubicBezTo>
                    <a:pt x="300" y="3041"/>
                    <a:pt x="250" y="2492"/>
                    <a:pt x="553" y="2123"/>
                  </a:cubicBezTo>
                  <a:cubicBezTo>
                    <a:pt x="935" y="1660"/>
                    <a:pt x="2439"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9"/>
            <p:cNvSpPr/>
            <p:nvPr/>
          </p:nvSpPr>
          <p:spPr>
            <a:xfrm rot="-5400000">
              <a:off x="15920" y="3538799"/>
              <a:ext cx="151818" cy="157109"/>
            </a:xfrm>
            <a:custGeom>
              <a:avLst/>
              <a:gdLst/>
              <a:ahLst/>
              <a:cxnLst/>
              <a:rect l="l" t="t" r="r" b="b"/>
              <a:pathLst>
                <a:path w="3644" h="3771" extrusionOk="0">
                  <a:moveTo>
                    <a:pt x="14" y="0"/>
                  </a:moveTo>
                  <a:cubicBezTo>
                    <a:pt x="1" y="240"/>
                    <a:pt x="117" y="692"/>
                    <a:pt x="596" y="1600"/>
                  </a:cubicBezTo>
                  <a:cubicBezTo>
                    <a:pt x="1002" y="2375"/>
                    <a:pt x="1505" y="3154"/>
                    <a:pt x="1684" y="3373"/>
                  </a:cubicBezTo>
                  <a:cubicBezTo>
                    <a:pt x="1867" y="3596"/>
                    <a:pt x="2133" y="3739"/>
                    <a:pt x="2423" y="3766"/>
                  </a:cubicBezTo>
                  <a:cubicBezTo>
                    <a:pt x="2457" y="3769"/>
                    <a:pt x="2491" y="3771"/>
                    <a:pt x="2526" y="3771"/>
                  </a:cubicBezTo>
                  <a:cubicBezTo>
                    <a:pt x="2779" y="3771"/>
                    <a:pt x="3025" y="3684"/>
                    <a:pt x="3221" y="3520"/>
                  </a:cubicBezTo>
                  <a:cubicBezTo>
                    <a:pt x="3448" y="3337"/>
                    <a:pt x="3587" y="3071"/>
                    <a:pt x="3614" y="2781"/>
                  </a:cubicBezTo>
                  <a:cubicBezTo>
                    <a:pt x="3644" y="2492"/>
                    <a:pt x="3554" y="2206"/>
                    <a:pt x="3371" y="1983"/>
                  </a:cubicBezTo>
                  <a:cubicBezTo>
                    <a:pt x="3191" y="1767"/>
                    <a:pt x="2519" y="1128"/>
                    <a:pt x="1834" y="579"/>
                  </a:cubicBezTo>
                  <a:cubicBezTo>
                    <a:pt x="1581" y="373"/>
                    <a:pt x="1315" y="180"/>
                    <a:pt x="1042" y="3"/>
                  </a:cubicBezTo>
                  <a:lnTo>
                    <a:pt x="583" y="3"/>
                  </a:lnTo>
                  <a:cubicBezTo>
                    <a:pt x="796" y="100"/>
                    <a:pt x="1139" y="306"/>
                    <a:pt x="1694" y="752"/>
                  </a:cubicBezTo>
                  <a:cubicBezTo>
                    <a:pt x="2360" y="1281"/>
                    <a:pt x="3028" y="1920"/>
                    <a:pt x="3198" y="2123"/>
                  </a:cubicBezTo>
                  <a:cubicBezTo>
                    <a:pt x="3344" y="2302"/>
                    <a:pt x="3414" y="2532"/>
                    <a:pt x="3394" y="2761"/>
                  </a:cubicBezTo>
                  <a:cubicBezTo>
                    <a:pt x="3371" y="2991"/>
                    <a:pt x="3258" y="3204"/>
                    <a:pt x="3082" y="3350"/>
                  </a:cubicBezTo>
                  <a:cubicBezTo>
                    <a:pt x="2925" y="3480"/>
                    <a:pt x="2729" y="3550"/>
                    <a:pt x="2529" y="3550"/>
                  </a:cubicBezTo>
                  <a:cubicBezTo>
                    <a:pt x="2503" y="3550"/>
                    <a:pt x="2473" y="3546"/>
                    <a:pt x="2446" y="3546"/>
                  </a:cubicBezTo>
                  <a:cubicBezTo>
                    <a:pt x="2213" y="3523"/>
                    <a:pt x="2004" y="3410"/>
                    <a:pt x="1857" y="3234"/>
                  </a:cubicBezTo>
                  <a:cubicBezTo>
                    <a:pt x="1688" y="3027"/>
                    <a:pt x="1189" y="2249"/>
                    <a:pt x="793" y="1497"/>
                  </a:cubicBezTo>
                  <a:cubicBezTo>
                    <a:pt x="267" y="496"/>
                    <a:pt x="221" y="13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9"/>
            <p:cNvSpPr/>
            <p:nvPr/>
          </p:nvSpPr>
          <p:spPr>
            <a:xfrm rot="-5400000">
              <a:off x="30106" y="3743591"/>
              <a:ext cx="92324" cy="107739"/>
            </a:xfrm>
            <a:custGeom>
              <a:avLst/>
              <a:gdLst/>
              <a:ahLst/>
              <a:cxnLst/>
              <a:rect l="l" t="t" r="r" b="b"/>
              <a:pathLst>
                <a:path w="2216" h="2586" extrusionOk="0">
                  <a:moveTo>
                    <a:pt x="2090" y="1"/>
                  </a:moveTo>
                  <a:cubicBezTo>
                    <a:pt x="2056" y="4"/>
                    <a:pt x="2026" y="17"/>
                    <a:pt x="2006" y="44"/>
                  </a:cubicBezTo>
                  <a:lnTo>
                    <a:pt x="37" y="2403"/>
                  </a:lnTo>
                  <a:cubicBezTo>
                    <a:pt x="0" y="2449"/>
                    <a:pt x="7"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9"/>
            <p:cNvSpPr/>
            <p:nvPr/>
          </p:nvSpPr>
          <p:spPr>
            <a:xfrm rot="-5400000">
              <a:off x="101807" y="3633061"/>
              <a:ext cx="9332" cy="158734"/>
            </a:xfrm>
            <a:custGeom>
              <a:avLst/>
              <a:gdLst/>
              <a:ahLst/>
              <a:cxnLst/>
              <a:rect l="l" t="t" r="r" b="b"/>
              <a:pathLst>
                <a:path w="224" h="3810" extrusionOk="0">
                  <a:moveTo>
                    <a:pt x="111" y="1"/>
                  </a:moveTo>
                  <a:cubicBezTo>
                    <a:pt x="51" y="1"/>
                    <a:pt x="1" y="51"/>
                    <a:pt x="1" y="110"/>
                  </a:cubicBezTo>
                  <a:lnTo>
                    <a:pt x="1" y="3697"/>
                  </a:lnTo>
                  <a:cubicBezTo>
                    <a:pt x="1" y="3757"/>
                    <a:pt x="51" y="3810"/>
                    <a:pt x="111" y="3810"/>
                  </a:cubicBezTo>
                  <a:cubicBezTo>
                    <a:pt x="174" y="3810"/>
                    <a:pt x="224" y="3757"/>
                    <a:pt x="224" y="3697"/>
                  </a:cubicBezTo>
                  <a:lnTo>
                    <a:pt x="224" y="110"/>
                  </a:lnTo>
                  <a:cubicBezTo>
                    <a:pt x="224" y="51"/>
                    <a:pt x="174"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9"/>
            <p:cNvSpPr/>
            <p:nvPr/>
          </p:nvSpPr>
          <p:spPr>
            <a:xfrm rot="-5400000">
              <a:off x="31356" y="3571567"/>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9"/>
            <p:cNvSpPr/>
            <p:nvPr/>
          </p:nvSpPr>
          <p:spPr>
            <a:xfrm rot="-5400000">
              <a:off x="174383" y="3776713"/>
              <a:ext cx="22331" cy="22498"/>
            </a:xfrm>
            <a:custGeom>
              <a:avLst/>
              <a:gdLst/>
              <a:ahLst/>
              <a:cxnLst/>
              <a:rect l="l" t="t" r="r" b="b"/>
              <a:pathLst>
                <a:path w="536" h="540" extrusionOk="0">
                  <a:moveTo>
                    <a:pt x="266" y="1"/>
                  </a:moveTo>
                  <a:cubicBezTo>
                    <a:pt x="120" y="1"/>
                    <a:pt x="0" y="121"/>
                    <a:pt x="0" y="270"/>
                  </a:cubicBezTo>
                  <a:cubicBezTo>
                    <a:pt x="0" y="420"/>
                    <a:pt x="120" y="540"/>
                    <a:pt x="266" y="540"/>
                  </a:cubicBezTo>
                  <a:cubicBezTo>
                    <a:pt x="416" y="540"/>
                    <a:pt x="536" y="420"/>
                    <a:pt x="536" y="270"/>
                  </a:cubicBezTo>
                  <a:cubicBezTo>
                    <a:pt x="536" y="124"/>
                    <a:pt x="416"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9"/>
            <p:cNvSpPr/>
            <p:nvPr/>
          </p:nvSpPr>
          <p:spPr>
            <a:xfrm rot="-5400000">
              <a:off x="53791" y="3878849"/>
              <a:ext cx="22498" cy="22373"/>
            </a:xfrm>
            <a:custGeom>
              <a:avLst/>
              <a:gdLst/>
              <a:ahLst/>
              <a:cxnLst/>
              <a:rect l="l" t="t" r="r" b="b"/>
              <a:pathLst>
                <a:path w="540" h="537" extrusionOk="0">
                  <a:moveTo>
                    <a:pt x="267" y="1"/>
                  </a:moveTo>
                  <a:cubicBezTo>
                    <a:pt x="120" y="1"/>
                    <a:pt x="0" y="119"/>
                    <a:pt x="0" y="267"/>
                  </a:cubicBezTo>
                  <a:cubicBezTo>
                    <a:pt x="0" y="417"/>
                    <a:pt x="120" y="536"/>
                    <a:pt x="270" y="536"/>
                  </a:cubicBezTo>
                  <a:cubicBezTo>
                    <a:pt x="272" y="536"/>
                    <a:pt x="274" y="536"/>
                    <a:pt x="276" y="536"/>
                  </a:cubicBezTo>
                  <a:cubicBezTo>
                    <a:pt x="423" y="536"/>
                    <a:pt x="539" y="415"/>
                    <a:pt x="539" y="267"/>
                  </a:cubicBezTo>
                  <a:cubicBezTo>
                    <a:pt x="539" y="121"/>
                    <a:pt x="419" y="1"/>
                    <a:pt x="273" y="1"/>
                  </a:cubicBezTo>
                  <a:cubicBezTo>
                    <a:pt x="271" y="1"/>
                    <a:pt x="26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9"/>
            <p:cNvSpPr/>
            <p:nvPr/>
          </p:nvSpPr>
          <p:spPr>
            <a:xfrm rot="-5400000">
              <a:off x="53853" y="3524655"/>
              <a:ext cx="22373" cy="22373"/>
            </a:xfrm>
            <a:custGeom>
              <a:avLst/>
              <a:gdLst/>
              <a:ahLst/>
              <a:cxnLst/>
              <a:rect l="l" t="t" r="r" b="b"/>
              <a:pathLst>
                <a:path w="537" h="537" extrusionOk="0">
                  <a:moveTo>
                    <a:pt x="267" y="1"/>
                  </a:moveTo>
                  <a:cubicBezTo>
                    <a:pt x="121" y="1"/>
                    <a:pt x="1" y="121"/>
                    <a:pt x="1" y="267"/>
                  </a:cubicBezTo>
                  <a:cubicBezTo>
                    <a:pt x="1" y="417"/>
                    <a:pt x="121" y="536"/>
                    <a:pt x="267" y="536"/>
                  </a:cubicBezTo>
                  <a:cubicBezTo>
                    <a:pt x="417" y="536"/>
                    <a:pt x="536" y="417"/>
                    <a:pt x="536" y="267"/>
                  </a:cubicBezTo>
                  <a:cubicBezTo>
                    <a:pt x="536" y="121"/>
                    <a:pt x="41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9"/>
            <p:cNvSpPr/>
            <p:nvPr/>
          </p:nvSpPr>
          <p:spPr>
            <a:xfrm rot="-5400000">
              <a:off x="174300" y="3627353"/>
              <a:ext cx="22498" cy="22498"/>
            </a:xfrm>
            <a:custGeom>
              <a:avLst/>
              <a:gdLst/>
              <a:ahLst/>
              <a:cxnLst/>
              <a:rect l="l" t="t" r="r" b="b"/>
              <a:pathLst>
                <a:path w="540" h="540" extrusionOk="0">
                  <a:moveTo>
                    <a:pt x="270" y="1"/>
                  </a:moveTo>
                  <a:cubicBezTo>
                    <a:pt x="123" y="1"/>
                    <a:pt x="0" y="124"/>
                    <a:pt x="0" y="270"/>
                  </a:cubicBezTo>
                  <a:cubicBezTo>
                    <a:pt x="0" y="420"/>
                    <a:pt x="123"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9"/>
            <p:cNvSpPr/>
            <p:nvPr/>
          </p:nvSpPr>
          <p:spPr>
            <a:xfrm rot="-5400000">
              <a:off x="-76134" y="2940297"/>
              <a:ext cx="584275" cy="405459"/>
            </a:xfrm>
            <a:custGeom>
              <a:avLst/>
              <a:gdLst/>
              <a:ahLst/>
              <a:cxnLst/>
              <a:rect l="l" t="t" r="r" b="b"/>
              <a:pathLst>
                <a:path w="14024" h="9732" extrusionOk="0">
                  <a:moveTo>
                    <a:pt x="849" y="0"/>
                  </a:moveTo>
                  <a:cubicBezTo>
                    <a:pt x="177" y="1181"/>
                    <a:pt x="1" y="2372"/>
                    <a:pt x="360" y="3407"/>
                  </a:cubicBezTo>
                  <a:cubicBezTo>
                    <a:pt x="779" y="4611"/>
                    <a:pt x="1860" y="5509"/>
                    <a:pt x="3491" y="6002"/>
                  </a:cubicBezTo>
                  <a:cubicBezTo>
                    <a:pt x="6681" y="6970"/>
                    <a:pt x="6901" y="8706"/>
                    <a:pt x="6901" y="8723"/>
                  </a:cubicBezTo>
                  <a:lnTo>
                    <a:pt x="7010" y="9731"/>
                  </a:lnTo>
                  <a:lnTo>
                    <a:pt x="7123" y="8726"/>
                  </a:lnTo>
                  <a:cubicBezTo>
                    <a:pt x="7123" y="8706"/>
                    <a:pt x="7356" y="6967"/>
                    <a:pt x="10534" y="6002"/>
                  </a:cubicBezTo>
                  <a:cubicBezTo>
                    <a:pt x="12164" y="5509"/>
                    <a:pt x="13245" y="4611"/>
                    <a:pt x="13664" y="3407"/>
                  </a:cubicBezTo>
                  <a:cubicBezTo>
                    <a:pt x="14023" y="2372"/>
                    <a:pt x="13847" y="1181"/>
                    <a:pt x="13175" y="0"/>
                  </a:cubicBezTo>
                  <a:lnTo>
                    <a:pt x="12916" y="0"/>
                  </a:lnTo>
                  <a:cubicBezTo>
                    <a:pt x="13611" y="1161"/>
                    <a:pt x="13804" y="2332"/>
                    <a:pt x="13455" y="3334"/>
                  </a:cubicBezTo>
                  <a:cubicBezTo>
                    <a:pt x="13059" y="4468"/>
                    <a:pt x="12027" y="5316"/>
                    <a:pt x="10470" y="5789"/>
                  </a:cubicBezTo>
                  <a:cubicBezTo>
                    <a:pt x="8035" y="6527"/>
                    <a:pt x="7257" y="7702"/>
                    <a:pt x="7014" y="8311"/>
                  </a:cubicBezTo>
                  <a:cubicBezTo>
                    <a:pt x="6768" y="7702"/>
                    <a:pt x="5989" y="6527"/>
                    <a:pt x="3554" y="5789"/>
                  </a:cubicBezTo>
                  <a:cubicBezTo>
                    <a:pt x="1997" y="5316"/>
                    <a:pt x="965" y="4468"/>
                    <a:pt x="570" y="3334"/>
                  </a:cubicBezTo>
                  <a:cubicBezTo>
                    <a:pt x="224" y="2332"/>
                    <a:pt x="416"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9"/>
            <p:cNvSpPr/>
            <p:nvPr/>
          </p:nvSpPr>
          <p:spPr>
            <a:xfrm rot="-5400000">
              <a:off x="-60135" y="2971710"/>
              <a:ext cx="489326" cy="342507"/>
            </a:xfrm>
            <a:custGeom>
              <a:avLst/>
              <a:gdLst/>
              <a:ahLst/>
              <a:cxnLst/>
              <a:rect l="l" t="t" r="r" b="b"/>
              <a:pathLst>
                <a:path w="11745" h="8221" extrusionOk="0">
                  <a:moveTo>
                    <a:pt x="663" y="0"/>
                  </a:moveTo>
                  <a:cubicBezTo>
                    <a:pt x="137"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71" y="5356"/>
                    <a:pt x="6099"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9"/>
            <p:cNvSpPr/>
            <p:nvPr/>
          </p:nvSpPr>
          <p:spPr>
            <a:xfrm rot="-5400000">
              <a:off x="73268" y="3041328"/>
              <a:ext cx="91116" cy="203105"/>
            </a:xfrm>
            <a:custGeom>
              <a:avLst/>
              <a:gdLst/>
              <a:ahLst/>
              <a:cxnLst/>
              <a:rect l="l" t="t" r="r" b="b"/>
              <a:pathLst>
                <a:path w="2187" h="4875" extrusionOk="0">
                  <a:moveTo>
                    <a:pt x="1092" y="223"/>
                  </a:moveTo>
                  <a:cubicBezTo>
                    <a:pt x="1464" y="223"/>
                    <a:pt x="1963" y="3041"/>
                    <a:pt x="1963" y="3780"/>
                  </a:cubicBezTo>
                  <a:cubicBezTo>
                    <a:pt x="1960" y="4259"/>
                    <a:pt x="1571" y="4648"/>
                    <a:pt x="1092" y="4651"/>
                  </a:cubicBezTo>
                  <a:cubicBezTo>
                    <a:pt x="613" y="4648"/>
                    <a:pt x="223" y="4262"/>
                    <a:pt x="220" y="3780"/>
                  </a:cubicBezTo>
                  <a:cubicBezTo>
                    <a:pt x="220" y="3041"/>
                    <a:pt x="719" y="223"/>
                    <a:pt x="1092" y="223"/>
                  </a:cubicBezTo>
                  <a:close/>
                  <a:moveTo>
                    <a:pt x="1092" y="0"/>
                  </a:moveTo>
                  <a:cubicBezTo>
                    <a:pt x="390" y="0"/>
                    <a:pt x="0" y="3421"/>
                    <a:pt x="0" y="3780"/>
                  </a:cubicBezTo>
                  <a:cubicBezTo>
                    <a:pt x="0" y="4382"/>
                    <a:pt x="490" y="4871"/>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9"/>
            <p:cNvSpPr/>
            <p:nvPr/>
          </p:nvSpPr>
          <p:spPr>
            <a:xfrm rot="-5400000">
              <a:off x="13607" y="3162858"/>
              <a:ext cx="156359" cy="157026"/>
            </a:xfrm>
            <a:custGeom>
              <a:avLst/>
              <a:gdLst/>
              <a:ahLst/>
              <a:cxnLst/>
              <a:rect l="l" t="t" r="r" b="b"/>
              <a:pathLst>
                <a:path w="3753" h="3769" extrusionOk="0">
                  <a:moveTo>
                    <a:pt x="2725" y="0"/>
                  </a:moveTo>
                  <a:cubicBezTo>
                    <a:pt x="1797" y="569"/>
                    <a:pt x="543" y="1787"/>
                    <a:pt x="383" y="1980"/>
                  </a:cubicBezTo>
                  <a:cubicBezTo>
                    <a:pt x="0" y="2445"/>
                    <a:pt x="67" y="3134"/>
                    <a:pt x="529" y="3520"/>
                  </a:cubicBezTo>
                  <a:cubicBezTo>
                    <a:pt x="733" y="3687"/>
                    <a:pt x="978" y="3768"/>
                    <a:pt x="1223" y="3768"/>
                  </a:cubicBezTo>
                  <a:cubicBezTo>
                    <a:pt x="1539" y="3768"/>
                    <a:pt x="1852" y="3633"/>
                    <a:pt x="2070" y="3370"/>
                  </a:cubicBezTo>
                  <a:cubicBezTo>
                    <a:pt x="2249" y="3154"/>
                    <a:pt x="2748" y="2375"/>
                    <a:pt x="3157" y="1597"/>
                  </a:cubicBezTo>
                  <a:cubicBezTo>
                    <a:pt x="3637" y="689"/>
                    <a:pt x="3753" y="240"/>
                    <a:pt x="3740" y="0"/>
                  </a:cubicBezTo>
                  <a:lnTo>
                    <a:pt x="3527" y="0"/>
                  </a:lnTo>
                  <a:cubicBezTo>
                    <a:pt x="3613" y="462"/>
                    <a:pt x="2342" y="2691"/>
                    <a:pt x="1900" y="3230"/>
                  </a:cubicBezTo>
                  <a:cubicBezTo>
                    <a:pt x="1734" y="3430"/>
                    <a:pt x="1487" y="3546"/>
                    <a:pt x="1228"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9"/>
            <p:cNvSpPr/>
            <p:nvPr/>
          </p:nvSpPr>
          <p:spPr>
            <a:xfrm rot="-5400000">
              <a:off x="15836" y="2969315"/>
              <a:ext cx="151985" cy="157109"/>
            </a:xfrm>
            <a:custGeom>
              <a:avLst/>
              <a:gdLst/>
              <a:ahLst/>
              <a:cxnLst/>
              <a:rect l="l" t="t" r="r" b="b"/>
              <a:pathLst>
                <a:path w="3648" h="3771" extrusionOk="0">
                  <a:moveTo>
                    <a:pt x="14" y="0"/>
                  </a:moveTo>
                  <a:cubicBezTo>
                    <a:pt x="1" y="240"/>
                    <a:pt x="121" y="692"/>
                    <a:pt x="596" y="1600"/>
                  </a:cubicBezTo>
                  <a:cubicBezTo>
                    <a:pt x="1006" y="2375"/>
                    <a:pt x="1505" y="3157"/>
                    <a:pt x="1684" y="3373"/>
                  </a:cubicBezTo>
                  <a:cubicBezTo>
                    <a:pt x="1871" y="3596"/>
                    <a:pt x="2137" y="3739"/>
                    <a:pt x="2423" y="3766"/>
                  </a:cubicBezTo>
                  <a:cubicBezTo>
                    <a:pt x="2457" y="3769"/>
                    <a:pt x="2491" y="3771"/>
                    <a:pt x="2526" y="3771"/>
                  </a:cubicBezTo>
                  <a:cubicBezTo>
                    <a:pt x="2780" y="3771"/>
                    <a:pt x="3028" y="3684"/>
                    <a:pt x="3225" y="3523"/>
                  </a:cubicBezTo>
                  <a:cubicBezTo>
                    <a:pt x="3447" y="3340"/>
                    <a:pt x="3591" y="3071"/>
                    <a:pt x="3617" y="2785"/>
                  </a:cubicBezTo>
                  <a:cubicBezTo>
                    <a:pt x="3647" y="2495"/>
                    <a:pt x="3557" y="2206"/>
                    <a:pt x="3371" y="1983"/>
                  </a:cubicBezTo>
                  <a:cubicBezTo>
                    <a:pt x="3191" y="1767"/>
                    <a:pt x="2523" y="1128"/>
                    <a:pt x="1837" y="579"/>
                  </a:cubicBezTo>
                  <a:cubicBezTo>
                    <a:pt x="1581" y="373"/>
                    <a:pt x="1318" y="180"/>
                    <a:pt x="1042" y="3"/>
                  </a:cubicBezTo>
                  <a:lnTo>
                    <a:pt x="586" y="3"/>
                  </a:lnTo>
                  <a:cubicBezTo>
                    <a:pt x="799" y="100"/>
                    <a:pt x="1142" y="306"/>
                    <a:pt x="1698" y="752"/>
                  </a:cubicBezTo>
                  <a:cubicBezTo>
                    <a:pt x="2360" y="1281"/>
                    <a:pt x="3032" y="1920"/>
                    <a:pt x="3198" y="2123"/>
                  </a:cubicBezTo>
                  <a:cubicBezTo>
                    <a:pt x="3348" y="2302"/>
                    <a:pt x="3418" y="2532"/>
                    <a:pt x="3394" y="2761"/>
                  </a:cubicBezTo>
                  <a:cubicBezTo>
                    <a:pt x="3374" y="2991"/>
                    <a:pt x="3261" y="3204"/>
                    <a:pt x="3082" y="3350"/>
                  </a:cubicBezTo>
                  <a:cubicBezTo>
                    <a:pt x="2928" y="3480"/>
                    <a:pt x="2732" y="3550"/>
                    <a:pt x="2529" y="3550"/>
                  </a:cubicBezTo>
                  <a:cubicBezTo>
                    <a:pt x="2503" y="3550"/>
                    <a:pt x="2476" y="3546"/>
                    <a:pt x="2446" y="3546"/>
                  </a:cubicBezTo>
                  <a:cubicBezTo>
                    <a:pt x="2217" y="3523"/>
                    <a:pt x="2004" y="3410"/>
                    <a:pt x="1857" y="3234"/>
                  </a:cubicBezTo>
                  <a:cubicBezTo>
                    <a:pt x="1688" y="3027"/>
                    <a:pt x="1192" y="2249"/>
                    <a:pt x="796" y="1497"/>
                  </a:cubicBezTo>
                  <a:cubicBezTo>
                    <a:pt x="270" y="496"/>
                    <a:pt x="224"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9"/>
            <p:cNvSpPr/>
            <p:nvPr/>
          </p:nvSpPr>
          <p:spPr>
            <a:xfrm rot="-5400000">
              <a:off x="30106" y="3174190"/>
              <a:ext cx="92324" cy="107739"/>
            </a:xfrm>
            <a:custGeom>
              <a:avLst/>
              <a:gdLst/>
              <a:ahLst/>
              <a:cxnLst/>
              <a:rect l="l" t="t" r="r" b="b"/>
              <a:pathLst>
                <a:path w="2216" h="2586" extrusionOk="0">
                  <a:moveTo>
                    <a:pt x="2093" y="1"/>
                  </a:moveTo>
                  <a:cubicBezTo>
                    <a:pt x="2059" y="1"/>
                    <a:pt x="2026" y="17"/>
                    <a:pt x="2006" y="44"/>
                  </a:cubicBezTo>
                  <a:lnTo>
                    <a:pt x="37" y="2403"/>
                  </a:lnTo>
                  <a:cubicBezTo>
                    <a:pt x="0" y="2449"/>
                    <a:pt x="3" y="2519"/>
                    <a:pt x="53" y="2559"/>
                  </a:cubicBezTo>
                  <a:cubicBezTo>
                    <a:pt x="74" y="2577"/>
                    <a:pt x="99" y="2585"/>
                    <a:pt x="124" y="2585"/>
                  </a:cubicBezTo>
                  <a:cubicBezTo>
                    <a:pt x="156" y="2585"/>
                    <a:pt x="187" y="2572"/>
                    <a:pt x="210" y="2546"/>
                  </a:cubicBezTo>
                  <a:lnTo>
                    <a:pt x="2179" y="187"/>
                  </a:lnTo>
                  <a:cubicBezTo>
                    <a:pt x="2216" y="140"/>
                    <a:pt x="2209" y="67"/>
                    <a:pt x="2163" y="31"/>
                  </a:cubicBezTo>
                  <a:cubicBezTo>
                    <a:pt x="2143"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9"/>
            <p:cNvSpPr/>
            <p:nvPr/>
          </p:nvSpPr>
          <p:spPr>
            <a:xfrm rot="-5400000">
              <a:off x="101807" y="3063659"/>
              <a:ext cx="9332" cy="158734"/>
            </a:xfrm>
            <a:custGeom>
              <a:avLst/>
              <a:gdLst/>
              <a:ahLst/>
              <a:cxnLst/>
              <a:rect l="l" t="t" r="r" b="b"/>
              <a:pathLst>
                <a:path w="224" h="3810" extrusionOk="0">
                  <a:moveTo>
                    <a:pt x="114" y="1"/>
                  </a:moveTo>
                  <a:cubicBezTo>
                    <a:pt x="50" y="1"/>
                    <a:pt x="1" y="51"/>
                    <a:pt x="1" y="110"/>
                  </a:cubicBezTo>
                  <a:lnTo>
                    <a:pt x="1" y="3697"/>
                  </a:lnTo>
                  <a:cubicBezTo>
                    <a:pt x="1" y="3757"/>
                    <a:pt x="50" y="3807"/>
                    <a:pt x="114" y="3810"/>
                  </a:cubicBezTo>
                  <a:cubicBezTo>
                    <a:pt x="174" y="3810"/>
                    <a:pt x="223" y="3760"/>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9"/>
            <p:cNvSpPr/>
            <p:nvPr/>
          </p:nvSpPr>
          <p:spPr>
            <a:xfrm rot="-5400000">
              <a:off x="31356" y="300216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5" y="2582"/>
                    <a:pt x="2028" y="2582"/>
                  </a:cubicBezTo>
                  <a:cubicBezTo>
                    <a:pt x="2053" y="2582"/>
                    <a:pt x="2078" y="2575"/>
                    <a:pt x="2099" y="2559"/>
                  </a:cubicBezTo>
                  <a:cubicBezTo>
                    <a:pt x="2146" y="2519"/>
                    <a:pt x="2153" y="2449"/>
                    <a:pt x="2116" y="2403"/>
                  </a:cubicBezTo>
                  <a:lnTo>
                    <a:pt x="210" y="44"/>
                  </a:lnTo>
                  <a:cubicBezTo>
                    <a:pt x="190" y="17"/>
                    <a:pt x="15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9"/>
            <p:cNvSpPr/>
            <p:nvPr/>
          </p:nvSpPr>
          <p:spPr>
            <a:xfrm rot="-5400000">
              <a:off x="174300" y="3207228"/>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9" y="420"/>
                    <a:pt x="539" y="270"/>
                  </a:cubicBezTo>
                  <a:cubicBezTo>
                    <a:pt x="539" y="124"/>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9"/>
            <p:cNvSpPr/>
            <p:nvPr/>
          </p:nvSpPr>
          <p:spPr>
            <a:xfrm rot="-5400000">
              <a:off x="53791" y="3309322"/>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6" y="536"/>
                    <a:pt x="539" y="417"/>
                    <a:pt x="539" y="267"/>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9"/>
            <p:cNvSpPr/>
            <p:nvPr/>
          </p:nvSpPr>
          <p:spPr>
            <a:xfrm rot="-5400000">
              <a:off x="53791" y="2955191"/>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20" y="536"/>
                    <a:pt x="540" y="417"/>
                    <a:pt x="540" y="267"/>
                  </a:cubicBezTo>
                  <a:cubicBezTo>
                    <a:pt x="540"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9"/>
            <p:cNvSpPr/>
            <p:nvPr/>
          </p:nvSpPr>
          <p:spPr>
            <a:xfrm rot="-5400000">
              <a:off x="174300" y="3057827"/>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6" y="420"/>
                    <a:pt x="539" y="270"/>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9"/>
            <p:cNvSpPr/>
            <p:nvPr/>
          </p:nvSpPr>
          <p:spPr>
            <a:xfrm rot="-5400000">
              <a:off x="-76071" y="2370833"/>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2"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9"/>
            <p:cNvSpPr/>
            <p:nvPr/>
          </p:nvSpPr>
          <p:spPr>
            <a:xfrm rot="-5400000">
              <a:off x="-60135" y="2402184"/>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79" y="5766"/>
                    <a:pt x="8824" y="4964"/>
                  </a:cubicBezTo>
                  <a:cubicBezTo>
                    <a:pt x="10191" y="4548"/>
                    <a:pt x="11099" y="3793"/>
                    <a:pt x="11452" y="2781"/>
                  </a:cubicBezTo>
                  <a:cubicBezTo>
                    <a:pt x="11745"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88" y="4358"/>
                    <a:pt x="829"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9"/>
            <p:cNvSpPr/>
            <p:nvPr/>
          </p:nvSpPr>
          <p:spPr>
            <a:xfrm rot="-5400000">
              <a:off x="73268" y="2471927"/>
              <a:ext cx="91116" cy="203105"/>
            </a:xfrm>
            <a:custGeom>
              <a:avLst/>
              <a:gdLst/>
              <a:ahLst/>
              <a:cxnLst/>
              <a:rect l="l" t="t" r="r" b="b"/>
              <a:pathLst>
                <a:path w="2187" h="4875" extrusionOk="0">
                  <a:moveTo>
                    <a:pt x="1095" y="223"/>
                  </a:moveTo>
                  <a:cubicBezTo>
                    <a:pt x="1464" y="223"/>
                    <a:pt x="1963" y="3041"/>
                    <a:pt x="1963" y="3780"/>
                  </a:cubicBezTo>
                  <a:cubicBezTo>
                    <a:pt x="1963" y="4262"/>
                    <a:pt x="1574" y="4651"/>
                    <a:pt x="1095" y="4651"/>
                  </a:cubicBezTo>
                  <a:cubicBezTo>
                    <a:pt x="612" y="4651"/>
                    <a:pt x="223" y="4262"/>
                    <a:pt x="223" y="3780"/>
                  </a:cubicBezTo>
                  <a:cubicBezTo>
                    <a:pt x="223" y="3041"/>
                    <a:pt x="722" y="223"/>
                    <a:pt x="1095" y="223"/>
                  </a:cubicBezTo>
                  <a:close/>
                  <a:moveTo>
                    <a:pt x="1095" y="0"/>
                  </a:moveTo>
                  <a:cubicBezTo>
                    <a:pt x="390" y="0"/>
                    <a:pt x="0" y="3421"/>
                    <a:pt x="0" y="3780"/>
                  </a:cubicBezTo>
                  <a:cubicBezTo>
                    <a:pt x="0" y="4385"/>
                    <a:pt x="489"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9"/>
            <p:cNvSpPr/>
            <p:nvPr/>
          </p:nvSpPr>
          <p:spPr>
            <a:xfrm rot="-5400000">
              <a:off x="13587" y="2593311"/>
              <a:ext cx="156401" cy="157026"/>
            </a:xfrm>
            <a:custGeom>
              <a:avLst/>
              <a:gdLst/>
              <a:ahLst/>
              <a:cxnLst/>
              <a:rect l="l" t="t" r="r" b="b"/>
              <a:pathLst>
                <a:path w="3754" h="3769" extrusionOk="0">
                  <a:moveTo>
                    <a:pt x="2722" y="0"/>
                  </a:moveTo>
                  <a:cubicBezTo>
                    <a:pt x="1794" y="569"/>
                    <a:pt x="543" y="1787"/>
                    <a:pt x="383" y="1980"/>
                  </a:cubicBezTo>
                  <a:cubicBezTo>
                    <a:pt x="0" y="2449"/>
                    <a:pt x="67" y="3134"/>
                    <a:pt x="529" y="3520"/>
                  </a:cubicBezTo>
                  <a:cubicBezTo>
                    <a:pt x="733" y="3687"/>
                    <a:pt x="979" y="3769"/>
                    <a:pt x="1224" y="3769"/>
                  </a:cubicBezTo>
                  <a:cubicBezTo>
                    <a:pt x="1540" y="3769"/>
                    <a:pt x="1853" y="3634"/>
                    <a:pt x="2070" y="3373"/>
                  </a:cubicBezTo>
                  <a:cubicBezTo>
                    <a:pt x="2249" y="3157"/>
                    <a:pt x="2748" y="2375"/>
                    <a:pt x="3154" y="1600"/>
                  </a:cubicBezTo>
                  <a:cubicBezTo>
                    <a:pt x="3633" y="692"/>
                    <a:pt x="3753" y="240"/>
                    <a:pt x="3737" y="0"/>
                  </a:cubicBezTo>
                  <a:lnTo>
                    <a:pt x="3524" y="0"/>
                  </a:lnTo>
                  <a:cubicBezTo>
                    <a:pt x="3613" y="462"/>
                    <a:pt x="2339" y="2695"/>
                    <a:pt x="1897" y="3230"/>
                  </a:cubicBezTo>
                  <a:cubicBezTo>
                    <a:pt x="1730" y="3430"/>
                    <a:pt x="1484" y="3546"/>
                    <a:pt x="1225" y="3546"/>
                  </a:cubicBezTo>
                  <a:cubicBezTo>
                    <a:pt x="1022" y="3546"/>
                    <a:pt x="826" y="3477"/>
                    <a:pt x="672" y="3347"/>
                  </a:cubicBezTo>
                  <a:cubicBezTo>
                    <a:pt x="300" y="3041"/>
                    <a:pt x="250" y="2492"/>
                    <a:pt x="553" y="2123"/>
                  </a:cubicBezTo>
                  <a:cubicBezTo>
                    <a:pt x="935" y="1660"/>
                    <a:pt x="2442"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9"/>
            <p:cNvSpPr/>
            <p:nvPr/>
          </p:nvSpPr>
          <p:spPr>
            <a:xfrm rot="-5400000">
              <a:off x="13691" y="2397226"/>
              <a:ext cx="156651" cy="157484"/>
            </a:xfrm>
            <a:custGeom>
              <a:avLst/>
              <a:gdLst/>
              <a:ahLst/>
              <a:cxnLst/>
              <a:rect l="l" t="t" r="r" b="b"/>
              <a:pathLst>
                <a:path w="3760" h="3780" extrusionOk="0">
                  <a:moveTo>
                    <a:pt x="17" y="0"/>
                  </a:moveTo>
                  <a:cubicBezTo>
                    <a:pt x="0" y="240"/>
                    <a:pt x="120" y="692"/>
                    <a:pt x="596" y="1600"/>
                  </a:cubicBezTo>
                  <a:cubicBezTo>
                    <a:pt x="1005" y="2375"/>
                    <a:pt x="1504" y="3157"/>
                    <a:pt x="1683" y="3373"/>
                  </a:cubicBezTo>
                  <a:cubicBezTo>
                    <a:pt x="1900" y="3641"/>
                    <a:pt x="2216" y="3779"/>
                    <a:pt x="2535" y="3779"/>
                  </a:cubicBezTo>
                  <a:cubicBezTo>
                    <a:pt x="2780" y="3779"/>
                    <a:pt x="3027" y="3697"/>
                    <a:pt x="3230" y="3530"/>
                  </a:cubicBezTo>
                  <a:cubicBezTo>
                    <a:pt x="3700" y="3141"/>
                    <a:pt x="3759" y="2445"/>
                    <a:pt x="3370" y="1983"/>
                  </a:cubicBezTo>
                  <a:cubicBezTo>
                    <a:pt x="3190" y="1763"/>
                    <a:pt x="2518" y="1124"/>
                    <a:pt x="1833" y="579"/>
                  </a:cubicBezTo>
                  <a:cubicBezTo>
                    <a:pt x="1580" y="369"/>
                    <a:pt x="1314" y="180"/>
                    <a:pt x="1041" y="0"/>
                  </a:cubicBezTo>
                  <a:lnTo>
                    <a:pt x="582" y="0"/>
                  </a:lnTo>
                  <a:cubicBezTo>
                    <a:pt x="795" y="96"/>
                    <a:pt x="1138" y="306"/>
                    <a:pt x="1693" y="749"/>
                  </a:cubicBezTo>
                  <a:cubicBezTo>
                    <a:pt x="2359" y="1281"/>
                    <a:pt x="3027" y="1916"/>
                    <a:pt x="3197" y="2123"/>
                  </a:cubicBezTo>
                  <a:cubicBezTo>
                    <a:pt x="3666" y="2688"/>
                    <a:pt x="3264" y="3546"/>
                    <a:pt x="2528" y="3546"/>
                  </a:cubicBezTo>
                  <a:cubicBezTo>
                    <a:pt x="2502" y="3546"/>
                    <a:pt x="2472" y="3546"/>
                    <a:pt x="2445" y="3543"/>
                  </a:cubicBezTo>
                  <a:cubicBezTo>
                    <a:pt x="2212" y="3523"/>
                    <a:pt x="2003" y="3410"/>
                    <a:pt x="1856" y="3230"/>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9"/>
            <p:cNvSpPr/>
            <p:nvPr/>
          </p:nvSpPr>
          <p:spPr>
            <a:xfrm rot="-5400000">
              <a:off x="30002" y="2604726"/>
              <a:ext cx="92532" cy="107739"/>
            </a:xfrm>
            <a:custGeom>
              <a:avLst/>
              <a:gdLst/>
              <a:ahLst/>
              <a:cxnLst/>
              <a:rect l="l" t="t" r="r" b="b"/>
              <a:pathLst>
                <a:path w="2221" h="2586" extrusionOk="0">
                  <a:moveTo>
                    <a:pt x="2094" y="1"/>
                  </a:moveTo>
                  <a:cubicBezTo>
                    <a:pt x="2060" y="4"/>
                    <a:pt x="2030" y="17"/>
                    <a:pt x="2010" y="44"/>
                  </a:cubicBezTo>
                  <a:lnTo>
                    <a:pt x="41" y="2403"/>
                  </a:lnTo>
                  <a:cubicBezTo>
                    <a:pt x="1" y="2449"/>
                    <a:pt x="8" y="2519"/>
                    <a:pt x="54" y="2559"/>
                  </a:cubicBezTo>
                  <a:cubicBezTo>
                    <a:pt x="75" y="2577"/>
                    <a:pt x="100" y="2585"/>
                    <a:pt x="125" y="2585"/>
                  </a:cubicBezTo>
                  <a:cubicBezTo>
                    <a:pt x="157" y="2585"/>
                    <a:pt x="188" y="2572"/>
                    <a:pt x="211" y="2546"/>
                  </a:cubicBezTo>
                  <a:lnTo>
                    <a:pt x="2180" y="184"/>
                  </a:lnTo>
                  <a:cubicBezTo>
                    <a:pt x="2220" y="137"/>
                    <a:pt x="2213" y="67"/>
                    <a:pt x="2167" y="27"/>
                  </a:cubicBezTo>
                  <a:cubicBezTo>
                    <a:pt x="2147" y="11"/>
                    <a:pt x="2120" y="1"/>
                    <a:pt x="2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9"/>
            <p:cNvSpPr/>
            <p:nvPr/>
          </p:nvSpPr>
          <p:spPr>
            <a:xfrm rot="-5400000">
              <a:off x="101744" y="2494195"/>
              <a:ext cx="9332" cy="158609"/>
            </a:xfrm>
            <a:custGeom>
              <a:avLst/>
              <a:gdLst/>
              <a:ahLst/>
              <a:cxnLst/>
              <a:rect l="l" t="t" r="r" b="b"/>
              <a:pathLst>
                <a:path w="224" h="3807" extrusionOk="0">
                  <a:moveTo>
                    <a:pt x="114" y="1"/>
                  </a:moveTo>
                  <a:cubicBezTo>
                    <a:pt x="51" y="1"/>
                    <a:pt x="1" y="51"/>
                    <a:pt x="1" y="110"/>
                  </a:cubicBezTo>
                  <a:lnTo>
                    <a:pt x="1" y="3697"/>
                  </a:lnTo>
                  <a:cubicBezTo>
                    <a:pt x="1" y="3770"/>
                    <a:pt x="57" y="3807"/>
                    <a:pt x="112" y="3807"/>
                  </a:cubicBezTo>
                  <a:cubicBezTo>
                    <a:pt x="168" y="3807"/>
                    <a:pt x="224" y="3770"/>
                    <a:pt x="224" y="3697"/>
                  </a:cubicBezTo>
                  <a:lnTo>
                    <a:pt x="224" y="110"/>
                  </a:lnTo>
                  <a:cubicBezTo>
                    <a:pt x="224"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9"/>
            <p:cNvSpPr/>
            <p:nvPr/>
          </p:nvSpPr>
          <p:spPr>
            <a:xfrm rot="-5400000">
              <a:off x="30314" y="2432347"/>
              <a:ext cx="91866" cy="107698"/>
            </a:xfrm>
            <a:custGeom>
              <a:avLst/>
              <a:gdLst/>
              <a:ahLst/>
              <a:cxnLst/>
              <a:rect l="l" t="t" r="r" b="b"/>
              <a:pathLst>
                <a:path w="2205" h="2585" extrusionOk="0">
                  <a:moveTo>
                    <a:pt x="147" y="1"/>
                  </a:moveTo>
                  <a:cubicBezTo>
                    <a:pt x="50" y="1"/>
                    <a:pt x="0" y="110"/>
                    <a:pt x="60" y="184"/>
                  </a:cubicBezTo>
                  <a:lnTo>
                    <a:pt x="1963" y="2542"/>
                  </a:lnTo>
                  <a:cubicBezTo>
                    <a:pt x="1988" y="2572"/>
                    <a:pt x="2017" y="2584"/>
                    <a:pt x="2046"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9"/>
            <p:cNvSpPr/>
            <p:nvPr/>
          </p:nvSpPr>
          <p:spPr>
            <a:xfrm rot="-5400000">
              <a:off x="172466" y="2639743"/>
              <a:ext cx="26206" cy="22456"/>
            </a:xfrm>
            <a:custGeom>
              <a:avLst/>
              <a:gdLst/>
              <a:ahLst/>
              <a:cxnLst/>
              <a:rect l="l" t="t" r="r" b="b"/>
              <a:pathLst>
                <a:path w="629" h="539" extrusionOk="0">
                  <a:moveTo>
                    <a:pt x="358" y="0"/>
                  </a:moveTo>
                  <a:cubicBezTo>
                    <a:pt x="292" y="0"/>
                    <a:pt x="225" y="25"/>
                    <a:pt x="170" y="80"/>
                  </a:cubicBezTo>
                  <a:cubicBezTo>
                    <a:pt x="0" y="249"/>
                    <a:pt x="120" y="539"/>
                    <a:pt x="359" y="539"/>
                  </a:cubicBezTo>
                  <a:cubicBezTo>
                    <a:pt x="509" y="539"/>
                    <a:pt x="629" y="419"/>
                    <a:pt x="629" y="269"/>
                  </a:cubicBezTo>
                  <a:cubicBezTo>
                    <a:pt x="629" y="107"/>
                    <a:pt x="49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9"/>
            <p:cNvSpPr/>
            <p:nvPr/>
          </p:nvSpPr>
          <p:spPr>
            <a:xfrm rot="-5400000">
              <a:off x="53791" y="2739921"/>
              <a:ext cx="22498" cy="22373"/>
            </a:xfrm>
            <a:custGeom>
              <a:avLst/>
              <a:gdLst/>
              <a:ahLst/>
              <a:cxnLst/>
              <a:rect l="l" t="t" r="r" b="b"/>
              <a:pathLst>
                <a:path w="540" h="537" extrusionOk="0">
                  <a:moveTo>
                    <a:pt x="270" y="1"/>
                  </a:moveTo>
                  <a:cubicBezTo>
                    <a:pt x="123" y="1"/>
                    <a:pt x="4" y="121"/>
                    <a:pt x="4" y="267"/>
                  </a:cubicBezTo>
                  <a:cubicBezTo>
                    <a:pt x="0" y="417"/>
                    <a:pt x="123"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9"/>
            <p:cNvSpPr/>
            <p:nvPr/>
          </p:nvSpPr>
          <p:spPr>
            <a:xfrm rot="-5400000">
              <a:off x="51978" y="2387560"/>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9"/>
            <p:cNvSpPr/>
            <p:nvPr/>
          </p:nvSpPr>
          <p:spPr>
            <a:xfrm rot="-5400000">
              <a:off x="172446" y="2490321"/>
              <a:ext cx="26247" cy="22456"/>
            </a:xfrm>
            <a:custGeom>
              <a:avLst/>
              <a:gdLst/>
              <a:ahLst/>
              <a:cxnLst/>
              <a:rect l="l" t="t" r="r" b="b"/>
              <a:pathLst>
                <a:path w="630" h="539" extrusionOk="0">
                  <a:moveTo>
                    <a:pt x="359" y="0"/>
                  </a:moveTo>
                  <a:cubicBezTo>
                    <a:pt x="293" y="0"/>
                    <a:pt x="225" y="25"/>
                    <a:pt x="170" y="80"/>
                  </a:cubicBezTo>
                  <a:cubicBezTo>
                    <a:pt x="0"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9"/>
            <p:cNvSpPr/>
            <p:nvPr/>
          </p:nvSpPr>
          <p:spPr>
            <a:xfrm rot="-5400000">
              <a:off x="-76050" y="1801286"/>
              <a:ext cx="584108" cy="405459"/>
            </a:xfrm>
            <a:custGeom>
              <a:avLst/>
              <a:gdLst/>
              <a:ahLst/>
              <a:cxnLst/>
              <a:rect l="l" t="t" r="r" b="b"/>
              <a:pathLst>
                <a:path w="14020" h="9732" extrusionOk="0">
                  <a:moveTo>
                    <a:pt x="848" y="0"/>
                  </a:moveTo>
                  <a:cubicBezTo>
                    <a:pt x="173" y="1181"/>
                    <a:pt x="0" y="2372"/>
                    <a:pt x="359" y="3407"/>
                  </a:cubicBezTo>
                  <a:cubicBezTo>
                    <a:pt x="778" y="4611"/>
                    <a:pt x="1860" y="5509"/>
                    <a:pt x="3487" y="6002"/>
                  </a:cubicBezTo>
                  <a:cubicBezTo>
                    <a:pt x="6677" y="6970"/>
                    <a:pt x="6900" y="8706"/>
                    <a:pt x="6900" y="8723"/>
                  </a:cubicBezTo>
                  <a:lnTo>
                    <a:pt x="7006" y="9731"/>
                  </a:lnTo>
                  <a:lnTo>
                    <a:pt x="7120" y="8726"/>
                  </a:lnTo>
                  <a:cubicBezTo>
                    <a:pt x="7120" y="8706"/>
                    <a:pt x="7356" y="6967"/>
                    <a:pt x="10530"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5" y="4468"/>
                    <a:pt x="12023" y="5316"/>
                    <a:pt x="10466" y="5789"/>
                  </a:cubicBezTo>
                  <a:cubicBezTo>
                    <a:pt x="8031" y="6527"/>
                    <a:pt x="7253" y="7702"/>
                    <a:pt x="7010" y="8311"/>
                  </a:cubicBezTo>
                  <a:cubicBezTo>
                    <a:pt x="6764" y="7702"/>
                    <a:pt x="5985" y="6527"/>
                    <a:pt x="3550" y="5789"/>
                  </a:cubicBezTo>
                  <a:cubicBezTo>
                    <a:pt x="1993" y="5316"/>
                    <a:pt x="961"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9"/>
            <p:cNvSpPr/>
            <p:nvPr/>
          </p:nvSpPr>
          <p:spPr>
            <a:xfrm rot="-5400000">
              <a:off x="-60135" y="1832782"/>
              <a:ext cx="489326" cy="342507"/>
            </a:xfrm>
            <a:custGeom>
              <a:avLst/>
              <a:gdLst/>
              <a:ahLst/>
              <a:cxnLst/>
              <a:rect l="l" t="t" r="r" b="b"/>
              <a:pathLst>
                <a:path w="11745" h="8221" extrusionOk="0">
                  <a:moveTo>
                    <a:pt x="663" y="0"/>
                  </a:moveTo>
                  <a:cubicBezTo>
                    <a:pt x="137" y="965"/>
                    <a:pt x="1" y="1936"/>
                    <a:pt x="294" y="2781"/>
                  </a:cubicBezTo>
                  <a:cubicBezTo>
                    <a:pt x="646" y="3793"/>
                    <a:pt x="1554" y="4548"/>
                    <a:pt x="2922" y="4964"/>
                  </a:cubicBezTo>
                  <a:cubicBezTo>
                    <a:pt x="5563" y="5766"/>
                    <a:pt x="5763" y="7209"/>
                    <a:pt x="5763" y="7223"/>
                  </a:cubicBezTo>
                  <a:lnTo>
                    <a:pt x="5879" y="8221"/>
                  </a:lnTo>
                  <a:lnTo>
                    <a:pt x="5983" y="7223"/>
                  </a:lnTo>
                  <a:cubicBezTo>
                    <a:pt x="5986" y="7209"/>
                    <a:pt x="6182" y="5766"/>
                    <a:pt x="8824" y="4964"/>
                  </a:cubicBezTo>
                  <a:cubicBezTo>
                    <a:pt x="10191" y="4548"/>
                    <a:pt x="11099" y="3793"/>
                    <a:pt x="11452" y="2781"/>
                  </a:cubicBezTo>
                  <a:cubicBezTo>
                    <a:pt x="11745" y="1936"/>
                    <a:pt x="11612" y="965"/>
                    <a:pt x="11083" y="0"/>
                  </a:cubicBezTo>
                  <a:lnTo>
                    <a:pt x="10830" y="0"/>
                  </a:lnTo>
                  <a:cubicBezTo>
                    <a:pt x="11375" y="945"/>
                    <a:pt x="11525" y="1893"/>
                    <a:pt x="11242" y="2708"/>
                  </a:cubicBezTo>
                  <a:cubicBezTo>
                    <a:pt x="10913" y="3650"/>
                    <a:pt x="10055" y="4358"/>
                    <a:pt x="8761" y="4751"/>
                  </a:cubicBezTo>
                  <a:cubicBezTo>
                    <a:pt x="6771" y="5356"/>
                    <a:pt x="6099" y="6308"/>
                    <a:pt x="5873" y="6830"/>
                  </a:cubicBezTo>
                  <a:cubicBezTo>
                    <a:pt x="5650" y="6304"/>
                    <a:pt x="4978" y="5353"/>
                    <a:pt x="2988" y="4751"/>
                  </a:cubicBezTo>
                  <a:cubicBezTo>
                    <a:pt x="1691" y="4358"/>
                    <a:pt x="833"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9"/>
            <p:cNvSpPr/>
            <p:nvPr/>
          </p:nvSpPr>
          <p:spPr>
            <a:xfrm rot="-5400000">
              <a:off x="73206" y="1902463"/>
              <a:ext cx="91241" cy="203105"/>
            </a:xfrm>
            <a:custGeom>
              <a:avLst/>
              <a:gdLst/>
              <a:ahLst/>
              <a:cxnLst/>
              <a:rect l="l" t="t" r="r" b="b"/>
              <a:pathLst>
                <a:path w="2190" h="4875" extrusionOk="0">
                  <a:moveTo>
                    <a:pt x="1095" y="223"/>
                  </a:moveTo>
                  <a:cubicBezTo>
                    <a:pt x="1467" y="223"/>
                    <a:pt x="1966" y="3041"/>
                    <a:pt x="1966" y="3780"/>
                  </a:cubicBezTo>
                  <a:cubicBezTo>
                    <a:pt x="1956" y="4252"/>
                    <a:pt x="1567" y="4632"/>
                    <a:pt x="1095" y="4632"/>
                  </a:cubicBezTo>
                  <a:cubicBezTo>
                    <a:pt x="622" y="4632"/>
                    <a:pt x="233" y="4252"/>
                    <a:pt x="223" y="3780"/>
                  </a:cubicBezTo>
                  <a:cubicBezTo>
                    <a:pt x="223" y="3041"/>
                    <a:pt x="722" y="223"/>
                    <a:pt x="1095" y="223"/>
                  </a:cubicBezTo>
                  <a:close/>
                  <a:moveTo>
                    <a:pt x="1095" y="0"/>
                  </a:moveTo>
                  <a:cubicBezTo>
                    <a:pt x="393" y="0"/>
                    <a:pt x="4" y="3421"/>
                    <a:pt x="4" y="3780"/>
                  </a:cubicBezTo>
                  <a:cubicBezTo>
                    <a:pt x="0" y="4385"/>
                    <a:pt x="493" y="4874"/>
                    <a:pt x="1095" y="4874"/>
                  </a:cubicBezTo>
                  <a:cubicBezTo>
                    <a:pt x="1700" y="4874"/>
                    <a:pt x="2189" y="4385"/>
                    <a:pt x="2189" y="3780"/>
                  </a:cubicBezTo>
                  <a:cubicBezTo>
                    <a:pt x="2189" y="3421"/>
                    <a:pt x="1800"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9"/>
            <p:cNvSpPr/>
            <p:nvPr/>
          </p:nvSpPr>
          <p:spPr>
            <a:xfrm rot="-5400000">
              <a:off x="13566" y="2023930"/>
              <a:ext cx="156568" cy="157151"/>
            </a:xfrm>
            <a:custGeom>
              <a:avLst/>
              <a:gdLst/>
              <a:ahLst/>
              <a:cxnLst/>
              <a:rect l="l" t="t" r="r" b="b"/>
              <a:pathLst>
                <a:path w="3758" h="3772" extrusionOk="0">
                  <a:moveTo>
                    <a:pt x="2729" y="0"/>
                  </a:moveTo>
                  <a:cubicBezTo>
                    <a:pt x="1801" y="569"/>
                    <a:pt x="547" y="1787"/>
                    <a:pt x="384" y="1980"/>
                  </a:cubicBezTo>
                  <a:cubicBezTo>
                    <a:pt x="1" y="2445"/>
                    <a:pt x="68" y="3134"/>
                    <a:pt x="533" y="3520"/>
                  </a:cubicBezTo>
                  <a:cubicBezTo>
                    <a:pt x="737" y="3689"/>
                    <a:pt x="984" y="3771"/>
                    <a:pt x="1229" y="3771"/>
                  </a:cubicBezTo>
                  <a:cubicBezTo>
                    <a:pt x="1543" y="3771"/>
                    <a:pt x="1855" y="3635"/>
                    <a:pt x="2070" y="3373"/>
                  </a:cubicBezTo>
                  <a:cubicBezTo>
                    <a:pt x="2250" y="3157"/>
                    <a:pt x="2752" y="2375"/>
                    <a:pt x="3158" y="1600"/>
                  </a:cubicBezTo>
                  <a:cubicBezTo>
                    <a:pt x="3637" y="692"/>
                    <a:pt x="3757" y="240"/>
                    <a:pt x="3740" y="0"/>
                  </a:cubicBezTo>
                  <a:lnTo>
                    <a:pt x="3531" y="0"/>
                  </a:lnTo>
                  <a:cubicBezTo>
                    <a:pt x="3617" y="462"/>
                    <a:pt x="2346" y="2695"/>
                    <a:pt x="1904" y="3230"/>
                  </a:cubicBezTo>
                  <a:cubicBezTo>
                    <a:pt x="1732" y="3438"/>
                    <a:pt x="1483" y="3546"/>
                    <a:pt x="1231" y="3546"/>
                  </a:cubicBezTo>
                  <a:cubicBezTo>
                    <a:pt x="1036" y="3546"/>
                    <a:pt x="839" y="3481"/>
                    <a:pt x="676" y="3347"/>
                  </a:cubicBezTo>
                  <a:cubicBezTo>
                    <a:pt x="307" y="3041"/>
                    <a:pt x="254" y="2492"/>
                    <a:pt x="560" y="2123"/>
                  </a:cubicBezTo>
                  <a:cubicBezTo>
                    <a:pt x="942" y="1660"/>
                    <a:pt x="2446" y="353"/>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9"/>
            <p:cNvSpPr/>
            <p:nvPr/>
          </p:nvSpPr>
          <p:spPr>
            <a:xfrm rot="-5400000">
              <a:off x="13670" y="1828012"/>
              <a:ext cx="156359" cy="157151"/>
            </a:xfrm>
            <a:custGeom>
              <a:avLst/>
              <a:gdLst/>
              <a:ahLst/>
              <a:cxnLst/>
              <a:rect l="l" t="t" r="r" b="b"/>
              <a:pathLst>
                <a:path w="3753" h="3772" extrusionOk="0">
                  <a:moveTo>
                    <a:pt x="14" y="0"/>
                  </a:moveTo>
                  <a:cubicBezTo>
                    <a:pt x="0" y="240"/>
                    <a:pt x="117" y="692"/>
                    <a:pt x="592" y="1600"/>
                  </a:cubicBezTo>
                  <a:cubicBezTo>
                    <a:pt x="1002" y="2375"/>
                    <a:pt x="1504" y="3157"/>
                    <a:pt x="1680" y="3373"/>
                  </a:cubicBezTo>
                  <a:cubicBezTo>
                    <a:pt x="1897" y="3635"/>
                    <a:pt x="2210" y="3771"/>
                    <a:pt x="2525" y="3771"/>
                  </a:cubicBezTo>
                  <a:cubicBezTo>
                    <a:pt x="2770" y="3771"/>
                    <a:pt x="3017" y="3689"/>
                    <a:pt x="3221" y="3520"/>
                  </a:cubicBezTo>
                  <a:cubicBezTo>
                    <a:pt x="3686" y="3137"/>
                    <a:pt x="3753" y="2449"/>
                    <a:pt x="3367" y="1983"/>
                  </a:cubicBezTo>
                  <a:cubicBezTo>
                    <a:pt x="3187" y="1763"/>
                    <a:pt x="2519" y="1124"/>
                    <a:pt x="1833" y="576"/>
                  </a:cubicBezTo>
                  <a:cubicBezTo>
                    <a:pt x="1577" y="369"/>
                    <a:pt x="1314" y="180"/>
                    <a:pt x="1038" y="0"/>
                  </a:cubicBezTo>
                  <a:lnTo>
                    <a:pt x="582" y="0"/>
                  </a:lnTo>
                  <a:cubicBezTo>
                    <a:pt x="795" y="96"/>
                    <a:pt x="1138" y="306"/>
                    <a:pt x="1694" y="749"/>
                  </a:cubicBezTo>
                  <a:cubicBezTo>
                    <a:pt x="2356" y="1281"/>
                    <a:pt x="3028" y="1916"/>
                    <a:pt x="3194" y="2123"/>
                  </a:cubicBezTo>
                  <a:cubicBezTo>
                    <a:pt x="3666" y="2688"/>
                    <a:pt x="3264" y="3550"/>
                    <a:pt x="2525" y="3550"/>
                  </a:cubicBezTo>
                  <a:cubicBezTo>
                    <a:pt x="2499" y="3550"/>
                    <a:pt x="2472" y="3546"/>
                    <a:pt x="2442" y="3546"/>
                  </a:cubicBezTo>
                  <a:cubicBezTo>
                    <a:pt x="2213" y="3523"/>
                    <a:pt x="2000" y="3410"/>
                    <a:pt x="1853" y="3234"/>
                  </a:cubicBezTo>
                  <a:cubicBezTo>
                    <a:pt x="1684"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9"/>
            <p:cNvSpPr/>
            <p:nvPr/>
          </p:nvSpPr>
          <p:spPr>
            <a:xfrm rot="-5400000">
              <a:off x="29460" y="2035908"/>
              <a:ext cx="93657" cy="107781"/>
            </a:xfrm>
            <a:custGeom>
              <a:avLst/>
              <a:gdLst/>
              <a:ahLst/>
              <a:cxnLst/>
              <a:rect l="l" t="t" r="r" b="b"/>
              <a:pathLst>
                <a:path w="2248" h="2587" extrusionOk="0">
                  <a:moveTo>
                    <a:pt x="2125" y="1"/>
                  </a:moveTo>
                  <a:cubicBezTo>
                    <a:pt x="2092" y="1"/>
                    <a:pt x="2062" y="17"/>
                    <a:pt x="2038" y="44"/>
                  </a:cubicBezTo>
                  <a:lnTo>
                    <a:pt x="72" y="2403"/>
                  </a:lnTo>
                  <a:cubicBezTo>
                    <a:pt x="1" y="2487"/>
                    <a:pt x="75" y="2587"/>
                    <a:pt x="158" y="2587"/>
                  </a:cubicBezTo>
                  <a:cubicBezTo>
                    <a:pt x="187" y="2587"/>
                    <a:pt x="217" y="2575"/>
                    <a:pt x="242" y="2546"/>
                  </a:cubicBezTo>
                  <a:lnTo>
                    <a:pt x="2211" y="187"/>
                  </a:lnTo>
                  <a:cubicBezTo>
                    <a:pt x="2248" y="140"/>
                    <a:pt x="2241" y="70"/>
                    <a:pt x="2195" y="31"/>
                  </a:cubicBezTo>
                  <a:cubicBezTo>
                    <a:pt x="2175" y="11"/>
                    <a:pt x="2151" y="1"/>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9"/>
            <p:cNvSpPr/>
            <p:nvPr/>
          </p:nvSpPr>
          <p:spPr>
            <a:xfrm rot="-5400000">
              <a:off x="101724" y="1924523"/>
              <a:ext cx="9707" cy="158942"/>
            </a:xfrm>
            <a:custGeom>
              <a:avLst/>
              <a:gdLst/>
              <a:ahLst/>
              <a:cxnLst/>
              <a:rect l="l" t="t" r="r" b="b"/>
              <a:pathLst>
                <a:path w="233" h="3815" extrusionOk="0">
                  <a:moveTo>
                    <a:pt x="116" y="1"/>
                  </a:moveTo>
                  <a:cubicBezTo>
                    <a:pt x="56" y="1"/>
                    <a:pt x="6" y="51"/>
                    <a:pt x="6" y="110"/>
                  </a:cubicBezTo>
                  <a:lnTo>
                    <a:pt x="6" y="3697"/>
                  </a:lnTo>
                  <a:cubicBezTo>
                    <a:pt x="1" y="3775"/>
                    <a:pt x="58" y="3814"/>
                    <a:pt x="116" y="3814"/>
                  </a:cubicBezTo>
                  <a:cubicBezTo>
                    <a:pt x="174" y="3814"/>
                    <a:pt x="232" y="3775"/>
                    <a:pt x="229" y="3697"/>
                  </a:cubicBezTo>
                  <a:lnTo>
                    <a:pt x="229" y="110"/>
                  </a:lnTo>
                  <a:cubicBezTo>
                    <a:pt x="229" y="51"/>
                    <a:pt x="17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9"/>
            <p:cNvSpPr/>
            <p:nvPr/>
          </p:nvSpPr>
          <p:spPr>
            <a:xfrm rot="-5400000">
              <a:off x="30314" y="1862946"/>
              <a:ext cx="91866" cy="107698"/>
            </a:xfrm>
            <a:custGeom>
              <a:avLst/>
              <a:gdLst/>
              <a:ahLst/>
              <a:cxnLst/>
              <a:rect l="l" t="t" r="r" b="b"/>
              <a:pathLst>
                <a:path w="2205" h="2585" extrusionOk="0">
                  <a:moveTo>
                    <a:pt x="147" y="1"/>
                  </a:moveTo>
                  <a:cubicBezTo>
                    <a:pt x="53" y="1"/>
                    <a:pt x="0" y="110"/>
                    <a:pt x="60" y="184"/>
                  </a:cubicBezTo>
                  <a:lnTo>
                    <a:pt x="1963" y="2542"/>
                  </a:lnTo>
                  <a:cubicBezTo>
                    <a:pt x="1987" y="2572"/>
                    <a:pt x="2017" y="2584"/>
                    <a:pt x="2046" y="2584"/>
                  </a:cubicBezTo>
                  <a:cubicBezTo>
                    <a:pt x="2128" y="2584"/>
                    <a:pt x="2205"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9"/>
            <p:cNvSpPr/>
            <p:nvPr/>
          </p:nvSpPr>
          <p:spPr>
            <a:xfrm rot="-5400000">
              <a:off x="172446" y="2070196"/>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9"/>
            <p:cNvSpPr/>
            <p:nvPr/>
          </p:nvSpPr>
          <p:spPr>
            <a:xfrm rot="-5400000">
              <a:off x="51854" y="2172332"/>
              <a:ext cx="26247" cy="22498"/>
            </a:xfrm>
            <a:custGeom>
              <a:avLst/>
              <a:gdLst/>
              <a:ahLst/>
              <a:cxnLst/>
              <a:rect l="l" t="t" r="r" b="b"/>
              <a:pathLst>
                <a:path w="630" h="540" extrusionOk="0">
                  <a:moveTo>
                    <a:pt x="359" y="1"/>
                  </a:moveTo>
                  <a:cubicBezTo>
                    <a:pt x="293" y="1"/>
                    <a:pt x="225" y="25"/>
                    <a:pt x="170" y="80"/>
                  </a:cubicBezTo>
                  <a:cubicBezTo>
                    <a:pt x="0" y="250"/>
                    <a:pt x="123" y="539"/>
                    <a:pt x="363" y="539"/>
                  </a:cubicBezTo>
                  <a:cubicBezTo>
                    <a:pt x="509" y="539"/>
                    <a:pt x="629" y="420"/>
                    <a:pt x="629" y="270"/>
                  </a:cubicBezTo>
                  <a:cubicBezTo>
                    <a:pt x="629"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9"/>
            <p:cNvSpPr/>
            <p:nvPr/>
          </p:nvSpPr>
          <p:spPr>
            <a:xfrm rot="-5400000">
              <a:off x="51874" y="1818055"/>
              <a:ext cx="26206" cy="22498"/>
            </a:xfrm>
            <a:custGeom>
              <a:avLst/>
              <a:gdLst/>
              <a:ahLst/>
              <a:cxnLst/>
              <a:rect l="l" t="t" r="r" b="b"/>
              <a:pathLst>
                <a:path w="629" h="540" extrusionOk="0">
                  <a:moveTo>
                    <a:pt x="358" y="1"/>
                  </a:moveTo>
                  <a:cubicBezTo>
                    <a:pt x="292" y="1"/>
                    <a:pt x="225" y="25"/>
                    <a:pt x="170" y="80"/>
                  </a:cubicBezTo>
                  <a:cubicBezTo>
                    <a:pt x="1" y="249"/>
                    <a:pt x="118" y="539"/>
                    <a:pt x="355" y="539"/>
                  </a:cubicBezTo>
                  <a:cubicBezTo>
                    <a:pt x="357" y="539"/>
                    <a:pt x="358" y="539"/>
                    <a:pt x="359" y="539"/>
                  </a:cubicBezTo>
                  <a:cubicBezTo>
                    <a:pt x="509" y="539"/>
                    <a:pt x="629" y="420"/>
                    <a:pt x="629" y="270"/>
                  </a:cubicBezTo>
                  <a:cubicBezTo>
                    <a:pt x="629" y="108"/>
                    <a:pt x="496"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9"/>
            <p:cNvSpPr/>
            <p:nvPr/>
          </p:nvSpPr>
          <p:spPr>
            <a:xfrm rot="-5400000">
              <a:off x="172446" y="1920794"/>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06" y="539"/>
                    <a:pt x="626"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9"/>
            <p:cNvSpPr/>
            <p:nvPr/>
          </p:nvSpPr>
          <p:spPr>
            <a:xfrm rot="-5400000">
              <a:off x="-76071" y="1231905"/>
              <a:ext cx="584150" cy="405459"/>
            </a:xfrm>
            <a:custGeom>
              <a:avLst/>
              <a:gdLst/>
              <a:ahLst/>
              <a:cxnLst/>
              <a:rect l="l" t="t" r="r" b="b"/>
              <a:pathLst>
                <a:path w="14021" h="9732" extrusionOk="0">
                  <a:moveTo>
                    <a:pt x="853"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3"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9"/>
            <p:cNvSpPr/>
            <p:nvPr/>
          </p:nvSpPr>
          <p:spPr>
            <a:xfrm rot="-5400000">
              <a:off x="-60135" y="1263256"/>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4" y="5766"/>
                    <a:pt x="5760" y="7209"/>
                    <a:pt x="5760" y="7223"/>
                  </a:cubicBezTo>
                  <a:lnTo>
                    <a:pt x="5876" y="8221"/>
                  </a:lnTo>
                  <a:lnTo>
                    <a:pt x="5983" y="7223"/>
                  </a:lnTo>
                  <a:cubicBezTo>
                    <a:pt x="5983" y="7209"/>
                    <a:pt x="6179" y="5766"/>
                    <a:pt x="8824" y="4964"/>
                  </a:cubicBezTo>
                  <a:cubicBezTo>
                    <a:pt x="10188" y="4548"/>
                    <a:pt x="11100" y="3793"/>
                    <a:pt x="11449" y="2781"/>
                  </a:cubicBezTo>
                  <a:cubicBezTo>
                    <a:pt x="11745" y="1936"/>
                    <a:pt x="11609" y="965"/>
                    <a:pt x="11080" y="0"/>
                  </a:cubicBezTo>
                  <a:lnTo>
                    <a:pt x="10827" y="0"/>
                  </a:lnTo>
                  <a:cubicBezTo>
                    <a:pt x="11376" y="945"/>
                    <a:pt x="11522" y="1893"/>
                    <a:pt x="11239"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9"/>
            <p:cNvSpPr/>
            <p:nvPr/>
          </p:nvSpPr>
          <p:spPr>
            <a:xfrm rot="-5400000">
              <a:off x="73268" y="1332999"/>
              <a:ext cx="91116" cy="203105"/>
            </a:xfrm>
            <a:custGeom>
              <a:avLst/>
              <a:gdLst/>
              <a:ahLst/>
              <a:cxnLst/>
              <a:rect l="l" t="t" r="r" b="b"/>
              <a:pathLst>
                <a:path w="2187" h="4875" extrusionOk="0">
                  <a:moveTo>
                    <a:pt x="1092" y="223"/>
                  </a:moveTo>
                  <a:cubicBezTo>
                    <a:pt x="1464" y="223"/>
                    <a:pt x="1963" y="3041"/>
                    <a:pt x="1963" y="3780"/>
                  </a:cubicBezTo>
                  <a:cubicBezTo>
                    <a:pt x="1963" y="4262"/>
                    <a:pt x="1574" y="4651"/>
                    <a:pt x="1092" y="4651"/>
                  </a:cubicBezTo>
                  <a:cubicBezTo>
                    <a:pt x="613" y="4651"/>
                    <a:pt x="223" y="4262"/>
                    <a:pt x="223" y="3780"/>
                  </a:cubicBezTo>
                  <a:cubicBezTo>
                    <a:pt x="223" y="3041"/>
                    <a:pt x="722"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9"/>
            <p:cNvSpPr/>
            <p:nvPr/>
          </p:nvSpPr>
          <p:spPr>
            <a:xfrm rot="-5400000">
              <a:off x="13587" y="1454383"/>
              <a:ext cx="157359" cy="157984"/>
            </a:xfrm>
            <a:custGeom>
              <a:avLst/>
              <a:gdLst/>
              <a:ahLst/>
              <a:cxnLst/>
              <a:rect l="l" t="t" r="r" b="b"/>
              <a:pathLst>
                <a:path w="3777" h="3792" extrusionOk="0">
                  <a:moveTo>
                    <a:pt x="2745" y="0"/>
                  </a:moveTo>
                  <a:cubicBezTo>
                    <a:pt x="1817" y="569"/>
                    <a:pt x="566" y="1787"/>
                    <a:pt x="403" y="1980"/>
                  </a:cubicBezTo>
                  <a:cubicBezTo>
                    <a:pt x="0" y="2445"/>
                    <a:pt x="60" y="3151"/>
                    <a:pt x="533" y="3543"/>
                  </a:cubicBezTo>
                  <a:cubicBezTo>
                    <a:pt x="737" y="3710"/>
                    <a:pt x="983" y="3791"/>
                    <a:pt x="1227" y="3791"/>
                  </a:cubicBezTo>
                  <a:cubicBezTo>
                    <a:pt x="1553" y="3791"/>
                    <a:pt x="1875" y="3647"/>
                    <a:pt x="2089" y="3370"/>
                  </a:cubicBezTo>
                  <a:cubicBezTo>
                    <a:pt x="2269" y="3154"/>
                    <a:pt x="2772" y="2375"/>
                    <a:pt x="3181" y="1597"/>
                  </a:cubicBezTo>
                  <a:cubicBezTo>
                    <a:pt x="3656" y="689"/>
                    <a:pt x="3776" y="240"/>
                    <a:pt x="3763" y="0"/>
                  </a:cubicBezTo>
                  <a:lnTo>
                    <a:pt x="3547" y="0"/>
                  </a:lnTo>
                  <a:cubicBezTo>
                    <a:pt x="3637" y="462"/>
                    <a:pt x="2362" y="2691"/>
                    <a:pt x="1920" y="3230"/>
                  </a:cubicBezTo>
                  <a:cubicBezTo>
                    <a:pt x="1748" y="3438"/>
                    <a:pt x="1499" y="3546"/>
                    <a:pt x="1248" y="3546"/>
                  </a:cubicBezTo>
                  <a:cubicBezTo>
                    <a:pt x="1053" y="3546"/>
                    <a:pt x="857" y="3481"/>
                    <a:pt x="696" y="3347"/>
                  </a:cubicBezTo>
                  <a:cubicBezTo>
                    <a:pt x="323" y="3041"/>
                    <a:pt x="270" y="2492"/>
                    <a:pt x="579" y="2123"/>
                  </a:cubicBezTo>
                  <a:cubicBezTo>
                    <a:pt x="958" y="1660"/>
                    <a:pt x="2465" y="353"/>
                    <a:pt x="3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9"/>
            <p:cNvSpPr/>
            <p:nvPr/>
          </p:nvSpPr>
          <p:spPr>
            <a:xfrm rot="-5400000">
              <a:off x="13691" y="1258590"/>
              <a:ext cx="156359" cy="157193"/>
            </a:xfrm>
            <a:custGeom>
              <a:avLst/>
              <a:gdLst/>
              <a:ahLst/>
              <a:cxnLst/>
              <a:rect l="l" t="t" r="r" b="b"/>
              <a:pathLst>
                <a:path w="3753" h="3773" extrusionOk="0">
                  <a:moveTo>
                    <a:pt x="236" y="0"/>
                  </a:moveTo>
                  <a:lnTo>
                    <a:pt x="13" y="3"/>
                  </a:lnTo>
                  <a:cubicBezTo>
                    <a:pt x="0" y="243"/>
                    <a:pt x="120" y="695"/>
                    <a:pt x="596" y="1600"/>
                  </a:cubicBezTo>
                  <a:cubicBezTo>
                    <a:pt x="1005" y="2379"/>
                    <a:pt x="1504" y="3157"/>
                    <a:pt x="1683" y="3377"/>
                  </a:cubicBezTo>
                  <a:cubicBezTo>
                    <a:pt x="1900" y="3638"/>
                    <a:pt x="2212" y="3773"/>
                    <a:pt x="2527" y="3773"/>
                  </a:cubicBezTo>
                  <a:cubicBezTo>
                    <a:pt x="2773" y="3773"/>
                    <a:pt x="3020" y="3691"/>
                    <a:pt x="3224" y="3523"/>
                  </a:cubicBezTo>
                  <a:cubicBezTo>
                    <a:pt x="3690" y="3137"/>
                    <a:pt x="3753" y="2449"/>
                    <a:pt x="3370" y="1983"/>
                  </a:cubicBezTo>
                  <a:cubicBezTo>
                    <a:pt x="3191" y="1767"/>
                    <a:pt x="2519" y="1128"/>
                    <a:pt x="1833" y="579"/>
                  </a:cubicBezTo>
                  <a:cubicBezTo>
                    <a:pt x="1580" y="373"/>
                    <a:pt x="1314" y="180"/>
                    <a:pt x="1041" y="3"/>
                  </a:cubicBezTo>
                  <a:lnTo>
                    <a:pt x="582" y="3"/>
                  </a:lnTo>
                  <a:cubicBezTo>
                    <a:pt x="795" y="100"/>
                    <a:pt x="1141" y="306"/>
                    <a:pt x="1693"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6"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9"/>
            <p:cNvSpPr/>
            <p:nvPr/>
          </p:nvSpPr>
          <p:spPr>
            <a:xfrm rot="-5400000">
              <a:off x="29439" y="1466236"/>
              <a:ext cx="93532" cy="107614"/>
            </a:xfrm>
            <a:custGeom>
              <a:avLst/>
              <a:gdLst/>
              <a:ahLst/>
              <a:cxnLst/>
              <a:rect l="l" t="t" r="r" b="b"/>
              <a:pathLst>
                <a:path w="2245" h="2583" extrusionOk="0">
                  <a:moveTo>
                    <a:pt x="2118" y="1"/>
                  </a:moveTo>
                  <a:cubicBezTo>
                    <a:pt x="2085" y="4"/>
                    <a:pt x="2055" y="17"/>
                    <a:pt x="2035" y="44"/>
                  </a:cubicBezTo>
                  <a:lnTo>
                    <a:pt x="65" y="2403"/>
                  </a:lnTo>
                  <a:cubicBezTo>
                    <a:pt x="1" y="2487"/>
                    <a:pt x="73" y="2583"/>
                    <a:pt x="155" y="2583"/>
                  </a:cubicBezTo>
                  <a:cubicBezTo>
                    <a:pt x="182" y="2583"/>
                    <a:pt x="211" y="2572"/>
                    <a:pt x="235" y="2546"/>
                  </a:cubicBezTo>
                  <a:lnTo>
                    <a:pt x="2205" y="187"/>
                  </a:lnTo>
                  <a:cubicBezTo>
                    <a:pt x="2244" y="140"/>
                    <a:pt x="2238" y="67"/>
                    <a:pt x="2191" y="31"/>
                  </a:cubicBezTo>
                  <a:cubicBezTo>
                    <a:pt x="2168" y="11"/>
                    <a:pt x="2145" y="1"/>
                    <a:pt x="2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9"/>
            <p:cNvSpPr/>
            <p:nvPr/>
          </p:nvSpPr>
          <p:spPr>
            <a:xfrm rot="-5400000">
              <a:off x="101703" y="1355101"/>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9"/>
            <p:cNvSpPr/>
            <p:nvPr/>
          </p:nvSpPr>
          <p:spPr>
            <a:xfrm rot="-5400000">
              <a:off x="30231" y="1293461"/>
              <a:ext cx="92032" cy="107698"/>
            </a:xfrm>
            <a:custGeom>
              <a:avLst/>
              <a:gdLst/>
              <a:ahLst/>
              <a:cxnLst/>
              <a:rect l="l" t="t" r="r" b="b"/>
              <a:pathLst>
                <a:path w="2209" h="2585" extrusionOk="0">
                  <a:moveTo>
                    <a:pt x="150" y="1"/>
                  </a:moveTo>
                  <a:cubicBezTo>
                    <a:pt x="53" y="1"/>
                    <a:pt x="0" y="110"/>
                    <a:pt x="60" y="184"/>
                  </a:cubicBezTo>
                  <a:lnTo>
                    <a:pt x="1966" y="2542"/>
                  </a:lnTo>
                  <a:cubicBezTo>
                    <a:pt x="1991" y="2572"/>
                    <a:pt x="2020" y="2584"/>
                    <a:pt x="2049" y="2584"/>
                  </a:cubicBezTo>
                  <a:cubicBezTo>
                    <a:pt x="2132" y="2584"/>
                    <a:pt x="2208" y="2486"/>
                    <a:pt x="2139" y="2403"/>
                  </a:cubicBezTo>
                  <a:lnTo>
                    <a:pt x="233" y="44"/>
                  </a:lnTo>
                  <a:cubicBezTo>
                    <a:pt x="213" y="17"/>
                    <a:pt x="183"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9"/>
            <p:cNvSpPr/>
            <p:nvPr/>
          </p:nvSpPr>
          <p:spPr>
            <a:xfrm rot="-5400000">
              <a:off x="172529" y="1500753"/>
              <a:ext cx="26081" cy="22456"/>
            </a:xfrm>
            <a:custGeom>
              <a:avLst/>
              <a:gdLst/>
              <a:ahLst/>
              <a:cxnLst/>
              <a:rect l="l" t="t" r="r" b="b"/>
              <a:pathLst>
                <a:path w="626" h="539" extrusionOk="0">
                  <a:moveTo>
                    <a:pt x="355" y="0"/>
                  </a:moveTo>
                  <a:cubicBezTo>
                    <a:pt x="289" y="0"/>
                    <a:pt x="222" y="25"/>
                    <a:pt x="167" y="80"/>
                  </a:cubicBezTo>
                  <a:cubicBezTo>
                    <a:pt x="0" y="249"/>
                    <a:pt x="120" y="539"/>
                    <a:pt x="360" y="539"/>
                  </a:cubicBezTo>
                  <a:cubicBezTo>
                    <a:pt x="506" y="539"/>
                    <a:pt x="626" y="419"/>
                    <a:pt x="626" y="269"/>
                  </a:cubicBezTo>
                  <a:cubicBezTo>
                    <a:pt x="626" y="107"/>
                    <a:pt x="49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9"/>
            <p:cNvSpPr/>
            <p:nvPr/>
          </p:nvSpPr>
          <p:spPr>
            <a:xfrm rot="-5400000">
              <a:off x="51895" y="1602847"/>
              <a:ext cx="26247" cy="22414"/>
            </a:xfrm>
            <a:custGeom>
              <a:avLst/>
              <a:gdLst/>
              <a:ahLst/>
              <a:cxnLst/>
              <a:rect l="l" t="t" r="r" b="b"/>
              <a:pathLst>
                <a:path w="630" h="538" extrusionOk="0">
                  <a:moveTo>
                    <a:pt x="359" y="0"/>
                  </a:moveTo>
                  <a:cubicBezTo>
                    <a:pt x="293" y="0"/>
                    <a:pt x="225" y="24"/>
                    <a:pt x="170" y="78"/>
                  </a:cubicBezTo>
                  <a:cubicBezTo>
                    <a:pt x="1" y="248"/>
                    <a:pt x="120" y="537"/>
                    <a:pt x="360" y="537"/>
                  </a:cubicBezTo>
                  <a:cubicBezTo>
                    <a:pt x="510" y="537"/>
                    <a:pt x="629" y="418"/>
                    <a:pt x="629" y="268"/>
                  </a:cubicBezTo>
                  <a:cubicBezTo>
                    <a:pt x="629"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9"/>
            <p:cNvSpPr/>
            <p:nvPr/>
          </p:nvSpPr>
          <p:spPr>
            <a:xfrm rot="-5400000">
              <a:off x="51978" y="1248632"/>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9"/>
            <p:cNvSpPr/>
            <p:nvPr/>
          </p:nvSpPr>
          <p:spPr>
            <a:xfrm rot="-5400000">
              <a:off x="172446" y="1351393"/>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9"/>
            <p:cNvSpPr/>
            <p:nvPr/>
          </p:nvSpPr>
          <p:spPr>
            <a:xfrm rot="-5400000">
              <a:off x="-76050" y="662358"/>
              <a:ext cx="584108" cy="405459"/>
            </a:xfrm>
            <a:custGeom>
              <a:avLst/>
              <a:gdLst/>
              <a:ahLst/>
              <a:cxnLst/>
              <a:rect l="l" t="t" r="r" b="b"/>
              <a:pathLst>
                <a:path w="14020" h="9732" extrusionOk="0">
                  <a:moveTo>
                    <a:pt x="848" y="0"/>
                  </a:moveTo>
                  <a:cubicBezTo>
                    <a:pt x="176" y="1181"/>
                    <a:pt x="0" y="2372"/>
                    <a:pt x="359" y="3407"/>
                  </a:cubicBezTo>
                  <a:cubicBezTo>
                    <a:pt x="779" y="4611"/>
                    <a:pt x="1860" y="5509"/>
                    <a:pt x="3487" y="6002"/>
                  </a:cubicBezTo>
                  <a:cubicBezTo>
                    <a:pt x="6680" y="6970"/>
                    <a:pt x="6900" y="8706"/>
                    <a:pt x="6900" y="8723"/>
                  </a:cubicBezTo>
                  <a:lnTo>
                    <a:pt x="7006" y="9731"/>
                  </a:lnTo>
                  <a:lnTo>
                    <a:pt x="7120" y="8726"/>
                  </a:lnTo>
                  <a:cubicBezTo>
                    <a:pt x="7123" y="8706"/>
                    <a:pt x="7356" y="6967"/>
                    <a:pt x="10533"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8" y="4468"/>
                    <a:pt x="12027" y="5316"/>
                    <a:pt x="10466" y="5789"/>
                  </a:cubicBezTo>
                  <a:cubicBezTo>
                    <a:pt x="8031" y="6527"/>
                    <a:pt x="7256" y="7702"/>
                    <a:pt x="7010" y="8311"/>
                  </a:cubicBezTo>
                  <a:cubicBezTo>
                    <a:pt x="6764" y="7702"/>
                    <a:pt x="5988" y="6527"/>
                    <a:pt x="3553"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9"/>
            <p:cNvSpPr/>
            <p:nvPr/>
          </p:nvSpPr>
          <p:spPr>
            <a:xfrm rot="-5400000">
              <a:off x="-60219" y="693771"/>
              <a:ext cx="489493" cy="342507"/>
            </a:xfrm>
            <a:custGeom>
              <a:avLst/>
              <a:gdLst/>
              <a:ahLst/>
              <a:cxnLst/>
              <a:rect l="l" t="t" r="r" b="b"/>
              <a:pathLst>
                <a:path w="11749"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82" y="5766"/>
                    <a:pt x="8824" y="4964"/>
                  </a:cubicBezTo>
                  <a:cubicBezTo>
                    <a:pt x="10191" y="4548"/>
                    <a:pt x="11099" y="3793"/>
                    <a:pt x="11452" y="2781"/>
                  </a:cubicBezTo>
                  <a:cubicBezTo>
                    <a:pt x="11748"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7"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9"/>
            <p:cNvSpPr/>
            <p:nvPr/>
          </p:nvSpPr>
          <p:spPr>
            <a:xfrm rot="-5400000">
              <a:off x="73206" y="763119"/>
              <a:ext cx="92074" cy="203938"/>
            </a:xfrm>
            <a:custGeom>
              <a:avLst/>
              <a:gdLst/>
              <a:ahLst/>
              <a:cxnLst/>
              <a:rect l="l" t="t" r="r" b="b"/>
              <a:pathLst>
                <a:path w="2210" h="4895" extrusionOk="0">
                  <a:moveTo>
                    <a:pt x="1105" y="223"/>
                  </a:moveTo>
                  <a:cubicBezTo>
                    <a:pt x="1477" y="223"/>
                    <a:pt x="1976" y="3041"/>
                    <a:pt x="1976" y="3780"/>
                  </a:cubicBezTo>
                  <a:cubicBezTo>
                    <a:pt x="1966" y="4252"/>
                    <a:pt x="1581" y="4632"/>
                    <a:pt x="1105" y="4632"/>
                  </a:cubicBezTo>
                  <a:cubicBezTo>
                    <a:pt x="632" y="4632"/>
                    <a:pt x="243" y="4252"/>
                    <a:pt x="233" y="3780"/>
                  </a:cubicBezTo>
                  <a:cubicBezTo>
                    <a:pt x="233" y="3041"/>
                    <a:pt x="732" y="223"/>
                    <a:pt x="1105" y="223"/>
                  </a:cubicBezTo>
                  <a:close/>
                  <a:moveTo>
                    <a:pt x="1105" y="0"/>
                  </a:moveTo>
                  <a:cubicBezTo>
                    <a:pt x="403" y="0"/>
                    <a:pt x="14" y="3421"/>
                    <a:pt x="14" y="3780"/>
                  </a:cubicBezTo>
                  <a:cubicBezTo>
                    <a:pt x="0" y="4392"/>
                    <a:pt x="493" y="4894"/>
                    <a:pt x="1105" y="4894"/>
                  </a:cubicBezTo>
                  <a:cubicBezTo>
                    <a:pt x="1717" y="4894"/>
                    <a:pt x="2209" y="4392"/>
                    <a:pt x="2199" y="3780"/>
                  </a:cubicBezTo>
                  <a:cubicBezTo>
                    <a:pt x="2199" y="3421"/>
                    <a:pt x="1810"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9"/>
            <p:cNvSpPr/>
            <p:nvPr/>
          </p:nvSpPr>
          <p:spPr>
            <a:xfrm rot="-5400000">
              <a:off x="13524" y="884919"/>
              <a:ext cx="156526" cy="157026"/>
            </a:xfrm>
            <a:custGeom>
              <a:avLst/>
              <a:gdLst/>
              <a:ahLst/>
              <a:cxnLst/>
              <a:rect l="l" t="t" r="r" b="b"/>
              <a:pathLst>
                <a:path w="3757" h="3769" extrusionOk="0">
                  <a:moveTo>
                    <a:pt x="2725" y="0"/>
                  </a:moveTo>
                  <a:cubicBezTo>
                    <a:pt x="1797" y="569"/>
                    <a:pt x="543" y="1787"/>
                    <a:pt x="383" y="1980"/>
                  </a:cubicBezTo>
                  <a:cubicBezTo>
                    <a:pt x="0" y="2445"/>
                    <a:pt x="64" y="3134"/>
                    <a:pt x="529" y="3520"/>
                  </a:cubicBezTo>
                  <a:cubicBezTo>
                    <a:pt x="733" y="3687"/>
                    <a:pt x="978" y="3768"/>
                    <a:pt x="1223" y="3768"/>
                  </a:cubicBezTo>
                  <a:cubicBezTo>
                    <a:pt x="1539" y="3768"/>
                    <a:pt x="1852" y="3633"/>
                    <a:pt x="2070" y="3370"/>
                  </a:cubicBezTo>
                  <a:cubicBezTo>
                    <a:pt x="2249" y="3154"/>
                    <a:pt x="2752" y="2375"/>
                    <a:pt x="3158" y="1597"/>
                  </a:cubicBezTo>
                  <a:cubicBezTo>
                    <a:pt x="3637" y="689"/>
                    <a:pt x="3756" y="240"/>
                    <a:pt x="3740" y="0"/>
                  </a:cubicBezTo>
                  <a:lnTo>
                    <a:pt x="3527" y="0"/>
                  </a:lnTo>
                  <a:cubicBezTo>
                    <a:pt x="3613" y="462"/>
                    <a:pt x="2342" y="2691"/>
                    <a:pt x="1900" y="3230"/>
                  </a:cubicBezTo>
                  <a:cubicBezTo>
                    <a:pt x="1728" y="3438"/>
                    <a:pt x="1479" y="3546"/>
                    <a:pt x="1228" y="3546"/>
                  </a:cubicBezTo>
                  <a:cubicBezTo>
                    <a:pt x="1032" y="3546"/>
                    <a:pt x="835" y="3481"/>
                    <a:pt x="672" y="3347"/>
                  </a:cubicBezTo>
                  <a:cubicBezTo>
                    <a:pt x="303" y="3041"/>
                    <a:pt x="250" y="2492"/>
                    <a:pt x="556" y="2123"/>
                  </a:cubicBezTo>
                  <a:cubicBezTo>
                    <a:pt x="939" y="1660"/>
                    <a:pt x="2446"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9"/>
            <p:cNvSpPr/>
            <p:nvPr/>
          </p:nvSpPr>
          <p:spPr>
            <a:xfrm rot="-5400000">
              <a:off x="13566" y="690563"/>
              <a:ext cx="154985" cy="155568"/>
            </a:xfrm>
            <a:custGeom>
              <a:avLst/>
              <a:gdLst/>
              <a:ahLst/>
              <a:cxnLst/>
              <a:rect l="l" t="t" r="r" b="b"/>
              <a:pathLst>
                <a:path w="3720" h="3734" extrusionOk="0">
                  <a:moveTo>
                    <a:pt x="14" y="0"/>
                  </a:moveTo>
                  <a:cubicBezTo>
                    <a:pt x="0" y="240"/>
                    <a:pt x="117" y="692"/>
                    <a:pt x="596" y="1600"/>
                  </a:cubicBezTo>
                  <a:cubicBezTo>
                    <a:pt x="1002" y="2375"/>
                    <a:pt x="1504" y="3157"/>
                    <a:pt x="1684" y="3373"/>
                  </a:cubicBezTo>
                  <a:cubicBezTo>
                    <a:pt x="1899" y="3611"/>
                    <a:pt x="2196" y="3733"/>
                    <a:pt x="2495" y="3733"/>
                  </a:cubicBezTo>
                  <a:cubicBezTo>
                    <a:pt x="2741" y="3733"/>
                    <a:pt x="2987" y="3651"/>
                    <a:pt x="3191" y="3483"/>
                  </a:cubicBezTo>
                  <a:cubicBezTo>
                    <a:pt x="3640" y="3111"/>
                    <a:pt x="3720" y="2452"/>
                    <a:pt x="3367" y="1983"/>
                  </a:cubicBezTo>
                  <a:cubicBezTo>
                    <a:pt x="3187" y="1767"/>
                    <a:pt x="2519" y="1128"/>
                    <a:pt x="1833" y="579"/>
                  </a:cubicBezTo>
                  <a:cubicBezTo>
                    <a:pt x="1581" y="373"/>
                    <a:pt x="1314" y="180"/>
                    <a:pt x="1038" y="3"/>
                  </a:cubicBezTo>
                  <a:lnTo>
                    <a:pt x="582" y="3"/>
                  </a:lnTo>
                  <a:cubicBezTo>
                    <a:pt x="795" y="100"/>
                    <a:pt x="1138" y="306"/>
                    <a:pt x="1694" y="752"/>
                  </a:cubicBezTo>
                  <a:cubicBezTo>
                    <a:pt x="2359" y="1281"/>
                    <a:pt x="3028" y="1920"/>
                    <a:pt x="3197" y="2123"/>
                  </a:cubicBezTo>
                  <a:cubicBezTo>
                    <a:pt x="3666" y="2691"/>
                    <a:pt x="3261" y="3550"/>
                    <a:pt x="2525" y="3550"/>
                  </a:cubicBezTo>
                  <a:cubicBezTo>
                    <a:pt x="2499" y="3550"/>
                    <a:pt x="2472" y="3546"/>
                    <a:pt x="2442" y="3546"/>
                  </a:cubicBezTo>
                  <a:cubicBezTo>
                    <a:pt x="2213" y="3523"/>
                    <a:pt x="2000" y="3410"/>
                    <a:pt x="1853"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9"/>
            <p:cNvSpPr/>
            <p:nvPr/>
          </p:nvSpPr>
          <p:spPr>
            <a:xfrm rot="-5400000">
              <a:off x="29460" y="896980"/>
              <a:ext cx="93657" cy="107781"/>
            </a:xfrm>
            <a:custGeom>
              <a:avLst/>
              <a:gdLst/>
              <a:ahLst/>
              <a:cxnLst/>
              <a:rect l="l" t="t" r="r" b="b"/>
              <a:pathLst>
                <a:path w="2248" h="2587" extrusionOk="0">
                  <a:moveTo>
                    <a:pt x="2125" y="1"/>
                  </a:moveTo>
                  <a:cubicBezTo>
                    <a:pt x="2092" y="1"/>
                    <a:pt x="2062" y="17"/>
                    <a:pt x="2042" y="44"/>
                  </a:cubicBezTo>
                  <a:lnTo>
                    <a:pt x="72" y="2403"/>
                  </a:lnTo>
                  <a:cubicBezTo>
                    <a:pt x="1" y="2487"/>
                    <a:pt x="77" y="2587"/>
                    <a:pt x="160" y="2587"/>
                  </a:cubicBezTo>
                  <a:cubicBezTo>
                    <a:pt x="188" y="2587"/>
                    <a:pt x="218" y="2575"/>
                    <a:pt x="242" y="2546"/>
                  </a:cubicBezTo>
                  <a:lnTo>
                    <a:pt x="2208" y="184"/>
                  </a:lnTo>
                  <a:cubicBezTo>
                    <a:pt x="2248" y="137"/>
                    <a:pt x="2241" y="67"/>
                    <a:pt x="2195" y="27"/>
                  </a:cubicBezTo>
                  <a:cubicBezTo>
                    <a:pt x="2175" y="11"/>
                    <a:pt x="2151" y="4"/>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9"/>
            <p:cNvSpPr/>
            <p:nvPr/>
          </p:nvSpPr>
          <p:spPr>
            <a:xfrm rot="-5400000">
              <a:off x="101724" y="785554"/>
              <a:ext cx="9707" cy="158942"/>
            </a:xfrm>
            <a:custGeom>
              <a:avLst/>
              <a:gdLst/>
              <a:ahLst/>
              <a:cxnLst/>
              <a:rect l="l" t="t" r="r" b="b"/>
              <a:pathLst>
                <a:path w="233" h="3815" extrusionOk="0">
                  <a:moveTo>
                    <a:pt x="115" y="1"/>
                  </a:moveTo>
                  <a:cubicBezTo>
                    <a:pt x="55" y="1"/>
                    <a:pt x="5" y="51"/>
                    <a:pt x="5" y="110"/>
                  </a:cubicBezTo>
                  <a:lnTo>
                    <a:pt x="5" y="3697"/>
                  </a:lnTo>
                  <a:cubicBezTo>
                    <a:pt x="0" y="3775"/>
                    <a:pt x="58" y="3814"/>
                    <a:pt x="116" y="3814"/>
                  </a:cubicBezTo>
                  <a:cubicBezTo>
                    <a:pt x="175" y="3814"/>
                    <a:pt x="233" y="3775"/>
                    <a:pt x="228" y="3697"/>
                  </a:cubicBezTo>
                  <a:lnTo>
                    <a:pt x="228" y="110"/>
                  </a:lnTo>
                  <a:cubicBezTo>
                    <a:pt x="228" y="51"/>
                    <a:pt x="178"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9"/>
            <p:cNvSpPr/>
            <p:nvPr/>
          </p:nvSpPr>
          <p:spPr>
            <a:xfrm rot="-5400000">
              <a:off x="30272" y="723935"/>
              <a:ext cx="91991" cy="107739"/>
            </a:xfrm>
            <a:custGeom>
              <a:avLst/>
              <a:gdLst/>
              <a:ahLst/>
              <a:cxnLst/>
              <a:rect l="l" t="t" r="r" b="b"/>
              <a:pathLst>
                <a:path w="2208" h="2586" extrusionOk="0">
                  <a:moveTo>
                    <a:pt x="147" y="1"/>
                  </a:moveTo>
                  <a:cubicBezTo>
                    <a:pt x="53" y="1"/>
                    <a:pt x="0" y="110"/>
                    <a:pt x="60" y="184"/>
                  </a:cubicBezTo>
                  <a:lnTo>
                    <a:pt x="1963" y="2542"/>
                  </a:lnTo>
                  <a:cubicBezTo>
                    <a:pt x="1988" y="2573"/>
                    <a:pt x="2018" y="2586"/>
                    <a:pt x="2047" y="2586"/>
                  </a:cubicBezTo>
                  <a:cubicBezTo>
                    <a:pt x="2130" y="2586"/>
                    <a:pt x="2207"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9"/>
            <p:cNvSpPr/>
            <p:nvPr/>
          </p:nvSpPr>
          <p:spPr>
            <a:xfrm rot="-5400000">
              <a:off x="172446" y="931268"/>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9"/>
            <p:cNvSpPr/>
            <p:nvPr/>
          </p:nvSpPr>
          <p:spPr>
            <a:xfrm rot="-5400000">
              <a:off x="51854" y="1033279"/>
              <a:ext cx="26247" cy="22498"/>
            </a:xfrm>
            <a:custGeom>
              <a:avLst/>
              <a:gdLst/>
              <a:ahLst/>
              <a:cxnLst/>
              <a:rect l="l" t="t" r="r" b="b"/>
              <a:pathLst>
                <a:path w="630" h="540" extrusionOk="0">
                  <a:moveTo>
                    <a:pt x="359" y="1"/>
                  </a:moveTo>
                  <a:cubicBezTo>
                    <a:pt x="293" y="1"/>
                    <a:pt x="225" y="25"/>
                    <a:pt x="170"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9"/>
            <p:cNvSpPr/>
            <p:nvPr/>
          </p:nvSpPr>
          <p:spPr>
            <a:xfrm rot="-5400000">
              <a:off x="51895" y="679189"/>
              <a:ext cx="26247" cy="22414"/>
            </a:xfrm>
            <a:custGeom>
              <a:avLst/>
              <a:gdLst/>
              <a:ahLst/>
              <a:cxnLst/>
              <a:rect l="l" t="t" r="r" b="b"/>
              <a:pathLst>
                <a:path w="630" h="538" extrusionOk="0">
                  <a:moveTo>
                    <a:pt x="359" y="0"/>
                  </a:moveTo>
                  <a:cubicBezTo>
                    <a:pt x="293" y="0"/>
                    <a:pt x="226" y="24"/>
                    <a:pt x="171" y="78"/>
                  </a:cubicBezTo>
                  <a:cubicBezTo>
                    <a:pt x="1" y="248"/>
                    <a:pt x="121" y="537"/>
                    <a:pt x="360" y="537"/>
                  </a:cubicBezTo>
                  <a:cubicBezTo>
                    <a:pt x="510" y="537"/>
                    <a:pt x="630" y="418"/>
                    <a:pt x="630" y="268"/>
                  </a:cubicBezTo>
                  <a:cubicBezTo>
                    <a:pt x="630"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9"/>
            <p:cNvSpPr/>
            <p:nvPr/>
          </p:nvSpPr>
          <p:spPr>
            <a:xfrm rot="-5400000">
              <a:off x="172446" y="781867"/>
              <a:ext cx="26247" cy="22456"/>
            </a:xfrm>
            <a:custGeom>
              <a:avLst/>
              <a:gdLst/>
              <a:ahLst/>
              <a:cxnLst/>
              <a:rect l="l" t="t" r="r" b="b"/>
              <a:pathLst>
                <a:path w="630" h="539" extrusionOk="0">
                  <a:moveTo>
                    <a:pt x="359" y="0"/>
                  </a:moveTo>
                  <a:cubicBezTo>
                    <a:pt x="293" y="0"/>
                    <a:pt x="225" y="25"/>
                    <a:pt x="170" y="80"/>
                  </a:cubicBezTo>
                  <a:cubicBezTo>
                    <a:pt x="1" y="249"/>
                    <a:pt x="121" y="539"/>
                    <a:pt x="360" y="539"/>
                  </a:cubicBezTo>
                  <a:cubicBezTo>
                    <a:pt x="506" y="539"/>
                    <a:pt x="630" y="419"/>
                    <a:pt x="630" y="269"/>
                  </a:cubicBezTo>
                  <a:cubicBezTo>
                    <a:pt x="630"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9"/>
            <p:cNvSpPr/>
            <p:nvPr/>
          </p:nvSpPr>
          <p:spPr>
            <a:xfrm rot="-5400000">
              <a:off x="-76050" y="92831"/>
              <a:ext cx="584108" cy="405459"/>
            </a:xfrm>
            <a:custGeom>
              <a:avLst/>
              <a:gdLst/>
              <a:ahLst/>
              <a:cxnLst/>
              <a:rect l="l" t="t" r="r" b="b"/>
              <a:pathLst>
                <a:path w="14020" h="9732" extrusionOk="0">
                  <a:moveTo>
                    <a:pt x="849" y="0"/>
                  </a:moveTo>
                  <a:cubicBezTo>
                    <a:pt x="177" y="1181"/>
                    <a:pt x="0" y="2372"/>
                    <a:pt x="360" y="3407"/>
                  </a:cubicBezTo>
                  <a:cubicBezTo>
                    <a:pt x="779" y="4611"/>
                    <a:pt x="1860" y="5509"/>
                    <a:pt x="3490" y="6002"/>
                  </a:cubicBezTo>
                  <a:cubicBezTo>
                    <a:pt x="6677" y="6970"/>
                    <a:pt x="6900" y="8706"/>
                    <a:pt x="6900" y="8723"/>
                  </a:cubicBezTo>
                  <a:lnTo>
                    <a:pt x="7003" y="9731"/>
                  </a:lnTo>
                  <a:lnTo>
                    <a:pt x="7120" y="8726"/>
                  </a:lnTo>
                  <a:cubicBezTo>
                    <a:pt x="7120" y="8706"/>
                    <a:pt x="7353" y="6967"/>
                    <a:pt x="10530" y="6002"/>
                  </a:cubicBezTo>
                  <a:cubicBezTo>
                    <a:pt x="12160" y="5509"/>
                    <a:pt x="13241" y="4611"/>
                    <a:pt x="13660" y="3407"/>
                  </a:cubicBezTo>
                  <a:cubicBezTo>
                    <a:pt x="14020" y="2372"/>
                    <a:pt x="13843" y="1181"/>
                    <a:pt x="13168" y="0"/>
                  </a:cubicBezTo>
                  <a:lnTo>
                    <a:pt x="12909" y="0"/>
                  </a:lnTo>
                  <a:cubicBezTo>
                    <a:pt x="13604" y="1161"/>
                    <a:pt x="13797" y="2332"/>
                    <a:pt x="13451" y="3334"/>
                  </a:cubicBezTo>
                  <a:cubicBezTo>
                    <a:pt x="13055" y="4468"/>
                    <a:pt x="12024" y="5316"/>
                    <a:pt x="10467" y="5789"/>
                  </a:cubicBezTo>
                  <a:cubicBezTo>
                    <a:pt x="8031" y="6527"/>
                    <a:pt x="7253" y="7702"/>
                    <a:pt x="7007" y="8311"/>
                  </a:cubicBezTo>
                  <a:cubicBezTo>
                    <a:pt x="6764" y="7702"/>
                    <a:pt x="5985" y="6527"/>
                    <a:pt x="3550"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9"/>
            <p:cNvSpPr/>
            <p:nvPr/>
          </p:nvSpPr>
          <p:spPr>
            <a:xfrm rot="-5400000">
              <a:off x="-60114" y="124307"/>
              <a:ext cx="489284" cy="342507"/>
            </a:xfrm>
            <a:custGeom>
              <a:avLst/>
              <a:gdLst/>
              <a:ahLst/>
              <a:cxnLst/>
              <a:rect l="l" t="t" r="r" b="b"/>
              <a:pathLst>
                <a:path w="11744" h="8221" extrusionOk="0">
                  <a:moveTo>
                    <a:pt x="662" y="0"/>
                  </a:moveTo>
                  <a:cubicBezTo>
                    <a:pt x="133" y="965"/>
                    <a:pt x="0" y="1936"/>
                    <a:pt x="293" y="2781"/>
                  </a:cubicBezTo>
                  <a:cubicBezTo>
                    <a:pt x="645" y="3793"/>
                    <a:pt x="1554" y="4548"/>
                    <a:pt x="2921" y="4964"/>
                  </a:cubicBezTo>
                  <a:cubicBezTo>
                    <a:pt x="5563" y="5766"/>
                    <a:pt x="5762" y="7209"/>
                    <a:pt x="5762" y="7223"/>
                  </a:cubicBezTo>
                  <a:lnTo>
                    <a:pt x="5875" y="8221"/>
                  </a:lnTo>
                  <a:lnTo>
                    <a:pt x="5982" y="7223"/>
                  </a:lnTo>
                  <a:cubicBezTo>
                    <a:pt x="5985" y="7209"/>
                    <a:pt x="6178" y="5766"/>
                    <a:pt x="8823" y="4964"/>
                  </a:cubicBezTo>
                  <a:cubicBezTo>
                    <a:pt x="10190" y="4548"/>
                    <a:pt x="11099" y="3793"/>
                    <a:pt x="11451" y="2781"/>
                  </a:cubicBezTo>
                  <a:cubicBezTo>
                    <a:pt x="11744" y="1936"/>
                    <a:pt x="11608" y="965"/>
                    <a:pt x="11082" y="0"/>
                  </a:cubicBezTo>
                  <a:lnTo>
                    <a:pt x="10829" y="0"/>
                  </a:lnTo>
                  <a:cubicBezTo>
                    <a:pt x="11375" y="945"/>
                    <a:pt x="11524" y="1893"/>
                    <a:pt x="11238" y="2708"/>
                  </a:cubicBezTo>
                  <a:cubicBezTo>
                    <a:pt x="10912" y="3650"/>
                    <a:pt x="10054" y="4358"/>
                    <a:pt x="8756" y="4751"/>
                  </a:cubicBezTo>
                  <a:cubicBezTo>
                    <a:pt x="6767" y="5356"/>
                    <a:pt x="6095" y="6308"/>
                    <a:pt x="5872" y="6830"/>
                  </a:cubicBezTo>
                  <a:cubicBezTo>
                    <a:pt x="5646" y="6304"/>
                    <a:pt x="4974" y="5353"/>
                    <a:pt x="2984" y="4751"/>
                  </a:cubicBezTo>
                  <a:cubicBezTo>
                    <a:pt x="1690" y="4358"/>
                    <a:pt x="832" y="3650"/>
                    <a:pt x="502" y="2708"/>
                  </a:cubicBezTo>
                  <a:cubicBezTo>
                    <a:pt x="220" y="1893"/>
                    <a:pt x="369" y="945"/>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9"/>
            <p:cNvSpPr/>
            <p:nvPr/>
          </p:nvSpPr>
          <p:spPr>
            <a:xfrm rot="-5400000">
              <a:off x="73268" y="194071"/>
              <a:ext cx="91116" cy="203105"/>
            </a:xfrm>
            <a:custGeom>
              <a:avLst/>
              <a:gdLst/>
              <a:ahLst/>
              <a:cxnLst/>
              <a:rect l="l" t="t" r="r" b="b"/>
              <a:pathLst>
                <a:path w="2187" h="4875" extrusionOk="0">
                  <a:moveTo>
                    <a:pt x="1095" y="223"/>
                  </a:moveTo>
                  <a:cubicBezTo>
                    <a:pt x="1468" y="223"/>
                    <a:pt x="1967" y="3041"/>
                    <a:pt x="1967" y="3780"/>
                  </a:cubicBezTo>
                  <a:cubicBezTo>
                    <a:pt x="1967" y="4262"/>
                    <a:pt x="1574" y="4651"/>
                    <a:pt x="1095" y="4651"/>
                  </a:cubicBezTo>
                  <a:cubicBezTo>
                    <a:pt x="613" y="4651"/>
                    <a:pt x="223" y="4262"/>
                    <a:pt x="223" y="3780"/>
                  </a:cubicBezTo>
                  <a:cubicBezTo>
                    <a:pt x="223" y="3041"/>
                    <a:pt x="722" y="223"/>
                    <a:pt x="1095" y="223"/>
                  </a:cubicBezTo>
                  <a:close/>
                  <a:moveTo>
                    <a:pt x="1095" y="0"/>
                  </a:moveTo>
                  <a:cubicBezTo>
                    <a:pt x="390" y="0"/>
                    <a:pt x="0" y="3421"/>
                    <a:pt x="0" y="3780"/>
                  </a:cubicBezTo>
                  <a:cubicBezTo>
                    <a:pt x="0" y="4385"/>
                    <a:pt x="490"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9"/>
            <p:cNvSpPr/>
            <p:nvPr/>
          </p:nvSpPr>
          <p:spPr>
            <a:xfrm rot="-5400000">
              <a:off x="13524" y="315517"/>
              <a:ext cx="155984" cy="156484"/>
            </a:xfrm>
            <a:custGeom>
              <a:avLst/>
              <a:gdLst/>
              <a:ahLst/>
              <a:cxnLst/>
              <a:rect l="l" t="t" r="r" b="b"/>
              <a:pathLst>
                <a:path w="3744" h="3756" extrusionOk="0">
                  <a:moveTo>
                    <a:pt x="2712" y="0"/>
                  </a:moveTo>
                  <a:cubicBezTo>
                    <a:pt x="1784" y="569"/>
                    <a:pt x="533" y="1787"/>
                    <a:pt x="373" y="1980"/>
                  </a:cubicBezTo>
                  <a:cubicBezTo>
                    <a:pt x="1" y="2445"/>
                    <a:pt x="70" y="3124"/>
                    <a:pt x="530" y="3507"/>
                  </a:cubicBezTo>
                  <a:cubicBezTo>
                    <a:pt x="734" y="3674"/>
                    <a:pt x="980" y="3756"/>
                    <a:pt x="1225" y="3756"/>
                  </a:cubicBezTo>
                  <a:cubicBezTo>
                    <a:pt x="1535" y="3756"/>
                    <a:pt x="1842" y="3625"/>
                    <a:pt x="2060" y="3370"/>
                  </a:cubicBezTo>
                  <a:cubicBezTo>
                    <a:pt x="2236" y="3154"/>
                    <a:pt x="2739" y="2375"/>
                    <a:pt x="3148" y="1597"/>
                  </a:cubicBezTo>
                  <a:cubicBezTo>
                    <a:pt x="3627" y="689"/>
                    <a:pt x="3743" y="240"/>
                    <a:pt x="3730" y="0"/>
                  </a:cubicBezTo>
                  <a:lnTo>
                    <a:pt x="3514" y="0"/>
                  </a:lnTo>
                  <a:cubicBezTo>
                    <a:pt x="3604" y="462"/>
                    <a:pt x="2333" y="2691"/>
                    <a:pt x="1887" y="3230"/>
                  </a:cubicBezTo>
                  <a:cubicBezTo>
                    <a:pt x="1715" y="3438"/>
                    <a:pt x="1466" y="3546"/>
                    <a:pt x="1215" y="3546"/>
                  </a:cubicBezTo>
                  <a:cubicBezTo>
                    <a:pt x="1020" y="3546"/>
                    <a:pt x="824" y="3481"/>
                    <a:pt x="663" y="3347"/>
                  </a:cubicBezTo>
                  <a:cubicBezTo>
                    <a:pt x="290" y="3041"/>
                    <a:pt x="240" y="2492"/>
                    <a:pt x="546" y="2123"/>
                  </a:cubicBezTo>
                  <a:cubicBezTo>
                    <a:pt x="929" y="1660"/>
                    <a:pt x="2432" y="353"/>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9"/>
            <p:cNvSpPr/>
            <p:nvPr/>
          </p:nvSpPr>
          <p:spPr>
            <a:xfrm rot="-5400000">
              <a:off x="13607" y="119579"/>
              <a:ext cx="156526" cy="157193"/>
            </a:xfrm>
            <a:custGeom>
              <a:avLst/>
              <a:gdLst/>
              <a:ahLst/>
              <a:cxnLst/>
              <a:rect l="l" t="t" r="r" b="b"/>
              <a:pathLst>
                <a:path w="3757" h="3773" extrusionOk="0">
                  <a:moveTo>
                    <a:pt x="240" y="0"/>
                  </a:moveTo>
                  <a:lnTo>
                    <a:pt x="13" y="3"/>
                  </a:lnTo>
                  <a:cubicBezTo>
                    <a:pt x="0" y="243"/>
                    <a:pt x="120" y="695"/>
                    <a:pt x="596" y="1600"/>
                  </a:cubicBezTo>
                  <a:cubicBezTo>
                    <a:pt x="1005" y="2379"/>
                    <a:pt x="1504" y="3157"/>
                    <a:pt x="1684" y="3377"/>
                  </a:cubicBezTo>
                  <a:cubicBezTo>
                    <a:pt x="1900" y="3638"/>
                    <a:pt x="2212" y="3773"/>
                    <a:pt x="2527" y="3773"/>
                  </a:cubicBezTo>
                  <a:cubicBezTo>
                    <a:pt x="2773" y="3773"/>
                    <a:pt x="3020" y="3691"/>
                    <a:pt x="3224" y="3523"/>
                  </a:cubicBezTo>
                  <a:cubicBezTo>
                    <a:pt x="3690" y="3137"/>
                    <a:pt x="3756" y="2449"/>
                    <a:pt x="3370" y="1983"/>
                  </a:cubicBezTo>
                  <a:cubicBezTo>
                    <a:pt x="3191" y="1767"/>
                    <a:pt x="2519" y="1128"/>
                    <a:pt x="1837" y="579"/>
                  </a:cubicBezTo>
                  <a:cubicBezTo>
                    <a:pt x="1580" y="373"/>
                    <a:pt x="1318" y="180"/>
                    <a:pt x="1041" y="3"/>
                  </a:cubicBezTo>
                  <a:lnTo>
                    <a:pt x="586" y="3"/>
                  </a:lnTo>
                  <a:cubicBezTo>
                    <a:pt x="795" y="100"/>
                    <a:pt x="1141" y="306"/>
                    <a:pt x="1697"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7" y="3234"/>
                  </a:cubicBezTo>
                  <a:cubicBezTo>
                    <a:pt x="1687" y="3027"/>
                    <a:pt x="1188" y="2249"/>
                    <a:pt x="792" y="1497"/>
                  </a:cubicBezTo>
                  <a:cubicBezTo>
                    <a:pt x="266" y="496"/>
                    <a:pt x="220"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9"/>
            <p:cNvSpPr/>
            <p:nvPr/>
          </p:nvSpPr>
          <p:spPr>
            <a:xfrm rot="-5400000">
              <a:off x="29335" y="327537"/>
              <a:ext cx="94116" cy="107989"/>
            </a:xfrm>
            <a:custGeom>
              <a:avLst/>
              <a:gdLst/>
              <a:ahLst/>
              <a:cxnLst/>
              <a:rect l="l" t="t" r="r" b="b"/>
              <a:pathLst>
                <a:path w="2259" h="2592" extrusionOk="0">
                  <a:moveTo>
                    <a:pt x="2135" y="1"/>
                  </a:moveTo>
                  <a:cubicBezTo>
                    <a:pt x="2102" y="4"/>
                    <a:pt x="2069" y="17"/>
                    <a:pt x="2049" y="44"/>
                  </a:cubicBezTo>
                  <a:lnTo>
                    <a:pt x="79" y="2403"/>
                  </a:lnTo>
                  <a:cubicBezTo>
                    <a:pt x="1" y="2486"/>
                    <a:pt x="80" y="2591"/>
                    <a:pt x="165" y="2591"/>
                  </a:cubicBezTo>
                  <a:cubicBezTo>
                    <a:pt x="195" y="2591"/>
                    <a:pt x="227" y="2578"/>
                    <a:pt x="252" y="2546"/>
                  </a:cubicBezTo>
                  <a:lnTo>
                    <a:pt x="2218" y="187"/>
                  </a:lnTo>
                  <a:cubicBezTo>
                    <a:pt x="2258" y="140"/>
                    <a:pt x="2252" y="67"/>
                    <a:pt x="2205" y="31"/>
                  </a:cubicBezTo>
                  <a:cubicBezTo>
                    <a:pt x="2185" y="11"/>
                    <a:pt x="2162"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9"/>
            <p:cNvSpPr/>
            <p:nvPr/>
          </p:nvSpPr>
          <p:spPr>
            <a:xfrm rot="-5400000">
              <a:off x="101703" y="216173"/>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9"/>
            <p:cNvSpPr/>
            <p:nvPr/>
          </p:nvSpPr>
          <p:spPr>
            <a:xfrm rot="-5400000">
              <a:off x="30293" y="154471"/>
              <a:ext cx="91907" cy="107698"/>
            </a:xfrm>
            <a:custGeom>
              <a:avLst/>
              <a:gdLst/>
              <a:ahLst/>
              <a:cxnLst/>
              <a:rect l="l" t="t" r="r" b="b"/>
              <a:pathLst>
                <a:path w="2206" h="2585" extrusionOk="0">
                  <a:moveTo>
                    <a:pt x="147" y="1"/>
                  </a:moveTo>
                  <a:cubicBezTo>
                    <a:pt x="50" y="1"/>
                    <a:pt x="0" y="110"/>
                    <a:pt x="60" y="184"/>
                  </a:cubicBezTo>
                  <a:lnTo>
                    <a:pt x="1963" y="2542"/>
                  </a:lnTo>
                  <a:cubicBezTo>
                    <a:pt x="1988" y="2572"/>
                    <a:pt x="2017" y="2584"/>
                    <a:pt x="2047"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9"/>
            <p:cNvSpPr/>
            <p:nvPr/>
          </p:nvSpPr>
          <p:spPr>
            <a:xfrm rot="-5400000">
              <a:off x="172446" y="361742"/>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9"/>
            <p:cNvSpPr/>
            <p:nvPr/>
          </p:nvSpPr>
          <p:spPr>
            <a:xfrm rot="-5400000">
              <a:off x="51958" y="463857"/>
              <a:ext cx="26122" cy="22414"/>
            </a:xfrm>
            <a:custGeom>
              <a:avLst/>
              <a:gdLst/>
              <a:ahLst/>
              <a:cxnLst/>
              <a:rect l="l" t="t" r="r" b="b"/>
              <a:pathLst>
                <a:path w="627" h="538" extrusionOk="0">
                  <a:moveTo>
                    <a:pt x="356" y="0"/>
                  </a:moveTo>
                  <a:cubicBezTo>
                    <a:pt x="290" y="0"/>
                    <a:pt x="222" y="24"/>
                    <a:pt x="167" y="78"/>
                  </a:cubicBezTo>
                  <a:cubicBezTo>
                    <a:pt x="1" y="248"/>
                    <a:pt x="121" y="537"/>
                    <a:pt x="360" y="537"/>
                  </a:cubicBezTo>
                  <a:cubicBezTo>
                    <a:pt x="507" y="537"/>
                    <a:pt x="626" y="418"/>
                    <a:pt x="626" y="268"/>
                  </a:cubicBezTo>
                  <a:cubicBezTo>
                    <a:pt x="626"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9"/>
            <p:cNvSpPr/>
            <p:nvPr/>
          </p:nvSpPr>
          <p:spPr>
            <a:xfrm rot="-5400000">
              <a:off x="51916" y="109642"/>
              <a:ext cx="26206" cy="22414"/>
            </a:xfrm>
            <a:custGeom>
              <a:avLst/>
              <a:gdLst/>
              <a:ahLst/>
              <a:cxnLst/>
              <a:rect l="l" t="t" r="r" b="b"/>
              <a:pathLst>
                <a:path w="629" h="538" extrusionOk="0">
                  <a:moveTo>
                    <a:pt x="356" y="0"/>
                  </a:moveTo>
                  <a:cubicBezTo>
                    <a:pt x="290" y="0"/>
                    <a:pt x="224" y="24"/>
                    <a:pt x="170" y="78"/>
                  </a:cubicBezTo>
                  <a:cubicBezTo>
                    <a:pt x="0" y="248"/>
                    <a:pt x="120" y="537"/>
                    <a:pt x="359" y="537"/>
                  </a:cubicBezTo>
                  <a:cubicBezTo>
                    <a:pt x="506" y="537"/>
                    <a:pt x="629" y="418"/>
                    <a:pt x="629" y="268"/>
                  </a:cubicBezTo>
                  <a:cubicBezTo>
                    <a:pt x="627"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9"/>
            <p:cNvSpPr/>
            <p:nvPr/>
          </p:nvSpPr>
          <p:spPr>
            <a:xfrm rot="-5400000">
              <a:off x="172508" y="212403"/>
              <a:ext cx="26122" cy="22456"/>
            </a:xfrm>
            <a:custGeom>
              <a:avLst/>
              <a:gdLst/>
              <a:ahLst/>
              <a:cxnLst/>
              <a:rect l="l" t="t" r="r" b="b"/>
              <a:pathLst>
                <a:path w="627" h="539" extrusionOk="0">
                  <a:moveTo>
                    <a:pt x="356" y="0"/>
                  </a:moveTo>
                  <a:cubicBezTo>
                    <a:pt x="290" y="0"/>
                    <a:pt x="222" y="25"/>
                    <a:pt x="167" y="80"/>
                  </a:cubicBezTo>
                  <a:cubicBezTo>
                    <a:pt x="1" y="249"/>
                    <a:pt x="121" y="539"/>
                    <a:pt x="360" y="539"/>
                  </a:cubicBezTo>
                  <a:cubicBezTo>
                    <a:pt x="507" y="539"/>
                    <a:pt x="626" y="419"/>
                    <a:pt x="626" y="269"/>
                  </a:cubicBezTo>
                  <a:cubicBezTo>
                    <a:pt x="626" y="107"/>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9"/>
            <p:cNvSpPr/>
            <p:nvPr/>
          </p:nvSpPr>
          <p:spPr>
            <a:xfrm rot="-5400000">
              <a:off x="51854" y="-105649"/>
              <a:ext cx="26247" cy="22498"/>
            </a:xfrm>
            <a:custGeom>
              <a:avLst/>
              <a:gdLst/>
              <a:ahLst/>
              <a:cxnLst/>
              <a:rect l="l" t="t" r="r" b="b"/>
              <a:pathLst>
                <a:path w="630" h="540" extrusionOk="0">
                  <a:moveTo>
                    <a:pt x="359" y="1"/>
                  </a:moveTo>
                  <a:cubicBezTo>
                    <a:pt x="293" y="1"/>
                    <a:pt x="225" y="25"/>
                    <a:pt x="171"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9"/>
            <p:cNvSpPr/>
            <p:nvPr/>
          </p:nvSpPr>
          <p:spPr>
            <a:xfrm rot="-5400000">
              <a:off x="95870" y="44046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9"/>
            <p:cNvSpPr/>
            <p:nvPr/>
          </p:nvSpPr>
          <p:spPr>
            <a:xfrm rot="-5400000">
              <a:off x="341325" y="469312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9"/>
            <p:cNvSpPr/>
            <p:nvPr/>
          </p:nvSpPr>
          <p:spPr>
            <a:xfrm rot="-5400000">
              <a:off x="341325" y="4346864"/>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9"/>
            <p:cNvSpPr/>
            <p:nvPr/>
          </p:nvSpPr>
          <p:spPr>
            <a:xfrm rot="-5400000">
              <a:off x="95912" y="3834520"/>
              <a:ext cx="361964" cy="341008"/>
            </a:xfrm>
            <a:custGeom>
              <a:avLst/>
              <a:gdLst/>
              <a:ahLst/>
              <a:cxnLst/>
              <a:rect l="l" t="t" r="r" b="b"/>
              <a:pathLst>
                <a:path w="8688" h="8185" extrusionOk="0">
                  <a:moveTo>
                    <a:pt x="4549" y="1"/>
                  </a:moveTo>
                  <a:cubicBezTo>
                    <a:pt x="4349" y="876"/>
                    <a:pt x="3986" y="3228"/>
                    <a:pt x="1" y="3993"/>
                  </a:cubicBezTo>
                  <a:cubicBezTo>
                    <a:pt x="1" y="3993"/>
                    <a:pt x="3168" y="5151"/>
                    <a:pt x="4545"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9"/>
            <p:cNvSpPr/>
            <p:nvPr/>
          </p:nvSpPr>
          <p:spPr>
            <a:xfrm rot="-5400000">
              <a:off x="341325" y="4123012"/>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4" y="2270"/>
                    <a:pt x="2269" y="1764"/>
                    <a:pt x="2269" y="1135"/>
                  </a:cubicBezTo>
                  <a:cubicBezTo>
                    <a:pt x="2269"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9"/>
            <p:cNvSpPr/>
            <p:nvPr/>
          </p:nvSpPr>
          <p:spPr>
            <a:xfrm rot="-5400000">
              <a:off x="341325" y="3776796"/>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9"/>
            <p:cNvSpPr/>
            <p:nvPr/>
          </p:nvSpPr>
          <p:spPr>
            <a:xfrm rot="-5400000">
              <a:off x="95932" y="3264431"/>
              <a:ext cx="361922" cy="341008"/>
            </a:xfrm>
            <a:custGeom>
              <a:avLst/>
              <a:gdLst/>
              <a:ahLst/>
              <a:cxnLst/>
              <a:rect l="l" t="t" r="r" b="b"/>
              <a:pathLst>
                <a:path w="8687" h="8185" extrusionOk="0">
                  <a:moveTo>
                    <a:pt x="4548" y="1"/>
                  </a:moveTo>
                  <a:cubicBezTo>
                    <a:pt x="4349" y="876"/>
                    <a:pt x="3986" y="3228"/>
                    <a:pt x="0" y="3993"/>
                  </a:cubicBezTo>
                  <a:cubicBezTo>
                    <a:pt x="0" y="3993"/>
                    <a:pt x="3168"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9"/>
            <p:cNvSpPr/>
            <p:nvPr/>
          </p:nvSpPr>
          <p:spPr>
            <a:xfrm rot="-5400000">
              <a:off x="341325" y="355277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9"/>
            <p:cNvSpPr/>
            <p:nvPr/>
          </p:nvSpPr>
          <p:spPr>
            <a:xfrm rot="-5400000">
              <a:off x="341325" y="3206687"/>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9"/>
            <p:cNvSpPr/>
            <p:nvPr/>
          </p:nvSpPr>
          <p:spPr>
            <a:xfrm rot="-5400000">
              <a:off x="95912" y="2694342"/>
              <a:ext cx="361964" cy="341008"/>
            </a:xfrm>
            <a:custGeom>
              <a:avLst/>
              <a:gdLst/>
              <a:ahLst/>
              <a:cxnLst/>
              <a:rect l="l" t="t" r="r" b="b"/>
              <a:pathLst>
                <a:path w="8688" h="8185" extrusionOk="0">
                  <a:moveTo>
                    <a:pt x="4552" y="1"/>
                  </a:moveTo>
                  <a:cubicBezTo>
                    <a:pt x="4349" y="876"/>
                    <a:pt x="3986" y="3228"/>
                    <a:pt x="1" y="3993"/>
                  </a:cubicBezTo>
                  <a:cubicBezTo>
                    <a:pt x="1" y="3993"/>
                    <a:pt x="3171" y="5151"/>
                    <a:pt x="4549" y="8185"/>
                  </a:cubicBezTo>
                  <a:cubicBezTo>
                    <a:pt x="5929" y="5211"/>
                    <a:pt x="8687" y="3993"/>
                    <a:pt x="8687" y="3993"/>
                  </a:cubicBezTo>
                  <a:cubicBezTo>
                    <a:pt x="8687"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9"/>
            <p:cNvSpPr/>
            <p:nvPr/>
          </p:nvSpPr>
          <p:spPr>
            <a:xfrm rot="-5400000">
              <a:off x="341325" y="2982709"/>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9"/>
            <p:cNvSpPr/>
            <p:nvPr/>
          </p:nvSpPr>
          <p:spPr>
            <a:xfrm rot="-5400000">
              <a:off x="341325" y="2636619"/>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9"/>
            <p:cNvSpPr/>
            <p:nvPr/>
          </p:nvSpPr>
          <p:spPr>
            <a:xfrm rot="-5400000">
              <a:off x="95849" y="2124170"/>
              <a:ext cx="362089" cy="341008"/>
            </a:xfrm>
            <a:custGeom>
              <a:avLst/>
              <a:gdLst/>
              <a:ahLst/>
              <a:cxnLst/>
              <a:rect l="l" t="t" r="r" b="b"/>
              <a:pathLst>
                <a:path w="8691" h="8185" extrusionOk="0">
                  <a:moveTo>
                    <a:pt x="4552" y="1"/>
                  </a:moveTo>
                  <a:cubicBezTo>
                    <a:pt x="4352" y="876"/>
                    <a:pt x="3989" y="3228"/>
                    <a:pt x="0" y="3993"/>
                  </a:cubicBezTo>
                  <a:cubicBezTo>
                    <a:pt x="0" y="3993"/>
                    <a:pt x="3168" y="5151"/>
                    <a:pt x="4552" y="8185"/>
                  </a:cubicBezTo>
                  <a:cubicBezTo>
                    <a:pt x="5929" y="5211"/>
                    <a:pt x="8690" y="3993"/>
                    <a:pt x="8690" y="3993"/>
                  </a:cubicBezTo>
                  <a:cubicBezTo>
                    <a:pt x="8690" y="3993"/>
                    <a:pt x="4721"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9"/>
            <p:cNvSpPr/>
            <p:nvPr/>
          </p:nvSpPr>
          <p:spPr>
            <a:xfrm rot="-5400000">
              <a:off x="333325" y="2420557"/>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9"/>
            <p:cNvSpPr/>
            <p:nvPr/>
          </p:nvSpPr>
          <p:spPr>
            <a:xfrm rot="-5400000">
              <a:off x="341325" y="2066384"/>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9"/>
            <p:cNvSpPr/>
            <p:nvPr/>
          </p:nvSpPr>
          <p:spPr>
            <a:xfrm rot="-5400000">
              <a:off x="95932" y="1554019"/>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5"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9"/>
            <p:cNvSpPr/>
            <p:nvPr/>
          </p:nvSpPr>
          <p:spPr>
            <a:xfrm rot="-5400000">
              <a:off x="341325" y="184253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9"/>
            <p:cNvSpPr/>
            <p:nvPr/>
          </p:nvSpPr>
          <p:spPr>
            <a:xfrm rot="-5400000">
              <a:off x="341325" y="1496274"/>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9"/>
            <p:cNvSpPr/>
            <p:nvPr/>
          </p:nvSpPr>
          <p:spPr>
            <a:xfrm rot="-5400000">
              <a:off x="95912" y="983930"/>
              <a:ext cx="361964" cy="341008"/>
            </a:xfrm>
            <a:custGeom>
              <a:avLst/>
              <a:gdLst/>
              <a:ahLst/>
              <a:cxnLst/>
              <a:rect l="l" t="t" r="r" b="b"/>
              <a:pathLst>
                <a:path w="8688" h="8185" extrusionOk="0">
                  <a:moveTo>
                    <a:pt x="4549" y="1"/>
                  </a:moveTo>
                  <a:cubicBezTo>
                    <a:pt x="4349" y="876"/>
                    <a:pt x="3986" y="3228"/>
                    <a:pt x="1" y="3993"/>
                  </a:cubicBezTo>
                  <a:cubicBezTo>
                    <a:pt x="1" y="3993"/>
                    <a:pt x="3171" y="5151"/>
                    <a:pt x="4552"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9"/>
            <p:cNvSpPr/>
            <p:nvPr/>
          </p:nvSpPr>
          <p:spPr>
            <a:xfrm rot="-5400000">
              <a:off x="341325" y="127229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9"/>
            <p:cNvSpPr/>
            <p:nvPr/>
          </p:nvSpPr>
          <p:spPr>
            <a:xfrm rot="-5400000">
              <a:off x="333346" y="934143"/>
              <a:ext cx="110489" cy="94616"/>
            </a:xfrm>
            <a:custGeom>
              <a:avLst/>
              <a:gdLst/>
              <a:ahLst/>
              <a:cxnLst/>
              <a:rect l="l" t="t" r="r" b="b"/>
              <a:pathLst>
                <a:path w="2652" h="2271" extrusionOk="0">
                  <a:moveTo>
                    <a:pt x="1509" y="0"/>
                  </a:moveTo>
                  <a:cubicBezTo>
                    <a:pt x="1230" y="0"/>
                    <a:pt x="946" y="103"/>
                    <a:pt x="715" y="334"/>
                  </a:cubicBezTo>
                  <a:cubicBezTo>
                    <a:pt x="0" y="1050"/>
                    <a:pt x="506" y="2271"/>
                    <a:pt x="1517" y="2271"/>
                  </a:cubicBezTo>
                  <a:cubicBezTo>
                    <a:pt x="2143" y="2271"/>
                    <a:pt x="2652" y="1765"/>
                    <a:pt x="2652" y="1136"/>
                  </a:cubicBezTo>
                  <a:cubicBezTo>
                    <a:pt x="2652" y="454"/>
                    <a:pt x="2092"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9"/>
            <p:cNvSpPr/>
            <p:nvPr/>
          </p:nvSpPr>
          <p:spPr>
            <a:xfrm rot="-5400000">
              <a:off x="95932" y="413841"/>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9"/>
            <p:cNvSpPr/>
            <p:nvPr/>
          </p:nvSpPr>
          <p:spPr>
            <a:xfrm rot="-5400000">
              <a:off x="333346" y="710166"/>
              <a:ext cx="110489" cy="94616"/>
            </a:xfrm>
            <a:custGeom>
              <a:avLst/>
              <a:gdLst/>
              <a:ahLst/>
              <a:cxnLst/>
              <a:rect l="l" t="t" r="r" b="b"/>
              <a:pathLst>
                <a:path w="2652" h="2271" extrusionOk="0">
                  <a:moveTo>
                    <a:pt x="1507" y="0"/>
                  </a:moveTo>
                  <a:cubicBezTo>
                    <a:pt x="1229" y="0"/>
                    <a:pt x="946" y="103"/>
                    <a:pt x="716" y="334"/>
                  </a:cubicBezTo>
                  <a:cubicBezTo>
                    <a:pt x="0" y="1050"/>
                    <a:pt x="506" y="2271"/>
                    <a:pt x="1517" y="2271"/>
                  </a:cubicBezTo>
                  <a:cubicBezTo>
                    <a:pt x="2143" y="2271"/>
                    <a:pt x="2652" y="1765"/>
                    <a:pt x="2652" y="1136"/>
                  </a:cubicBezTo>
                  <a:cubicBezTo>
                    <a:pt x="2652" y="454"/>
                    <a:pt x="2091"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9"/>
            <p:cNvSpPr/>
            <p:nvPr/>
          </p:nvSpPr>
          <p:spPr>
            <a:xfrm rot="-5400000">
              <a:off x="333325" y="364054"/>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6"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9"/>
            <p:cNvSpPr/>
            <p:nvPr/>
          </p:nvSpPr>
          <p:spPr>
            <a:xfrm rot="-5400000">
              <a:off x="95849" y="-156310"/>
              <a:ext cx="362089" cy="341008"/>
            </a:xfrm>
            <a:custGeom>
              <a:avLst/>
              <a:gdLst/>
              <a:ahLst/>
              <a:cxnLst/>
              <a:rect l="l" t="t" r="r" b="b"/>
              <a:pathLst>
                <a:path w="8691" h="8185" extrusionOk="0">
                  <a:moveTo>
                    <a:pt x="4552" y="1"/>
                  </a:moveTo>
                  <a:cubicBezTo>
                    <a:pt x="4349" y="876"/>
                    <a:pt x="3986" y="3228"/>
                    <a:pt x="1" y="3993"/>
                  </a:cubicBezTo>
                  <a:cubicBezTo>
                    <a:pt x="1" y="3993"/>
                    <a:pt x="3171" y="5151"/>
                    <a:pt x="4549" y="8185"/>
                  </a:cubicBezTo>
                  <a:cubicBezTo>
                    <a:pt x="5929" y="5211"/>
                    <a:pt x="8691" y="3993"/>
                    <a:pt x="8691" y="3993"/>
                  </a:cubicBezTo>
                  <a:cubicBezTo>
                    <a:pt x="8691"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9"/>
            <p:cNvSpPr/>
            <p:nvPr/>
          </p:nvSpPr>
          <p:spPr>
            <a:xfrm rot="-5400000">
              <a:off x="333325" y="140077"/>
              <a:ext cx="110531" cy="94616"/>
            </a:xfrm>
            <a:custGeom>
              <a:avLst/>
              <a:gdLst/>
              <a:ahLst/>
              <a:cxnLst/>
              <a:rect l="l" t="t" r="r" b="b"/>
              <a:pathLst>
                <a:path w="2653" h="2271" extrusionOk="0">
                  <a:moveTo>
                    <a:pt x="1509" y="0"/>
                  </a:moveTo>
                  <a:cubicBezTo>
                    <a:pt x="1231" y="0"/>
                    <a:pt x="947" y="103"/>
                    <a:pt x="716" y="334"/>
                  </a:cubicBezTo>
                  <a:cubicBezTo>
                    <a:pt x="1" y="1050"/>
                    <a:pt x="507"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9"/>
            <p:cNvSpPr/>
            <p:nvPr/>
          </p:nvSpPr>
          <p:spPr>
            <a:xfrm rot="-5400000">
              <a:off x="95870" y="49675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96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2">
  <p:cSld name="CUSTOM_1_1_1_1_1_1">
    <p:spTree>
      <p:nvGrpSpPr>
        <p:cNvPr id="1" name="Shape 4675"/>
        <p:cNvGrpSpPr/>
        <p:nvPr/>
      </p:nvGrpSpPr>
      <p:grpSpPr>
        <a:xfrm>
          <a:off x="0" y="0"/>
          <a:ext cx="0" cy="0"/>
          <a:chOff x="0" y="0"/>
          <a:chExt cx="0" cy="0"/>
        </a:xfrm>
      </p:grpSpPr>
      <p:grpSp>
        <p:nvGrpSpPr>
          <p:cNvPr id="4676" name="Google Shape;4676;p19"/>
          <p:cNvGrpSpPr/>
          <p:nvPr/>
        </p:nvGrpSpPr>
        <p:grpSpPr>
          <a:xfrm rot="-9067834">
            <a:off x="931725" y="3923858"/>
            <a:ext cx="2677796" cy="2016611"/>
            <a:chOff x="4218650" y="2045225"/>
            <a:chExt cx="1184825" cy="892275"/>
          </a:xfrm>
        </p:grpSpPr>
        <p:sp>
          <p:nvSpPr>
            <p:cNvPr id="4677" name="Google Shape;4677;p19"/>
            <p:cNvSpPr/>
            <p:nvPr/>
          </p:nvSpPr>
          <p:spPr>
            <a:xfrm>
              <a:off x="4218650" y="2045225"/>
              <a:ext cx="1184825" cy="892275"/>
            </a:xfrm>
            <a:custGeom>
              <a:avLst/>
              <a:gdLst/>
              <a:ahLst/>
              <a:cxnLst/>
              <a:rect l="l" t="t" r="r" b="b"/>
              <a:pathLst>
                <a:path w="47393" h="35691" extrusionOk="0">
                  <a:moveTo>
                    <a:pt x="33712" y="1"/>
                  </a:moveTo>
                  <a:cubicBezTo>
                    <a:pt x="33522" y="1"/>
                    <a:pt x="33430" y="292"/>
                    <a:pt x="33639" y="350"/>
                  </a:cubicBezTo>
                  <a:cubicBezTo>
                    <a:pt x="36952" y="1305"/>
                    <a:pt x="40130" y="2815"/>
                    <a:pt x="42944" y="4805"/>
                  </a:cubicBezTo>
                  <a:cubicBezTo>
                    <a:pt x="44371" y="5816"/>
                    <a:pt x="46135" y="7060"/>
                    <a:pt x="46561" y="8870"/>
                  </a:cubicBezTo>
                  <a:cubicBezTo>
                    <a:pt x="46737" y="9612"/>
                    <a:pt x="46670" y="10447"/>
                    <a:pt x="46291" y="11119"/>
                  </a:cubicBezTo>
                  <a:cubicBezTo>
                    <a:pt x="45875" y="11854"/>
                    <a:pt x="45167" y="12150"/>
                    <a:pt x="44371" y="12300"/>
                  </a:cubicBezTo>
                  <a:cubicBezTo>
                    <a:pt x="43620" y="12447"/>
                    <a:pt x="42798" y="12516"/>
                    <a:pt x="42172" y="13009"/>
                  </a:cubicBezTo>
                  <a:cubicBezTo>
                    <a:pt x="41800" y="13302"/>
                    <a:pt x="41547" y="13724"/>
                    <a:pt x="41420" y="14180"/>
                  </a:cubicBezTo>
                  <a:cubicBezTo>
                    <a:pt x="41151" y="15158"/>
                    <a:pt x="41347" y="16219"/>
                    <a:pt x="41397" y="17214"/>
                  </a:cubicBezTo>
                  <a:cubicBezTo>
                    <a:pt x="41450" y="18272"/>
                    <a:pt x="41374" y="19523"/>
                    <a:pt x="40286" y="20048"/>
                  </a:cubicBezTo>
                  <a:cubicBezTo>
                    <a:pt x="39761" y="20301"/>
                    <a:pt x="39191" y="20334"/>
                    <a:pt x="38615" y="20334"/>
                  </a:cubicBezTo>
                  <a:cubicBezTo>
                    <a:pt x="38408" y="20334"/>
                    <a:pt x="38200" y="20330"/>
                    <a:pt x="37993" y="20330"/>
                  </a:cubicBezTo>
                  <a:cubicBezTo>
                    <a:pt x="37414" y="20330"/>
                    <a:pt x="36842" y="20363"/>
                    <a:pt x="36314" y="20617"/>
                  </a:cubicBezTo>
                  <a:cubicBezTo>
                    <a:pt x="35010" y="21239"/>
                    <a:pt x="34976" y="22846"/>
                    <a:pt x="35209" y="24081"/>
                  </a:cubicBezTo>
                  <a:cubicBezTo>
                    <a:pt x="35369" y="24942"/>
                    <a:pt x="35642" y="25834"/>
                    <a:pt x="35499" y="26719"/>
                  </a:cubicBezTo>
                  <a:cubicBezTo>
                    <a:pt x="35379" y="27461"/>
                    <a:pt x="34847" y="28279"/>
                    <a:pt x="34051" y="28392"/>
                  </a:cubicBezTo>
                  <a:cubicBezTo>
                    <a:pt x="33992" y="28401"/>
                    <a:pt x="33934" y="28404"/>
                    <a:pt x="33877" y="28404"/>
                  </a:cubicBezTo>
                  <a:cubicBezTo>
                    <a:pt x="33180" y="28404"/>
                    <a:pt x="32676" y="27810"/>
                    <a:pt x="32252" y="27318"/>
                  </a:cubicBezTo>
                  <a:cubicBezTo>
                    <a:pt x="31829" y="26832"/>
                    <a:pt x="31407" y="26343"/>
                    <a:pt x="30788" y="26110"/>
                  </a:cubicBezTo>
                  <a:cubicBezTo>
                    <a:pt x="30467" y="25990"/>
                    <a:pt x="30136" y="25935"/>
                    <a:pt x="29805" y="25935"/>
                  </a:cubicBezTo>
                  <a:cubicBezTo>
                    <a:pt x="28836" y="25935"/>
                    <a:pt x="27875" y="26409"/>
                    <a:pt x="27215" y="27111"/>
                  </a:cubicBezTo>
                  <a:cubicBezTo>
                    <a:pt x="26110" y="28286"/>
                    <a:pt x="25718" y="29903"/>
                    <a:pt x="25415" y="31436"/>
                  </a:cubicBezTo>
                  <a:cubicBezTo>
                    <a:pt x="25219" y="32440"/>
                    <a:pt x="24868" y="35515"/>
                    <a:pt x="23426" y="35515"/>
                  </a:cubicBezTo>
                  <a:cubicBezTo>
                    <a:pt x="23229" y="35515"/>
                    <a:pt x="23011" y="35458"/>
                    <a:pt x="22770" y="35329"/>
                  </a:cubicBezTo>
                  <a:cubicBezTo>
                    <a:pt x="22075" y="34956"/>
                    <a:pt x="21669" y="34201"/>
                    <a:pt x="21379" y="33502"/>
                  </a:cubicBezTo>
                  <a:cubicBezTo>
                    <a:pt x="21000" y="32591"/>
                    <a:pt x="20817" y="31609"/>
                    <a:pt x="20837" y="30625"/>
                  </a:cubicBezTo>
                  <a:cubicBezTo>
                    <a:pt x="20857" y="29773"/>
                    <a:pt x="21007" y="28915"/>
                    <a:pt x="20864" y="28066"/>
                  </a:cubicBezTo>
                  <a:cubicBezTo>
                    <a:pt x="20744" y="27388"/>
                    <a:pt x="20461" y="26749"/>
                    <a:pt x="20035" y="26207"/>
                  </a:cubicBezTo>
                  <a:cubicBezTo>
                    <a:pt x="19157" y="25062"/>
                    <a:pt x="17783" y="24340"/>
                    <a:pt x="16399" y="24011"/>
                  </a:cubicBezTo>
                  <a:cubicBezTo>
                    <a:pt x="15743" y="23855"/>
                    <a:pt x="15074" y="23792"/>
                    <a:pt x="14402" y="23792"/>
                  </a:cubicBezTo>
                  <a:cubicBezTo>
                    <a:pt x="13427" y="23792"/>
                    <a:pt x="12446" y="23924"/>
                    <a:pt x="11492" y="24094"/>
                  </a:cubicBezTo>
                  <a:cubicBezTo>
                    <a:pt x="9531" y="24442"/>
                    <a:pt x="7460" y="24985"/>
                    <a:pt x="5436" y="24985"/>
                  </a:cubicBezTo>
                  <a:cubicBezTo>
                    <a:pt x="4227" y="24985"/>
                    <a:pt x="3035" y="24792"/>
                    <a:pt x="1894" y="24247"/>
                  </a:cubicBezTo>
                  <a:cubicBezTo>
                    <a:pt x="1208" y="23918"/>
                    <a:pt x="606" y="23492"/>
                    <a:pt x="110" y="22913"/>
                  </a:cubicBezTo>
                  <a:cubicBezTo>
                    <a:pt x="99" y="22901"/>
                    <a:pt x="86" y="22897"/>
                    <a:pt x="74" y="22897"/>
                  </a:cubicBezTo>
                  <a:cubicBezTo>
                    <a:pt x="35" y="22897"/>
                    <a:pt x="0" y="22943"/>
                    <a:pt x="31" y="22983"/>
                  </a:cubicBezTo>
                  <a:lnTo>
                    <a:pt x="24" y="22983"/>
                  </a:lnTo>
                  <a:cubicBezTo>
                    <a:pt x="1404" y="24636"/>
                    <a:pt x="3438" y="25156"/>
                    <a:pt x="5498" y="25156"/>
                  </a:cubicBezTo>
                  <a:cubicBezTo>
                    <a:pt x="6477" y="25156"/>
                    <a:pt x="7462" y="25038"/>
                    <a:pt x="8384" y="24869"/>
                  </a:cubicBezTo>
                  <a:cubicBezTo>
                    <a:pt x="10345" y="24509"/>
                    <a:pt x="12432" y="23947"/>
                    <a:pt x="14446" y="23947"/>
                  </a:cubicBezTo>
                  <a:cubicBezTo>
                    <a:pt x="15947" y="23947"/>
                    <a:pt x="17409" y="24260"/>
                    <a:pt x="18748" y="25202"/>
                  </a:cubicBezTo>
                  <a:cubicBezTo>
                    <a:pt x="19403" y="25658"/>
                    <a:pt x="19969" y="26250"/>
                    <a:pt x="20328" y="26965"/>
                  </a:cubicBezTo>
                  <a:cubicBezTo>
                    <a:pt x="20754" y="27810"/>
                    <a:pt x="20780" y="28708"/>
                    <a:pt x="20717" y="29633"/>
                  </a:cubicBezTo>
                  <a:cubicBezTo>
                    <a:pt x="20594" y="31353"/>
                    <a:pt x="20734" y="33126"/>
                    <a:pt x="21732" y="34597"/>
                  </a:cubicBezTo>
                  <a:cubicBezTo>
                    <a:pt x="22055" y="35076"/>
                    <a:pt x="22520" y="35548"/>
                    <a:pt x="23113" y="35665"/>
                  </a:cubicBezTo>
                  <a:cubicBezTo>
                    <a:pt x="23199" y="35682"/>
                    <a:pt x="23285" y="35690"/>
                    <a:pt x="23368" y="35690"/>
                  </a:cubicBezTo>
                  <a:cubicBezTo>
                    <a:pt x="23959" y="35690"/>
                    <a:pt x="24447" y="35276"/>
                    <a:pt x="24736" y="34757"/>
                  </a:cubicBezTo>
                  <a:cubicBezTo>
                    <a:pt x="25152" y="34021"/>
                    <a:pt x="25308" y="33143"/>
                    <a:pt x="25468" y="32321"/>
                  </a:cubicBezTo>
                  <a:cubicBezTo>
                    <a:pt x="25648" y="31406"/>
                    <a:pt x="25794" y="30485"/>
                    <a:pt x="26077" y="29597"/>
                  </a:cubicBezTo>
                  <a:cubicBezTo>
                    <a:pt x="26579" y="28010"/>
                    <a:pt x="27611" y="26413"/>
                    <a:pt x="29387" y="26147"/>
                  </a:cubicBezTo>
                  <a:cubicBezTo>
                    <a:pt x="29530" y="26125"/>
                    <a:pt x="29672" y="26114"/>
                    <a:pt x="29812" y="26114"/>
                  </a:cubicBezTo>
                  <a:cubicBezTo>
                    <a:pt x="30487" y="26114"/>
                    <a:pt x="31120" y="26365"/>
                    <a:pt x="31613" y="26859"/>
                  </a:cubicBezTo>
                  <a:cubicBezTo>
                    <a:pt x="32079" y="27324"/>
                    <a:pt x="32425" y="27917"/>
                    <a:pt x="32964" y="28309"/>
                  </a:cubicBezTo>
                  <a:cubicBezTo>
                    <a:pt x="33266" y="28529"/>
                    <a:pt x="33575" y="28625"/>
                    <a:pt x="33872" y="28625"/>
                  </a:cubicBezTo>
                  <a:cubicBezTo>
                    <a:pt x="34748" y="28625"/>
                    <a:pt x="35519" y="27794"/>
                    <a:pt x="35715" y="26865"/>
                  </a:cubicBezTo>
                  <a:cubicBezTo>
                    <a:pt x="36061" y="25218"/>
                    <a:pt x="34910" y="23608"/>
                    <a:pt x="35412" y="21958"/>
                  </a:cubicBezTo>
                  <a:cubicBezTo>
                    <a:pt x="35944" y="20211"/>
                    <a:pt x="37884" y="20614"/>
                    <a:pt x="39288" y="20494"/>
                  </a:cubicBezTo>
                  <a:cubicBezTo>
                    <a:pt x="40426" y="20398"/>
                    <a:pt x="41311" y="19789"/>
                    <a:pt x="41540" y="18641"/>
                  </a:cubicBezTo>
                  <a:cubicBezTo>
                    <a:pt x="41753" y="17570"/>
                    <a:pt x="41497" y="16465"/>
                    <a:pt x="41504" y="15384"/>
                  </a:cubicBezTo>
                  <a:cubicBezTo>
                    <a:pt x="41507" y="14872"/>
                    <a:pt x="41554" y="14330"/>
                    <a:pt x="41790" y="13867"/>
                  </a:cubicBezTo>
                  <a:cubicBezTo>
                    <a:pt x="42136" y="13202"/>
                    <a:pt x="42814" y="12922"/>
                    <a:pt x="43520" y="12799"/>
                  </a:cubicBezTo>
                  <a:cubicBezTo>
                    <a:pt x="44322" y="12659"/>
                    <a:pt x="45190" y="12636"/>
                    <a:pt x="45885" y="12160"/>
                  </a:cubicBezTo>
                  <a:cubicBezTo>
                    <a:pt x="46454" y="11774"/>
                    <a:pt x="46827" y="11159"/>
                    <a:pt x="46990" y="10497"/>
                  </a:cubicBezTo>
                  <a:cubicBezTo>
                    <a:pt x="47392" y="8827"/>
                    <a:pt x="46531" y="7286"/>
                    <a:pt x="45363" y="6149"/>
                  </a:cubicBezTo>
                  <a:cubicBezTo>
                    <a:pt x="44092" y="4908"/>
                    <a:pt x="42558" y="3883"/>
                    <a:pt x="41031" y="2982"/>
                  </a:cubicBezTo>
                  <a:cubicBezTo>
                    <a:pt x="39517" y="2087"/>
                    <a:pt x="37917" y="1345"/>
                    <a:pt x="36257" y="759"/>
                  </a:cubicBezTo>
                  <a:cubicBezTo>
                    <a:pt x="35435" y="473"/>
                    <a:pt x="34604" y="220"/>
                    <a:pt x="33762" y="7"/>
                  </a:cubicBezTo>
                  <a:cubicBezTo>
                    <a:pt x="33745" y="3"/>
                    <a:pt x="33728" y="1"/>
                    <a:pt x="33712" y="1"/>
                  </a:cubicBezTo>
                  <a:close/>
                </a:path>
              </a:pathLst>
            </a:custGeom>
            <a:solidFill>
              <a:srgbClr val="F7E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9"/>
            <p:cNvSpPr/>
            <p:nvPr/>
          </p:nvSpPr>
          <p:spPr>
            <a:xfrm>
              <a:off x="4399900" y="2154325"/>
              <a:ext cx="793150" cy="575425"/>
            </a:xfrm>
            <a:custGeom>
              <a:avLst/>
              <a:gdLst/>
              <a:ahLst/>
              <a:cxnLst/>
              <a:rect l="l" t="t" r="r" b="b"/>
              <a:pathLst>
                <a:path w="31726" h="23017" extrusionOk="0">
                  <a:moveTo>
                    <a:pt x="23033" y="1"/>
                  </a:moveTo>
                  <a:cubicBezTo>
                    <a:pt x="22811" y="1"/>
                    <a:pt x="22756" y="369"/>
                    <a:pt x="22982" y="447"/>
                  </a:cubicBezTo>
                  <a:cubicBezTo>
                    <a:pt x="23458" y="617"/>
                    <a:pt x="23917" y="843"/>
                    <a:pt x="24343" y="1113"/>
                  </a:cubicBezTo>
                  <a:cubicBezTo>
                    <a:pt x="24769" y="1379"/>
                    <a:pt x="25211" y="1605"/>
                    <a:pt x="25614" y="1901"/>
                  </a:cubicBezTo>
                  <a:cubicBezTo>
                    <a:pt x="26422" y="2493"/>
                    <a:pt x="27207" y="3089"/>
                    <a:pt x="27893" y="3824"/>
                  </a:cubicBezTo>
                  <a:cubicBezTo>
                    <a:pt x="29130" y="5148"/>
                    <a:pt x="30168" y="6778"/>
                    <a:pt x="30514" y="8582"/>
                  </a:cubicBezTo>
                  <a:cubicBezTo>
                    <a:pt x="30664" y="9367"/>
                    <a:pt x="30714" y="10225"/>
                    <a:pt x="30514" y="11007"/>
                  </a:cubicBezTo>
                  <a:cubicBezTo>
                    <a:pt x="30404" y="11433"/>
                    <a:pt x="30245" y="11845"/>
                    <a:pt x="30005" y="12218"/>
                  </a:cubicBezTo>
                  <a:cubicBezTo>
                    <a:pt x="29696" y="12697"/>
                    <a:pt x="29203" y="13173"/>
                    <a:pt x="28638" y="13302"/>
                  </a:cubicBezTo>
                  <a:cubicBezTo>
                    <a:pt x="28185" y="13402"/>
                    <a:pt x="27743" y="13419"/>
                    <a:pt x="27307" y="13602"/>
                  </a:cubicBezTo>
                  <a:cubicBezTo>
                    <a:pt x="26928" y="13765"/>
                    <a:pt x="26582" y="13991"/>
                    <a:pt x="26279" y="14274"/>
                  </a:cubicBezTo>
                  <a:cubicBezTo>
                    <a:pt x="25694" y="14826"/>
                    <a:pt x="25281" y="15568"/>
                    <a:pt x="25178" y="16370"/>
                  </a:cubicBezTo>
                  <a:cubicBezTo>
                    <a:pt x="25071" y="17188"/>
                    <a:pt x="25464" y="18376"/>
                    <a:pt x="24765" y="19011"/>
                  </a:cubicBezTo>
                  <a:cubicBezTo>
                    <a:pt x="24526" y="19229"/>
                    <a:pt x="24211" y="19319"/>
                    <a:pt x="23893" y="19319"/>
                  </a:cubicBezTo>
                  <a:cubicBezTo>
                    <a:pt x="23716" y="19319"/>
                    <a:pt x="23537" y="19291"/>
                    <a:pt x="23371" y="19241"/>
                  </a:cubicBezTo>
                  <a:cubicBezTo>
                    <a:pt x="22849" y="19085"/>
                    <a:pt x="22570" y="18702"/>
                    <a:pt x="22194" y="18346"/>
                  </a:cubicBezTo>
                  <a:cubicBezTo>
                    <a:pt x="21856" y="18027"/>
                    <a:pt x="21453" y="17906"/>
                    <a:pt x="21036" y="17906"/>
                  </a:cubicBezTo>
                  <a:cubicBezTo>
                    <a:pt x="20637" y="17906"/>
                    <a:pt x="20224" y="18017"/>
                    <a:pt x="19842" y="18170"/>
                  </a:cubicBezTo>
                  <a:cubicBezTo>
                    <a:pt x="19003" y="18509"/>
                    <a:pt x="18198" y="19061"/>
                    <a:pt x="17742" y="19863"/>
                  </a:cubicBezTo>
                  <a:cubicBezTo>
                    <a:pt x="17479" y="20329"/>
                    <a:pt x="17413" y="20811"/>
                    <a:pt x="17277" y="21317"/>
                  </a:cubicBezTo>
                  <a:cubicBezTo>
                    <a:pt x="17217" y="21540"/>
                    <a:pt x="17153" y="21776"/>
                    <a:pt x="17007" y="21962"/>
                  </a:cubicBezTo>
                  <a:cubicBezTo>
                    <a:pt x="16901" y="22095"/>
                    <a:pt x="16658" y="22285"/>
                    <a:pt x="16488" y="22325"/>
                  </a:cubicBezTo>
                  <a:cubicBezTo>
                    <a:pt x="16462" y="22331"/>
                    <a:pt x="16437" y="22334"/>
                    <a:pt x="16412" y="22334"/>
                  </a:cubicBezTo>
                  <a:cubicBezTo>
                    <a:pt x="16045" y="22334"/>
                    <a:pt x="15775" y="21681"/>
                    <a:pt x="15713" y="21413"/>
                  </a:cubicBezTo>
                  <a:cubicBezTo>
                    <a:pt x="15590" y="20884"/>
                    <a:pt x="15603" y="20312"/>
                    <a:pt x="15580" y="19773"/>
                  </a:cubicBezTo>
                  <a:cubicBezTo>
                    <a:pt x="15537" y="18835"/>
                    <a:pt x="15453" y="17790"/>
                    <a:pt x="14781" y="17065"/>
                  </a:cubicBezTo>
                  <a:cubicBezTo>
                    <a:pt x="14166" y="16400"/>
                    <a:pt x="13228" y="16170"/>
                    <a:pt x="12356" y="16114"/>
                  </a:cubicBezTo>
                  <a:cubicBezTo>
                    <a:pt x="12202" y="16104"/>
                    <a:pt x="12048" y="16099"/>
                    <a:pt x="11895" y="16099"/>
                  </a:cubicBezTo>
                  <a:cubicBezTo>
                    <a:pt x="10119" y="16099"/>
                    <a:pt x="8417" y="16731"/>
                    <a:pt x="6680" y="17019"/>
                  </a:cubicBezTo>
                  <a:cubicBezTo>
                    <a:pt x="6184" y="17100"/>
                    <a:pt x="5680" y="17153"/>
                    <a:pt x="5177" y="17153"/>
                  </a:cubicBezTo>
                  <a:cubicBezTo>
                    <a:pt x="4658" y="17153"/>
                    <a:pt x="4141" y="17097"/>
                    <a:pt x="3636" y="16959"/>
                  </a:cubicBezTo>
                  <a:cubicBezTo>
                    <a:pt x="2658" y="16689"/>
                    <a:pt x="1770" y="16167"/>
                    <a:pt x="1055" y="15445"/>
                  </a:cubicBezTo>
                  <a:cubicBezTo>
                    <a:pt x="699" y="15082"/>
                    <a:pt x="393" y="14676"/>
                    <a:pt x="146" y="14237"/>
                  </a:cubicBezTo>
                  <a:cubicBezTo>
                    <a:pt x="132" y="14213"/>
                    <a:pt x="109" y="14202"/>
                    <a:pt x="87" y="14202"/>
                  </a:cubicBezTo>
                  <a:cubicBezTo>
                    <a:pt x="43" y="14202"/>
                    <a:pt x="0" y="14243"/>
                    <a:pt x="27" y="14294"/>
                  </a:cubicBezTo>
                  <a:lnTo>
                    <a:pt x="23" y="14294"/>
                  </a:lnTo>
                  <a:cubicBezTo>
                    <a:pt x="948" y="15977"/>
                    <a:pt x="2675" y="17142"/>
                    <a:pt x="4591" y="17335"/>
                  </a:cubicBezTo>
                  <a:cubicBezTo>
                    <a:pt x="4822" y="17358"/>
                    <a:pt x="5051" y="17368"/>
                    <a:pt x="5281" y="17368"/>
                  </a:cubicBezTo>
                  <a:cubicBezTo>
                    <a:pt x="7074" y="17368"/>
                    <a:pt x="8825" y="16728"/>
                    <a:pt x="10586" y="16460"/>
                  </a:cubicBezTo>
                  <a:cubicBezTo>
                    <a:pt x="11042" y="16390"/>
                    <a:pt x="11519" y="16340"/>
                    <a:pt x="11994" y="16340"/>
                  </a:cubicBezTo>
                  <a:cubicBezTo>
                    <a:pt x="12608" y="16340"/>
                    <a:pt x="13219" y="16423"/>
                    <a:pt x="13780" y="16656"/>
                  </a:cubicBezTo>
                  <a:cubicBezTo>
                    <a:pt x="15057" y="17185"/>
                    <a:pt x="15297" y="18449"/>
                    <a:pt x="15340" y="19697"/>
                  </a:cubicBezTo>
                  <a:cubicBezTo>
                    <a:pt x="15367" y="20575"/>
                    <a:pt x="15274" y="21676"/>
                    <a:pt x="15833" y="22425"/>
                  </a:cubicBezTo>
                  <a:cubicBezTo>
                    <a:pt x="16052" y="22724"/>
                    <a:pt x="16418" y="22960"/>
                    <a:pt x="16787" y="23010"/>
                  </a:cubicBezTo>
                  <a:cubicBezTo>
                    <a:pt x="16820" y="23015"/>
                    <a:pt x="16852" y="23017"/>
                    <a:pt x="16884" y="23017"/>
                  </a:cubicBezTo>
                  <a:cubicBezTo>
                    <a:pt x="17330" y="23017"/>
                    <a:pt x="17748" y="22599"/>
                    <a:pt x="17962" y="22242"/>
                  </a:cubicBezTo>
                  <a:cubicBezTo>
                    <a:pt x="18251" y="21753"/>
                    <a:pt x="18308" y="21170"/>
                    <a:pt x="18454" y="20632"/>
                  </a:cubicBezTo>
                  <a:cubicBezTo>
                    <a:pt x="18584" y="20166"/>
                    <a:pt x="18777" y="19727"/>
                    <a:pt x="19066" y="19337"/>
                  </a:cubicBezTo>
                  <a:cubicBezTo>
                    <a:pt x="19495" y="18764"/>
                    <a:pt x="20335" y="18207"/>
                    <a:pt x="21113" y="18207"/>
                  </a:cubicBezTo>
                  <a:cubicBezTo>
                    <a:pt x="21422" y="18207"/>
                    <a:pt x="21721" y="18295"/>
                    <a:pt x="21981" y="18506"/>
                  </a:cubicBezTo>
                  <a:cubicBezTo>
                    <a:pt x="22337" y="18795"/>
                    <a:pt x="22600" y="19168"/>
                    <a:pt x="23015" y="19381"/>
                  </a:cubicBezTo>
                  <a:cubicBezTo>
                    <a:pt x="23297" y="19525"/>
                    <a:pt x="23608" y="19599"/>
                    <a:pt x="23922" y="19599"/>
                  </a:cubicBezTo>
                  <a:cubicBezTo>
                    <a:pt x="24028" y="19599"/>
                    <a:pt x="24134" y="19590"/>
                    <a:pt x="24240" y="19574"/>
                  </a:cubicBezTo>
                  <a:cubicBezTo>
                    <a:pt x="25121" y="19421"/>
                    <a:pt x="25484" y="18642"/>
                    <a:pt x="25491" y="17817"/>
                  </a:cubicBezTo>
                  <a:cubicBezTo>
                    <a:pt x="25494" y="17358"/>
                    <a:pt x="25427" y="16902"/>
                    <a:pt x="25477" y="16443"/>
                  </a:cubicBezTo>
                  <a:cubicBezTo>
                    <a:pt x="25534" y="15961"/>
                    <a:pt x="25704" y="15498"/>
                    <a:pt x="25973" y="15092"/>
                  </a:cubicBezTo>
                  <a:cubicBezTo>
                    <a:pt x="26529" y="14234"/>
                    <a:pt x="27460" y="13688"/>
                    <a:pt x="28485" y="13622"/>
                  </a:cubicBezTo>
                  <a:cubicBezTo>
                    <a:pt x="29047" y="13585"/>
                    <a:pt x="29556" y="13539"/>
                    <a:pt x="30025" y="13203"/>
                  </a:cubicBezTo>
                  <a:cubicBezTo>
                    <a:pt x="30438" y="12903"/>
                    <a:pt x="30774" y="12487"/>
                    <a:pt x="31030" y="12048"/>
                  </a:cubicBezTo>
                  <a:cubicBezTo>
                    <a:pt x="31476" y="11276"/>
                    <a:pt x="31725" y="10338"/>
                    <a:pt x="31695" y="9443"/>
                  </a:cubicBezTo>
                  <a:cubicBezTo>
                    <a:pt x="31619" y="7487"/>
                    <a:pt x="30767" y="5664"/>
                    <a:pt x="29599" y="4124"/>
                  </a:cubicBezTo>
                  <a:cubicBezTo>
                    <a:pt x="28352" y="2483"/>
                    <a:pt x="26595" y="880"/>
                    <a:pt x="24556" y="334"/>
                  </a:cubicBezTo>
                  <a:cubicBezTo>
                    <a:pt x="24070" y="204"/>
                    <a:pt x="23571" y="101"/>
                    <a:pt x="23075" y="5"/>
                  </a:cubicBezTo>
                  <a:cubicBezTo>
                    <a:pt x="23061" y="2"/>
                    <a:pt x="23047" y="1"/>
                    <a:pt x="23033" y="1"/>
                  </a:cubicBezTo>
                  <a:close/>
                </a:path>
              </a:pathLst>
            </a:custGeom>
            <a:solidFill>
              <a:srgbClr val="F7E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9"/>
            <p:cNvSpPr/>
            <p:nvPr/>
          </p:nvSpPr>
          <p:spPr>
            <a:xfrm>
              <a:off x="4598275" y="2294925"/>
              <a:ext cx="443650" cy="252450"/>
            </a:xfrm>
            <a:custGeom>
              <a:avLst/>
              <a:gdLst/>
              <a:ahLst/>
              <a:cxnLst/>
              <a:rect l="l" t="t" r="r" b="b"/>
              <a:pathLst>
                <a:path w="17746" h="10098" extrusionOk="0">
                  <a:moveTo>
                    <a:pt x="12843" y="1"/>
                  </a:moveTo>
                  <a:cubicBezTo>
                    <a:pt x="12753" y="1"/>
                    <a:pt x="12669" y="119"/>
                    <a:pt x="12748" y="193"/>
                  </a:cubicBezTo>
                  <a:cubicBezTo>
                    <a:pt x="14059" y="1401"/>
                    <a:pt x="16518" y="2089"/>
                    <a:pt x="16810" y="4109"/>
                  </a:cubicBezTo>
                  <a:cubicBezTo>
                    <a:pt x="16933" y="4954"/>
                    <a:pt x="16458" y="5656"/>
                    <a:pt x="15736" y="6052"/>
                  </a:cubicBezTo>
                  <a:cubicBezTo>
                    <a:pt x="15370" y="6251"/>
                    <a:pt x="14977" y="6401"/>
                    <a:pt x="14571" y="6497"/>
                  </a:cubicBezTo>
                  <a:cubicBezTo>
                    <a:pt x="14119" y="6607"/>
                    <a:pt x="13627" y="6610"/>
                    <a:pt x="13221" y="6863"/>
                  </a:cubicBezTo>
                  <a:cubicBezTo>
                    <a:pt x="12485" y="7316"/>
                    <a:pt x="12642" y="8271"/>
                    <a:pt x="12316" y="8959"/>
                  </a:cubicBezTo>
                  <a:cubicBezTo>
                    <a:pt x="12093" y="9433"/>
                    <a:pt x="11637" y="9809"/>
                    <a:pt x="11104" y="9809"/>
                  </a:cubicBezTo>
                  <a:cubicBezTo>
                    <a:pt x="11071" y="9809"/>
                    <a:pt x="11038" y="9807"/>
                    <a:pt x="11005" y="9804"/>
                  </a:cubicBezTo>
                  <a:cubicBezTo>
                    <a:pt x="10373" y="9751"/>
                    <a:pt x="10137" y="9252"/>
                    <a:pt x="9960" y="8716"/>
                  </a:cubicBezTo>
                  <a:cubicBezTo>
                    <a:pt x="9721" y="7988"/>
                    <a:pt x="9245" y="7549"/>
                    <a:pt x="8457" y="7542"/>
                  </a:cubicBezTo>
                  <a:cubicBezTo>
                    <a:pt x="8449" y="7542"/>
                    <a:pt x="8441" y="7542"/>
                    <a:pt x="8433" y="7542"/>
                  </a:cubicBezTo>
                  <a:cubicBezTo>
                    <a:pt x="7644" y="7542"/>
                    <a:pt x="6919" y="7867"/>
                    <a:pt x="6171" y="8074"/>
                  </a:cubicBezTo>
                  <a:cubicBezTo>
                    <a:pt x="5546" y="8249"/>
                    <a:pt x="4874" y="8349"/>
                    <a:pt x="4206" y="8349"/>
                  </a:cubicBezTo>
                  <a:cubicBezTo>
                    <a:pt x="2535" y="8349"/>
                    <a:pt x="891" y="7727"/>
                    <a:pt x="93" y="6111"/>
                  </a:cubicBezTo>
                  <a:cubicBezTo>
                    <a:pt x="84" y="6096"/>
                    <a:pt x="70" y="6089"/>
                    <a:pt x="56" y="6089"/>
                  </a:cubicBezTo>
                  <a:cubicBezTo>
                    <a:pt x="28" y="6089"/>
                    <a:pt x="1" y="6116"/>
                    <a:pt x="16" y="6151"/>
                  </a:cubicBezTo>
                  <a:lnTo>
                    <a:pt x="16" y="6148"/>
                  </a:lnTo>
                  <a:cubicBezTo>
                    <a:pt x="783" y="7832"/>
                    <a:pt x="2575" y="8577"/>
                    <a:pt x="4332" y="8577"/>
                  </a:cubicBezTo>
                  <a:cubicBezTo>
                    <a:pt x="4512" y="8577"/>
                    <a:pt x="4692" y="8569"/>
                    <a:pt x="4870" y="8553"/>
                  </a:cubicBezTo>
                  <a:cubicBezTo>
                    <a:pt x="5878" y="8464"/>
                    <a:pt x="6790" y="8074"/>
                    <a:pt x="7771" y="7881"/>
                  </a:cubicBezTo>
                  <a:cubicBezTo>
                    <a:pt x="7980" y="7840"/>
                    <a:pt x="8204" y="7807"/>
                    <a:pt x="8425" y="7807"/>
                  </a:cubicBezTo>
                  <a:cubicBezTo>
                    <a:pt x="8654" y="7807"/>
                    <a:pt x="8881" y="7843"/>
                    <a:pt x="9085" y="7945"/>
                  </a:cubicBezTo>
                  <a:cubicBezTo>
                    <a:pt x="9614" y="8207"/>
                    <a:pt x="9658" y="8803"/>
                    <a:pt x="9874" y="9289"/>
                  </a:cubicBezTo>
                  <a:cubicBezTo>
                    <a:pt x="10114" y="9818"/>
                    <a:pt x="10635" y="10098"/>
                    <a:pt x="11171" y="10098"/>
                  </a:cubicBezTo>
                  <a:cubicBezTo>
                    <a:pt x="11454" y="10098"/>
                    <a:pt x="11741" y="10020"/>
                    <a:pt x="11993" y="9861"/>
                  </a:cubicBezTo>
                  <a:cubicBezTo>
                    <a:pt x="12362" y="9618"/>
                    <a:pt x="12645" y="9262"/>
                    <a:pt x="12792" y="8843"/>
                  </a:cubicBezTo>
                  <a:cubicBezTo>
                    <a:pt x="12935" y="8444"/>
                    <a:pt x="12911" y="7851"/>
                    <a:pt x="13234" y="7542"/>
                  </a:cubicBezTo>
                  <a:cubicBezTo>
                    <a:pt x="13444" y="7342"/>
                    <a:pt x="13750" y="7379"/>
                    <a:pt x="14016" y="7366"/>
                  </a:cubicBezTo>
                  <a:cubicBezTo>
                    <a:pt x="14269" y="7356"/>
                    <a:pt x="14518" y="7332"/>
                    <a:pt x="14764" y="7296"/>
                  </a:cubicBezTo>
                  <a:cubicBezTo>
                    <a:pt x="15237" y="7223"/>
                    <a:pt x="15696" y="7080"/>
                    <a:pt x="16122" y="6867"/>
                  </a:cubicBezTo>
                  <a:cubicBezTo>
                    <a:pt x="16953" y="6444"/>
                    <a:pt x="17625" y="5689"/>
                    <a:pt x="17682" y="4721"/>
                  </a:cubicBezTo>
                  <a:cubicBezTo>
                    <a:pt x="17745" y="3633"/>
                    <a:pt x="17017" y="2628"/>
                    <a:pt x="16202" y="1989"/>
                  </a:cubicBezTo>
                  <a:cubicBezTo>
                    <a:pt x="15187" y="1194"/>
                    <a:pt x="13943" y="775"/>
                    <a:pt x="12901" y="20"/>
                  </a:cubicBezTo>
                  <a:cubicBezTo>
                    <a:pt x="12883" y="7"/>
                    <a:pt x="12863" y="1"/>
                    <a:pt x="12843" y="1"/>
                  </a:cubicBezTo>
                  <a:close/>
                </a:path>
              </a:pathLst>
            </a:custGeom>
            <a:solidFill>
              <a:srgbClr val="F7E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0" name="Google Shape;4680;p19"/>
          <p:cNvSpPr txBox="1">
            <a:spLocks noGrp="1"/>
          </p:cNvSpPr>
          <p:nvPr>
            <p:ph type="title"/>
          </p:nvPr>
        </p:nvSpPr>
        <p:spPr>
          <a:xfrm>
            <a:off x="824200" y="1097275"/>
            <a:ext cx="3385800" cy="15942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681" name="Google Shape;4681;p19"/>
          <p:cNvSpPr txBox="1">
            <a:spLocks noGrp="1"/>
          </p:cNvSpPr>
          <p:nvPr>
            <p:ph type="subTitle" idx="1"/>
          </p:nvPr>
        </p:nvSpPr>
        <p:spPr>
          <a:xfrm>
            <a:off x="824200" y="2691475"/>
            <a:ext cx="3119100" cy="1186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682" name="Google Shape;4682;p19"/>
          <p:cNvGrpSpPr/>
          <p:nvPr/>
        </p:nvGrpSpPr>
        <p:grpSpPr>
          <a:xfrm flipH="1">
            <a:off x="8709874" y="-166851"/>
            <a:ext cx="434123" cy="5485949"/>
            <a:chOff x="13274" y="-166851"/>
            <a:chExt cx="434123" cy="5485949"/>
          </a:xfrm>
        </p:grpSpPr>
        <p:sp>
          <p:nvSpPr>
            <p:cNvPr id="4683" name="Google Shape;4683;p19"/>
            <p:cNvSpPr/>
            <p:nvPr/>
          </p:nvSpPr>
          <p:spPr>
            <a:xfrm rot="-5400000">
              <a:off x="-76071" y="4648688"/>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0" y="5509"/>
                    <a:pt x="13242" y="4611"/>
                    <a:pt x="13661" y="3407"/>
                  </a:cubicBezTo>
                  <a:cubicBezTo>
                    <a:pt x="14020" y="2372"/>
                    <a:pt x="13844" y="1181"/>
                    <a:pt x="13172" y="0"/>
                  </a:cubicBezTo>
                  <a:lnTo>
                    <a:pt x="12912" y="0"/>
                  </a:lnTo>
                  <a:cubicBezTo>
                    <a:pt x="13608" y="1161"/>
                    <a:pt x="13801" y="2332"/>
                    <a:pt x="13451" y="3334"/>
                  </a:cubicBezTo>
                  <a:cubicBezTo>
                    <a:pt x="13059" y="4468"/>
                    <a:pt x="12027" y="5316"/>
                    <a:pt x="10470" y="5789"/>
                  </a:cubicBezTo>
                  <a:cubicBezTo>
                    <a:pt x="8035" y="6527"/>
                    <a:pt x="7257" y="7702"/>
                    <a:pt x="7010" y="8311"/>
                  </a:cubicBezTo>
                  <a:cubicBezTo>
                    <a:pt x="6764" y="7702"/>
                    <a:pt x="5989" y="6527"/>
                    <a:pt x="3554" y="5789"/>
                  </a:cubicBezTo>
                  <a:cubicBezTo>
                    <a:pt x="1997" y="5316"/>
                    <a:pt x="962" y="4468"/>
                    <a:pt x="570"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9"/>
            <p:cNvSpPr/>
            <p:nvPr/>
          </p:nvSpPr>
          <p:spPr>
            <a:xfrm rot="-5400000">
              <a:off x="-60135" y="4680164"/>
              <a:ext cx="489326" cy="342507"/>
            </a:xfrm>
            <a:custGeom>
              <a:avLst/>
              <a:gdLst/>
              <a:ahLst/>
              <a:cxnLst/>
              <a:rect l="l" t="t" r="r" b="b"/>
              <a:pathLst>
                <a:path w="11745" h="8221" extrusionOk="0">
                  <a:moveTo>
                    <a:pt x="666" y="0"/>
                  </a:moveTo>
                  <a:cubicBezTo>
                    <a:pt x="137" y="965"/>
                    <a:pt x="0" y="1936"/>
                    <a:pt x="297" y="2781"/>
                  </a:cubicBezTo>
                  <a:cubicBezTo>
                    <a:pt x="646" y="3793"/>
                    <a:pt x="1557"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4" y="1936"/>
                    <a:pt x="11611" y="965"/>
                    <a:pt x="11082" y="0"/>
                  </a:cubicBezTo>
                  <a:lnTo>
                    <a:pt x="10830" y="0"/>
                  </a:lnTo>
                  <a:cubicBezTo>
                    <a:pt x="11378" y="945"/>
                    <a:pt x="11525" y="1893"/>
                    <a:pt x="11242" y="2708"/>
                  </a:cubicBezTo>
                  <a:cubicBezTo>
                    <a:pt x="10913" y="3650"/>
                    <a:pt x="10054" y="4358"/>
                    <a:pt x="8760" y="4751"/>
                  </a:cubicBezTo>
                  <a:cubicBezTo>
                    <a:pt x="6771" y="5356"/>
                    <a:pt x="6099" y="6308"/>
                    <a:pt x="5872"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9"/>
            <p:cNvSpPr/>
            <p:nvPr/>
          </p:nvSpPr>
          <p:spPr>
            <a:xfrm rot="-5400000">
              <a:off x="73289" y="4749803"/>
              <a:ext cx="91074" cy="203105"/>
            </a:xfrm>
            <a:custGeom>
              <a:avLst/>
              <a:gdLst/>
              <a:ahLst/>
              <a:cxnLst/>
              <a:rect l="l" t="t" r="r" b="b"/>
              <a:pathLst>
                <a:path w="2186" h="4875" extrusionOk="0">
                  <a:moveTo>
                    <a:pt x="1091" y="223"/>
                  </a:moveTo>
                  <a:cubicBezTo>
                    <a:pt x="1464" y="223"/>
                    <a:pt x="1963" y="3041"/>
                    <a:pt x="1963" y="3780"/>
                  </a:cubicBezTo>
                  <a:cubicBezTo>
                    <a:pt x="1963" y="4262"/>
                    <a:pt x="1574" y="4651"/>
                    <a:pt x="1091" y="4651"/>
                  </a:cubicBezTo>
                  <a:cubicBezTo>
                    <a:pt x="612" y="4648"/>
                    <a:pt x="223" y="4262"/>
                    <a:pt x="223" y="3780"/>
                  </a:cubicBezTo>
                  <a:cubicBezTo>
                    <a:pt x="223" y="3041"/>
                    <a:pt x="719" y="223"/>
                    <a:pt x="1091" y="223"/>
                  </a:cubicBezTo>
                  <a:close/>
                  <a:moveTo>
                    <a:pt x="1091" y="0"/>
                  </a:moveTo>
                  <a:cubicBezTo>
                    <a:pt x="389" y="0"/>
                    <a:pt x="0" y="3421"/>
                    <a:pt x="0" y="3780"/>
                  </a:cubicBezTo>
                  <a:cubicBezTo>
                    <a:pt x="0" y="4385"/>
                    <a:pt x="489" y="4874"/>
                    <a:pt x="1091" y="4874"/>
                  </a:cubicBezTo>
                  <a:cubicBezTo>
                    <a:pt x="1697" y="4874"/>
                    <a:pt x="2186" y="4385"/>
                    <a:pt x="2186" y="3780"/>
                  </a:cubicBezTo>
                  <a:cubicBezTo>
                    <a:pt x="2186" y="3421"/>
                    <a:pt x="1797"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9"/>
            <p:cNvSpPr/>
            <p:nvPr/>
          </p:nvSpPr>
          <p:spPr>
            <a:xfrm rot="-5400000">
              <a:off x="13503" y="4871249"/>
              <a:ext cx="156568" cy="157026"/>
            </a:xfrm>
            <a:custGeom>
              <a:avLst/>
              <a:gdLst/>
              <a:ahLst/>
              <a:cxnLst/>
              <a:rect l="l" t="t" r="r" b="b"/>
              <a:pathLst>
                <a:path w="3758" h="3769" extrusionOk="0">
                  <a:moveTo>
                    <a:pt x="2726" y="0"/>
                  </a:moveTo>
                  <a:cubicBezTo>
                    <a:pt x="1797" y="569"/>
                    <a:pt x="547" y="1787"/>
                    <a:pt x="384" y="1980"/>
                  </a:cubicBezTo>
                  <a:cubicBezTo>
                    <a:pt x="1" y="2445"/>
                    <a:pt x="68" y="3134"/>
                    <a:pt x="530" y="3520"/>
                  </a:cubicBezTo>
                  <a:cubicBezTo>
                    <a:pt x="735" y="3687"/>
                    <a:pt x="981" y="3768"/>
                    <a:pt x="1225" y="3768"/>
                  </a:cubicBezTo>
                  <a:cubicBezTo>
                    <a:pt x="1540" y="3768"/>
                    <a:pt x="1853" y="3633"/>
                    <a:pt x="2070" y="3370"/>
                  </a:cubicBezTo>
                  <a:cubicBezTo>
                    <a:pt x="2250" y="3154"/>
                    <a:pt x="2749" y="2375"/>
                    <a:pt x="3158" y="1597"/>
                  </a:cubicBezTo>
                  <a:cubicBezTo>
                    <a:pt x="3637" y="689"/>
                    <a:pt x="3757" y="240"/>
                    <a:pt x="3740" y="0"/>
                  </a:cubicBezTo>
                  <a:lnTo>
                    <a:pt x="3527" y="0"/>
                  </a:lnTo>
                  <a:cubicBezTo>
                    <a:pt x="3614" y="462"/>
                    <a:pt x="2343" y="2691"/>
                    <a:pt x="1901" y="3230"/>
                  </a:cubicBezTo>
                  <a:cubicBezTo>
                    <a:pt x="1734" y="3430"/>
                    <a:pt x="1488" y="3546"/>
                    <a:pt x="1229" y="3546"/>
                  </a:cubicBezTo>
                  <a:cubicBezTo>
                    <a:pt x="1026" y="3546"/>
                    <a:pt x="829" y="3477"/>
                    <a:pt x="673" y="3347"/>
                  </a:cubicBezTo>
                  <a:cubicBezTo>
                    <a:pt x="304" y="3041"/>
                    <a:pt x="254" y="2492"/>
                    <a:pt x="557" y="2123"/>
                  </a:cubicBezTo>
                  <a:cubicBezTo>
                    <a:pt x="939" y="1660"/>
                    <a:pt x="2446" y="353"/>
                    <a:pt x="3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9"/>
            <p:cNvSpPr/>
            <p:nvPr/>
          </p:nvSpPr>
          <p:spPr>
            <a:xfrm rot="-5400000">
              <a:off x="15940" y="4677706"/>
              <a:ext cx="151943" cy="157276"/>
            </a:xfrm>
            <a:custGeom>
              <a:avLst/>
              <a:gdLst/>
              <a:ahLst/>
              <a:cxnLst/>
              <a:rect l="l" t="t" r="r" b="b"/>
              <a:pathLst>
                <a:path w="3647" h="3775" extrusionOk="0">
                  <a:moveTo>
                    <a:pt x="240" y="0"/>
                  </a:moveTo>
                  <a:lnTo>
                    <a:pt x="17" y="3"/>
                  </a:lnTo>
                  <a:cubicBezTo>
                    <a:pt x="1" y="243"/>
                    <a:pt x="120" y="695"/>
                    <a:pt x="599" y="1600"/>
                  </a:cubicBezTo>
                  <a:cubicBezTo>
                    <a:pt x="1005" y="2379"/>
                    <a:pt x="1508" y="3157"/>
                    <a:pt x="1687" y="3377"/>
                  </a:cubicBezTo>
                  <a:cubicBezTo>
                    <a:pt x="1870" y="3600"/>
                    <a:pt x="2136" y="3739"/>
                    <a:pt x="2426" y="3769"/>
                  </a:cubicBezTo>
                  <a:cubicBezTo>
                    <a:pt x="2460" y="3773"/>
                    <a:pt x="2494" y="3774"/>
                    <a:pt x="2528" y="3774"/>
                  </a:cubicBezTo>
                  <a:cubicBezTo>
                    <a:pt x="2782" y="3774"/>
                    <a:pt x="3028" y="3687"/>
                    <a:pt x="3224" y="3523"/>
                  </a:cubicBezTo>
                  <a:cubicBezTo>
                    <a:pt x="3451" y="3340"/>
                    <a:pt x="3590" y="3071"/>
                    <a:pt x="3617" y="2785"/>
                  </a:cubicBezTo>
                  <a:cubicBezTo>
                    <a:pt x="3647" y="2495"/>
                    <a:pt x="3557" y="2206"/>
                    <a:pt x="3374" y="1983"/>
                  </a:cubicBezTo>
                  <a:cubicBezTo>
                    <a:pt x="3194" y="1767"/>
                    <a:pt x="2522" y="1128"/>
                    <a:pt x="1837" y="579"/>
                  </a:cubicBezTo>
                  <a:cubicBezTo>
                    <a:pt x="1584" y="373"/>
                    <a:pt x="1318" y="180"/>
                    <a:pt x="1042" y="3"/>
                  </a:cubicBezTo>
                  <a:lnTo>
                    <a:pt x="586" y="3"/>
                  </a:lnTo>
                  <a:cubicBezTo>
                    <a:pt x="799" y="100"/>
                    <a:pt x="1142" y="306"/>
                    <a:pt x="1697" y="752"/>
                  </a:cubicBezTo>
                  <a:cubicBezTo>
                    <a:pt x="2363" y="1281"/>
                    <a:pt x="3031" y="1920"/>
                    <a:pt x="3201" y="2123"/>
                  </a:cubicBezTo>
                  <a:cubicBezTo>
                    <a:pt x="3347" y="2302"/>
                    <a:pt x="3417" y="2532"/>
                    <a:pt x="3397" y="2761"/>
                  </a:cubicBezTo>
                  <a:cubicBezTo>
                    <a:pt x="3374" y="2991"/>
                    <a:pt x="3261" y="3204"/>
                    <a:pt x="3085" y="3350"/>
                  </a:cubicBezTo>
                  <a:cubicBezTo>
                    <a:pt x="2928" y="3480"/>
                    <a:pt x="2732" y="3550"/>
                    <a:pt x="2529" y="3550"/>
                  </a:cubicBezTo>
                  <a:cubicBezTo>
                    <a:pt x="2502" y="3550"/>
                    <a:pt x="2476" y="3546"/>
                    <a:pt x="2446" y="3546"/>
                  </a:cubicBezTo>
                  <a:cubicBezTo>
                    <a:pt x="2216" y="3523"/>
                    <a:pt x="2003" y="3410"/>
                    <a:pt x="1857" y="3234"/>
                  </a:cubicBezTo>
                  <a:cubicBezTo>
                    <a:pt x="1691" y="3027"/>
                    <a:pt x="1192" y="2249"/>
                    <a:pt x="796" y="1497"/>
                  </a:cubicBezTo>
                  <a:cubicBezTo>
                    <a:pt x="270" y="496"/>
                    <a:pt x="223"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9"/>
            <p:cNvSpPr/>
            <p:nvPr/>
          </p:nvSpPr>
          <p:spPr>
            <a:xfrm rot="-5400000">
              <a:off x="30106" y="4882519"/>
              <a:ext cx="92324" cy="107739"/>
            </a:xfrm>
            <a:custGeom>
              <a:avLst/>
              <a:gdLst/>
              <a:ahLst/>
              <a:cxnLst/>
              <a:rect l="l" t="t" r="r" b="b"/>
              <a:pathLst>
                <a:path w="2216" h="2586" extrusionOk="0">
                  <a:moveTo>
                    <a:pt x="2089" y="1"/>
                  </a:moveTo>
                  <a:cubicBezTo>
                    <a:pt x="2056" y="4"/>
                    <a:pt x="2026" y="17"/>
                    <a:pt x="2006" y="44"/>
                  </a:cubicBezTo>
                  <a:lnTo>
                    <a:pt x="37" y="2403"/>
                  </a:lnTo>
                  <a:cubicBezTo>
                    <a:pt x="0" y="2449"/>
                    <a:pt x="4"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9"/>
            <p:cNvSpPr/>
            <p:nvPr/>
          </p:nvSpPr>
          <p:spPr>
            <a:xfrm rot="-5400000">
              <a:off x="101807" y="4771988"/>
              <a:ext cx="9332" cy="158734"/>
            </a:xfrm>
            <a:custGeom>
              <a:avLst/>
              <a:gdLst/>
              <a:ahLst/>
              <a:cxnLst/>
              <a:rect l="l" t="t" r="r" b="b"/>
              <a:pathLst>
                <a:path w="224" h="3810" extrusionOk="0">
                  <a:moveTo>
                    <a:pt x="110" y="1"/>
                  </a:moveTo>
                  <a:cubicBezTo>
                    <a:pt x="51" y="1"/>
                    <a:pt x="1" y="51"/>
                    <a:pt x="1" y="110"/>
                  </a:cubicBezTo>
                  <a:lnTo>
                    <a:pt x="1" y="3697"/>
                  </a:lnTo>
                  <a:cubicBezTo>
                    <a:pt x="1" y="3757"/>
                    <a:pt x="51" y="3810"/>
                    <a:pt x="110" y="3810"/>
                  </a:cubicBezTo>
                  <a:cubicBezTo>
                    <a:pt x="174" y="3810"/>
                    <a:pt x="224" y="3760"/>
                    <a:pt x="224" y="3697"/>
                  </a:cubicBezTo>
                  <a:lnTo>
                    <a:pt x="224" y="110"/>
                  </a:lnTo>
                  <a:cubicBezTo>
                    <a:pt x="224" y="51"/>
                    <a:pt x="174"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9"/>
            <p:cNvSpPr/>
            <p:nvPr/>
          </p:nvSpPr>
          <p:spPr>
            <a:xfrm rot="-5400000">
              <a:off x="31356" y="471049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9"/>
            <p:cNvSpPr/>
            <p:nvPr/>
          </p:nvSpPr>
          <p:spPr>
            <a:xfrm rot="-5400000">
              <a:off x="174300" y="4915724"/>
              <a:ext cx="22498" cy="22498"/>
            </a:xfrm>
            <a:custGeom>
              <a:avLst/>
              <a:gdLst/>
              <a:ahLst/>
              <a:cxnLst/>
              <a:rect l="l" t="t" r="r" b="b"/>
              <a:pathLst>
                <a:path w="540" h="540" extrusionOk="0">
                  <a:moveTo>
                    <a:pt x="270" y="1"/>
                  </a:moveTo>
                  <a:cubicBezTo>
                    <a:pt x="124" y="1"/>
                    <a:pt x="1" y="124"/>
                    <a:pt x="1" y="270"/>
                  </a:cubicBezTo>
                  <a:cubicBezTo>
                    <a:pt x="4" y="420"/>
                    <a:pt x="124" y="540"/>
                    <a:pt x="270" y="540"/>
                  </a:cubicBezTo>
                  <a:cubicBezTo>
                    <a:pt x="420" y="540"/>
                    <a:pt x="540" y="420"/>
                    <a:pt x="540" y="270"/>
                  </a:cubicBezTo>
                  <a:cubicBezTo>
                    <a:pt x="540" y="124"/>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9"/>
            <p:cNvSpPr/>
            <p:nvPr/>
          </p:nvSpPr>
          <p:spPr>
            <a:xfrm rot="-5400000">
              <a:off x="53791" y="5017776"/>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9" y="536"/>
                    <a:pt x="539" y="417"/>
                    <a:pt x="539" y="267"/>
                  </a:cubicBezTo>
                  <a:cubicBezTo>
                    <a:pt x="539" y="121"/>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9"/>
            <p:cNvSpPr/>
            <p:nvPr/>
          </p:nvSpPr>
          <p:spPr>
            <a:xfrm rot="-5400000">
              <a:off x="53791" y="4663645"/>
              <a:ext cx="22498" cy="22373"/>
            </a:xfrm>
            <a:custGeom>
              <a:avLst/>
              <a:gdLst/>
              <a:ahLst/>
              <a:cxnLst/>
              <a:rect l="l" t="t" r="r" b="b"/>
              <a:pathLst>
                <a:path w="540" h="537" extrusionOk="0">
                  <a:moveTo>
                    <a:pt x="270" y="1"/>
                  </a:moveTo>
                  <a:cubicBezTo>
                    <a:pt x="124" y="1"/>
                    <a:pt x="0" y="121"/>
                    <a:pt x="0" y="267"/>
                  </a:cubicBezTo>
                  <a:cubicBezTo>
                    <a:pt x="0" y="417"/>
                    <a:pt x="124"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9"/>
            <p:cNvSpPr/>
            <p:nvPr/>
          </p:nvSpPr>
          <p:spPr>
            <a:xfrm rot="-5400000">
              <a:off x="174300" y="4766281"/>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9"/>
            <p:cNvSpPr/>
            <p:nvPr/>
          </p:nvSpPr>
          <p:spPr>
            <a:xfrm rot="-5400000">
              <a:off x="-76071" y="4079162"/>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78" y="6970"/>
                    <a:pt x="6901" y="8706"/>
                    <a:pt x="6901" y="8723"/>
                  </a:cubicBezTo>
                  <a:lnTo>
                    <a:pt x="7007" y="9731"/>
                  </a:lnTo>
                  <a:lnTo>
                    <a:pt x="7120" y="8726"/>
                  </a:lnTo>
                  <a:cubicBezTo>
                    <a:pt x="7120" y="8706"/>
                    <a:pt x="7353" y="6967"/>
                    <a:pt x="10530" y="6002"/>
                  </a:cubicBezTo>
                  <a:cubicBezTo>
                    <a:pt x="12161" y="5509"/>
                    <a:pt x="13242" y="4611"/>
                    <a:pt x="13661" y="3407"/>
                  </a:cubicBezTo>
                  <a:cubicBezTo>
                    <a:pt x="14020" y="2372"/>
                    <a:pt x="13844" y="1181"/>
                    <a:pt x="13169" y="0"/>
                  </a:cubicBezTo>
                  <a:lnTo>
                    <a:pt x="12909" y="0"/>
                  </a:lnTo>
                  <a:cubicBezTo>
                    <a:pt x="13605" y="1161"/>
                    <a:pt x="13801" y="2332"/>
                    <a:pt x="13451" y="3334"/>
                  </a:cubicBezTo>
                  <a:cubicBezTo>
                    <a:pt x="13056" y="4468"/>
                    <a:pt x="12024" y="5316"/>
                    <a:pt x="10467" y="5789"/>
                  </a:cubicBezTo>
                  <a:cubicBezTo>
                    <a:pt x="8032" y="6527"/>
                    <a:pt x="7253" y="7702"/>
                    <a:pt x="7011" y="8311"/>
                  </a:cubicBezTo>
                  <a:cubicBezTo>
                    <a:pt x="6764" y="7702"/>
                    <a:pt x="5986" y="6527"/>
                    <a:pt x="3551" y="5789"/>
                  </a:cubicBezTo>
                  <a:cubicBezTo>
                    <a:pt x="1994" y="5316"/>
                    <a:pt x="962" y="4468"/>
                    <a:pt x="566"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9"/>
            <p:cNvSpPr/>
            <p:nvPr/>
          </p:nvSpPr>
          <p:spPr>
            <a:xfrm rot="-5400000">
              <a:off x="-60135" y="4110638"/>
              <a:ext cx="489326" cy="342507"/>
            </a:xfrm>
            <a:custGeom>
              <a:avLst/>
              <a:gdLst/>
              <a:ahLst/>
              <a:cxnLst/>
              <a:rect l="l" t="t" r="r" b="b"/>
              <a:pathLst>
                <a:path w="11745" h="8221" extrusionOk="0">
                  <a:moveTo>
                    <a:pt x="663" y="0"/>
                  </a:moveTo>
                  <a:cubicBezTo>
                    <a:pt x="134"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68" y="5356"/>
                    <a:pt x="6096"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9"/>
            <p:cNvSpPr/>
            <p:nvPr/>
          </p:nvSpPr>
          <p:spPr>
            <a:xfrm rot="-5400000">
              <a:off x="73206" y="4180318"/>
              <a:ext cx="91241" cy="203105"/>
            </a:xfrm>
            <a:custGeom>
              <a:avLst/>
              <a:gdLst/>
              <a:ahLst/>
              <a:cxnLst/>
              <a:rect l="l" t="t" r="r" b="b"/>
              <a:pathLst>
                <a:path w="2190" h="4875" extrusionOk="0">
                  <a:moveTo>
                    <a:pt x="1095" y="223"/>
                  </a:moveTo>
                  <a:cubicBezTo>
                    <a:pt x="1467" y="223"/>
                    <a:pt x="1966" y="3041"/>
                    <a:pt x="1966" y="3780"/>
                  </a:cubicBezTo>
                  <a:cubicBezTo>
                    <a:pt x="1963" y="4262"/>
                    <a:pt x="1574" y="4648"/>
                    <a:pt x="1095" y="4651"/>
                  </a:cubicBezTo>
                  <a:cubicBezTo>
                    <a:pt x="612" y="4648"/>
                    <a:pt x="226" y="4262"/>
                    <a:pt x="223" y="3780"/>
                  </a:cubicBezTo>
                  <a:cubicBezTo>
                    <a:pt x="223" y="3041"/>
                    <a:pt x="722" y="223"/>
                    <a:pt x="1095" y="223"/>
                  </a:cubicBezTo>
                  <a:close/>
                  <a:moveTo>
                    <a:pt x="1095" y="0"/>
                  </a:moveTo>
                  <a:cubicBezTo>
                    <a:pt x="389" y="0"/>
                    <a:pt x="0" y="3421"/>
                    <a:pt x="0" y="3780"/>
                  </a:cubicBezTo>
                  <a:cubicBezTo>
                    <a:pt x="0" y="4385"/>
                    <a:pt x="489" y="4874"/>
                    <a:pt x="1095" y="4874"/>
                  </a:cubicBezTo>
                  <a:cubicBezTo>
                    <a:pt x="1697" y="4871"/>
                    <a:pt x="2186" y="4385"/>
                    <a:pt x="2189" y="3780"/>
                  </a:cubicBezTo>
                  <a:cubicBezTo>
                    <a:pt x="2189"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9"/>
            <p:cNvSpPr/>
            <p:nvPr/>
          </p:nvSpPr>
          <p:spPr>
            <a:xfrm rot="-5400000">
              <a:off x="13607" y="4301785"/>
              <a:ext cx="156359" cy="157026"/>
            </a:xfrm>
            <a:custGeom>
              <a:avLst/>
              <a:gdLst/>
              <a:ahLst/>
              <a:cxnLst/>
              <a:rect l="l" t="t" r="r" b="b"/>
              <a:pathLst>
                <a:path w="3753" h="3769" extrusionOk="0">
                  <a:moveTo>
                    <a:pt x="2722" y="0"/>
                  </a:moveTo>
                  <a:cubicBezTo>
                    <a:pt x="1793" y="569"/>
                    <a:pt x="542" y="1787"/>
                    <a:pt x="383" y="1980"/>
                  </a:cubicBezTo>
                  <a:cubicBezTo>
                    <a:pt x="0" y="2445"/>
                    <a:pt x="67" y="3134"/>
                    <a:pt x="529" y="3520"/>
                  </a:cubicBezTo>
                  <a:cubicBezTo>
                    <a:pt x="732" y="3687"/>
                    <a:pt x="978" y="3768"/>
                    <a:pt x="1223" y="3768"/>
                  </a:cubicBezTo>
                  <a:cubicBezTo>
                    <a:pt x="1538" y="3768"/>
                    <a:pt x="1852" y="3633"/>
                    <a:pt x="2069" y="3370"/>
                  </a:cubicBezTo>
                  <a:cubicBezTo>
                    <a:pt x="2249" y="3154"/>
                    <a:pt x="2748" y="2375"/>
                    <a:pt x="3157" y="1597"/>
                  </a:cubicBezTo>
                  <a:cubicBezTo>
                    <a:pt x="3636" y="689"/>
                    <a:pt x="3753" y="240"/>
                    <a:pt x="3740" y="0"/>
                  </a:cubicBezTo>
                  <a:lnTo>
                    <a:pt x="3527" y="0"/>
                  </a:lnTo>
                  <a:cubicBezTo>
                    <a:pt x="3613" y="462"/>
                    <a:pt x="2342" y="2691"/>
                    <a:pt x="1900" y="3230"/>
                  </a:cubicBezTo>
                  <a:cubicBezTo>
                    <a:pt x="1733" y="3430"/>
                    <a:pt x="1487" y="3546"/>
                    <a:pt x="1224"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9"/>
            <p:cNvSpPr/>
            <p:nvPr/>
          </p:nvSpPr>
          <p:spPr>
            <a:xfrm rot="-5400000">
              <a:off x="15940" y="4108138"/>
              <a:ext cx="151818" cy="157151"/>
            </a:xfrm>
            <a:custGeom>
              <a:avLst/>
              <a:gdLst/>
              <a:ahLst/>
              <a:cxnLst/>
              <a:rect l="l" t="t" r="r" b="b"/>
              <a:pathLst>
                <a:path w="3644" h="3772" extrusionOk="0">
                  <a:moveTo>
                    <a:pt x="13" y="0"/>
                  </a:moveTo>
                  <a:cubicBezTo>
                    <a:pt x="0" y="240"/>
                    <a:pt x="117" y="692"/>
                    <a:pt x="596" y="1600"/>
                  </a:cubicBezTo>
                  <a:cubicBezTo>
                    <a:pt x="1001" y="2375"/>
                    <a:pt x="1504" y="3157"/>
                    <a:pt x="1683" y="3373"/>
                  </a:cubicBezTo>
                  <a:cubicBezTo>
                    <a:pt x="1866" y="3596"/>
                    <a:pt x="2133" y="3739"/>
                    <a:pt x="2422" y="3766"/>
                  </a:cubicBezTo>
                  <a:cubicBezTo>
                    <a:pt x="2459" y="3770"/>
                    <a:pt x="2495" y="3772"/>
                    <a:pt x="2532" y="3772"/>
                  </a:cubicBezTo>
                  <a:cubicBezTo>
                    <a:pt x="2783" y="3772"/>
                    <a:pt x="3026" y="3683"/>
                    <a:pt x="3220" y="3520"/>
                  </a:cubicBezTo>
                  <a:cubicBezTo>
                    <a:pt x="3447" y="3337"/>
                    <a:pt x="3586" y="3071"/>
                    <a:pt x="3613" y="2781"/>
                  </a:cubicBezTo>
                  <a:cubicBezTo>
                    <a:pt x="3643" y="2492"/>
                    <a:pt x="3553" y="2206"/>
                    <a:pt x="3370" y="1983"/>
                  </a:cubicBezTo>
                  <a:cubicBezTo>
                    <a:pt x="3191" y="1763"/>
                    <a:pt x="2519" y="1124"/>
                    <a:pt x="1833" y="579"/>
                  </a:cubicBezTo>
                  <a:cubicBezTo>
                    <a:pt x="1580" y="369"/>
                    <a:pt x="1314" y="180"/>
                    <a:pt x="1041" y="0"/>
                  </a:cubicBezTo>
                  <a:lnTo>
                    <a:pt x="582" y="0"/>
                  </a:lnTo>
                  <a:cubicBezTo>
                    <a:pt x="795" y="96"/>
                    <a:pt x="1138" y="306"/>
                    <a:pt x="1693" y="749"/>
                  </a:cubicBezTo>
                  <a:cubicBezTo>
                    <a:pt x="2359" y="1281"/>
                    <a:pt x="3028" y="1916"/>
                    <a:pt x="3197" y="2123"/>
                  </a:cubicBezTo>
                  <a:cubicBezTo>
                    <a:pt x="3344" y="2299"/>
                    <a:pt x="3413" y="2528"/>
                    <a:pt x="3390" y="2758"/>
                  </a:cubicBezTo>
                  <a:cubicBezTo>
                    <a:pt x="3370" y="2991"/>
                    <a:pt x="3257" y="3200"/>
                    <a:pt x="3077" y="3347"/>
                  </a:cubicBezTo>
                  <a:cubicBezTo>
                    <a:pt x="2921" y="3477"/>
                    <a:pt x="2725" y="3546"/>
                    <a:pt x="2525" y="3546"/>
                  </a:cubicBezTo>
                  <a:cubicBezTo>
                    <a:pt x="2499" y="3546"/>
                    <a:pt x="2469" y="3546"/>
                    <a:pt x="2442" y="3543"/>
                  </a:cubicBezTo>
                  <a:cubicBezTo>
                    <a:pt x="2212" y="3523"/>
                    <a:pt x="2000" y="3410"/>
                    <a:pt x="1853" y="3230"/>
                  </a:cubicBezTo>
                  <a:cubicBezTo>
                    <a:pt x="1683"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9"/>
            <p:cNvSpPr/>
            <p:nvPr/>
          </p:nvSpPr>
          <p:spPr>
            <a:xfrm rot="-5400000">
              <a:off x="30022" y="4313034"/>
              <a:ext cx="92491" cy="107739"/>
            </a:xfrm>
            <a:custGeom>
              <a:avLst/>
              <a:gdLst/>
              <a:ahLst/>
              <a:cxnLst/>
              <a:rect l="l" t="t" r="r" b="b"/>
              <a:pathLst>
                <a:path w="2220" h="2586" extrusionOk="0">
                  <a:moveTo>
                    <a:pt x="2093" y="1"/>
                  </a:moveTo>
                  <a:cubicBezTo>
                    <a:pt x="2059" y="4"/>
                    <a:pt x="2029" y="17"/>
                    <a:pt x="2010" y="44"/>
                  </a:cubicBezTo>
                  <a:lnTo>
                    <a:pt x="40" y="2403"/>
                  </a:lnTo>
                  <a:cubicBezTo>
                    <a:pt x="0" y="2449"/>
                    <a:pt x="7" y="2519"/>
                    <a:pt x="53" y="2559"/>
                  </a:cubicBezTo>
                  <a:cubicBezTo>
                    <a:pt x="74" y="2577"/>
                    <a:pt x="99" y="2585"/>
                    <a:pt x="124" y="2585"/>
                  </a:cubicBezTo>
                  <a:cubicBezTo>
                    <a:pt x="156" y="2585"/>
                    <a:pt x="187" y="2572"/>
                    <a:pt x="210" y="2546"/>
                  </a:cubicBezTo>
                  <a:lnTo>
                    <a:pt x="2179" y="187"/>
                  </a:lnTo>
                  <a:cubicBezTo>
                    <a:pt x="2219" y="140"/>
                    <a:pt x="2212" y="67"/>
                    <a:pt x="2166" y="31"/>
                  </a:cubicBezTo>
                  <a:cubicBezTo>
                    <a:pt x="2146"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9"/>
            <p:cNvSpPr/>
            <p:nvPr/>
          </p:nvSpPr>
          <p:spPr>
            <a:xfrm rot="-5400000">
              <a:off x="101807" y="4202587"/>
              <a:ext cx="9332" cy="158734"/>
            </a:xfrm>
            <a:custGeom>
              <a:avLst/>
              <a:gdLst/>
              <a:ahLst/>
              <a:cxnLst/>
              <a:rect l="l" t="t" r="r" b="b"/>
              <a:pathLst>
                <a:path w="224" h="3810" extrusionOk="0">
                  <a:moveTo>
                    <a:pt x="114" y="1"/>
                  </a:moveTo>
                  <a:cubicBezTo>
                    <a:pt x="50" y="1"/>
                    <a:pt x="1" y="51"/>
                    <a:pt x="1" y="110"/>
                  </a:cubicBezTo>
                  <a:lnTo>
                    <a:pt x="1" y="3697"/>
                  </a:lnTo>
                  <a:cubicBezTo>
                    <a:pt x="1" y="3760"/>
                    <a:pt x="50" y="3810"/>
                    <a:pt x="114" y="3810"/>
                  </a:cubicBezTo>
                  <a:cubicBezTo>
                    <a:pt x="174" y="3807"/>
                    <a:pt x="223" y="3757"/>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9"/>
            <p:cNvSpPr/>
            <p:nvPr/>
          </p:nvSpPr>
          <p:spPr>
            <a:xfrm rot="-5400000">
              <a:off x="31293" y="4141031"/>
              <a:ext cx="89824" cy="107614"/>
            </a:xfrm>
            <a:custGeom>
              <a:avLst/>
              <a:gdLst/>
              <a:ahLst/>
              <a:cxnLst/>
              <a:rect l="l" t="t" r="r" b="b"/>
              <a:pathLst>
                <a:path w="2156" h="2583" extrusionOk="0">
                  <a:moveTo>
                    <a:pt x="126" y="1"/>
                  </a:moveTo>
                  <a:cubicBezTo>
                    <a:pt x="100" y="1"/>
                    <a:pt x="77" y="11"/>
                    <a:pt x="57" y="27"/>
                  </a:cubicBezTo>
                  <a:cubicBezTo>
                    <a:pt x="7" y="64"/>
                    <a:pt x="0" y="134"/>
                    <a:pt x="40" y="184"/>
                  </a:cubicBezTo>
                  <a:lnTo>
                    <a:pt x="1943" y="2542"/>
                  </a:lnTo>
                  <a:cubicBezTo>
                    <a:pt x="1966" y="2569"/>
                    <a:pt x="1998" y="2582"/>
                    <a:pt x="2030" y="2582"/>
                  </a:cubicBezTo>
                  <a:cubicBezTo>
                    <a:pt x="2055" y="2582"/>
                    <a:pt x="2079" y="2575"/>
                    <a:pt x="2099" y="2559"/>
                  </a:cubicBezTo>
                  <a:cubicBezTo>
                    <a:pt x="2149" y="2519"/>
                    <a:pt x="2156" y="2449"/>
                    <a:pt x="2116" y="2403"/>
                  </a:cubicBezTo>
                  <a:lnTo>
                    <a:pt x="213" y="44"/>
                  </a:lnTo>
                  <a:cubicBezTo>
                    <a:pt x="190" y="17"/>
                    <a:pt x="16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9"/>
            <p:cNvSpPr/>
            <p:nvPr/>
          </p:nvSpPr>
          <p:spPr>
            <a:xfrm rot="-5400000">
              <a:off x="174300" y="4346198"/>
              <a:ext cx="22498" cy="22498"/>
            </a:xfrm>
            <a:custGeom>
              <a:avLst/>
              <a:gdLst/>
              <a:ahLst/>
              <a:cxnLst/>
              <a:rect l="l" t="t" r="r" b="b"/>
              <a:pathLst>
                <a:path w="540" h="540" extrusionOk="0">
                  <a:moveTo>
                    <a:pt x="270" y="1"/>
                  </a:moveTo>
                  <a:cubicBezTo>
                    <a:pt x="121" y="1"/>
                    <a:pt x="1" y="124"/>
                    <a:pt x="1" y="270"/>
                  </a:cubicBezTo>
                  <a:cubicBezTo>
                    <a:pt x="1" y="420"/>
                    <a:pt x="121" y="540"/>
                    <a:pt x="270" y="540"/>
                  </a:cubicBezTo>
                  <a:cubicBezTo>
                    <a:pt x="417" y="540"/>
                    <a:pt x="540" y="420"/>
                    <a:pt x="540" y="270"/>
                  </a:cubicBezTo>
                  <a:cubicBezTo>
                    <a:pt x="540" y="124"/>
                    <a:pt x="41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9"/>
            <p:cNvSpPr/>
            <p:nvPr/>
          </p:nvSpPr>
          <p:spPr>
            <a:xfrm rot="-5400000">
              <a:off x="53853" y="4448313"/>
              <a:ext cx="22373" cy="22373"/>
            </a:xfrm>
            <a:custGeom>
              <a:avLst/>
              <a:gdLst/>
              <a:ahLst/>
              <a:cxnLst/>
              <a:rect l="l" t="t" r="r" b="b"/>
              <a:pathLst>
                <a:path w="537" h="537" extrusionOk="0">
                  <a:moveTo>
                    <a:pt x="270" y="1"/>
                  </a:moveTo>
                  <a:cubicBezTo>
                    <a:pt x="120" y="1"/>
                    <a:pt x="0" y="121"/>
                    <a:pt x="0" y="267"/>
                  </a:cubicBezTo>
                  <a:cubicBezTo>
                    <a:pt x="0" y="417"/>
                    <a:pt x="120" y="536"/>
                    <a:pt x="270" y="536"/>
                  </a:cubicBezTo>
                  <a:cubicBezTo>
                    <a:pt x="416" y="536"/>
                    <a:pt x="536" y="417"/>
                    <a:pt x="536" y="267"/>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9"/>
            <p:cNvSpPr/>
            <p:nvPr/>
          </p:nvSpPr>
          <p:spPr>
            <a:xfrm rot="-5400000">
              <a:off x="53791" y="4094119"/>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16" y="536"/>
                    <a:pt x="540" y="417"/>
                    <a:pt x="540" y="267"/>
                  </a:cubicBezTo>
                  <a:cubicBezTo>
                    <a:pt x="540"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9"/>
            <p:cNvSpPr/>
            <p:nvPr/>
          </p:nvSpPr>
          <p:spPr>
            <a:xfrm rot="-5400000">
              <a:off x="174362" y="4196817"/>
              <a:ext cx="22373" cy="22498"/>
            </a:xfrm>
            <a:custGeom>
              <a:avLst/>
              <a:gdLst/>
              <a:ahLst/>
              <a:cxnLst/>
              <a:rect l="l" t="t" r="r" b="b"/>
              <a:pathLst>
                <a:path w="537" h="540" extrusionOk="0">
                  <a:moveTo>
                    <a:pt x="270" y="1"/>
                  </a:moveTo>
                  <a:cubicBezTo>
                    <a:pt x="120" y="1"/>
                    <a:pt x="0" y="124"/>
                    <a:pt x="0" y="270"/>
                  </a:cubicBezTo>
                  <a:cubicBezTo>
                    <a:pt x="0" y="420"/>
                    <a:pt x="120" y="540"/>
                    <a:pt x="270" y="540"/>
                  </a:cubicBezTo>
                  <a:cubicBezTo>
                    <a:pt x="416" y="540"/>
                    <a:pt x="536" y="420"/>
                    <a:pt x="536" y="270"/>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9"/>
            <p:cNvSpPr/>
            <p:nvPr/>
          </p:nvSpPr>
          <p:spPr>
            <a:xfrm rot="-5400000">
              <a:off x="-76071" y="3509761"/>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1" y="5509"/>
                    <a:pt x="13242" y="4611"/>
                    <a:pt x="13661" y="3407"/>
                  </a:cubicBezTo>
                  <a:cubicBezTo>
                    <a:pt x="14020" y="2372"/>
                    <a:pt x="13847" y="1181"/>
                    <a:pt x="13172" y="0"/>
                  </a:cubicBezTo>
                  <a:lnTo>
                    <a:pt x="12912" y="0"/>
                  </a:lnTo>
                  <a:cubicBezTo>
                    <a:pt x="13608" y="1161"/>
                    <a:pt x="13801" y="2332"/>
                    <a:pt x="13455" y="3334"/>
                  </a:cubicBezTo>
                  <a:cubicBezTo>
                    <a:pt x="13059" y="4468"/>
                    <a:pt x="12027" y="5316"/>
                    <a:pt x="10470" y="5789"/>
                  </a:cubicBezTo>
                  <a:cubicBezTo>
                    <a:pt x="8035" y="6527"/>
                    <a:pt x="7257" y="7702"/>
                    <a:pt x="7011" y="8311"/>
                  </a:cubicBezTo>
                  <a:cubicBezTo>
                    <a:pt x="6764" y="7702"/>
                    <a:pt x="5989" y="6527"/>
                    <a:pt x="3554" y="5789"/>
                  </a:cubicBezTo>
                  <a:cubicBezTo>
                    <a:pt x="1997" y="5316"/>
                    <a:pt x="966" y="4468"/>
                    <a:pt x="570" y="3334"/>
                  </a:cubicBezTo>
                  <a:cubicBezTo>
                    <a:pt x="220"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9"/>
            <p:cNvSpPr/>
            <p:nvPr/>
          </p:nvSpPr>
          <p:spPr>
            <a:xfrm rot="-5400000">
              <a:off x="-60198" y="3541174"/>
              <a:ext cx="489451" cy="342507"/>
            </a:xfrm>
            <a:custGeom>
              <a:avLst/>
              <a:gdLst/>
              <a:ahLst/>
              <a:cxnLst/>
              <a:rect l="l" t="t" r="r" b="b"/>
              <a:pathLst>
                <a:path w="11748" h="8221" extrusionOk="0">
                  <a:moveTo>
                    <a:pt x="666" y="0"/>
                  </a:moveTo>
                  <a:cubicBezTo>
                    <a:pt x="137" y="965"/>
                    <a:pt x="1" y="1936"/>
                    <a:pt x="297" y="2781"/>
                  </a:cubicBezTo>
                  <a:cubicBezTo>
                    <a:pt x="649" y="3793"/>
                    <a:pt x="1558"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8" y="1936"/>
                    <a:pt x="11611" y="965"/>
                    <a:pt x="11082" y="0"/>
                  </a:cubicBezTo>
                  <a:lnTo>
                    <a:pt x="10830" y="0"/>
                  </a:lnTo>
                  <a:cubicBezTo>
                    <a:pt x="11379" y="945"/>
                    <a:pt x="11525" y="1893"/>
                    <a:pt x="11242" y="2708"/>
                  </a:cubicBezTo>
                  <a:cubicBezTo>
                    <a:pt x="10916" y="3650"/>
                    <a:pt x="10058" y="4358"/>
                    <a:pt x="8760" y="4751"/>
                  </a:cubicBezTo>
                  <a:cubicBezTo>
                    <a:pt x="6771" y="5356"/>
                    <a:pt x="6099" y="6308"/>
                    <a:pt x="5876"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9"/>
            <p:cNvSpPr/>
            <p:nvPr/>
          </p:nvSpPr>
          <p:spPr>
            <a:xfrm rot="-5400000">
              <a:off x="73268" y="3610855"/>
              <a:ext cx="91116" cy="203105"/>
            </a:xfrm>
            <a:custGeom>
              <a:avLst/>
              <a:gdLst/>
              <a:ahLst/>
              <a:cxnLst/>
              <a:rect l="l" t="t" r="r" b="b"/>
              <a:pathLst>
                <a:path w="2187" h="4875" extrusionOk="0">
                  <a:moveTo>
                    <a:pt x="1092" y="223"/>
                  </a:moveTo>
                  <a:cubicBezTo>
                    <a:pt x="1464" y="223"/>
                    <a:pt x="1963" y="3041"/>
                    <a:pt x="1963" y="3780"/>
                  </a:cubicBezTo>
                  <a:lnTo>
                    <a:pt x="1966" y="3780"/>
                  </a:lnTo>
                  <a:cubicBezTo>
                    <a:pt x="1963" y="4262"/>
                    <a:pt x="1574" y="4651"/>
                    <a:pt x="1092" y="4651"/>
                  </a:cubicBezTo>
                  <a:cubicBezTo>
                    <a:pt x="612" y="4651"/>
                    <a:pt x="220" y="4262"/>
                    <a:pt x="220" y="3780"/>
                  </a:cubicBezTo>
                  <a:cubicBezTo>
                    <a:pt x="220" y="3041"/>
                    <a:pt x="716"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9"/>
            <p:cNvSpPr/>
            <p:nvPr/>
          </p:nvSpPr>
          <p:spPr>
            <a:xfrm rot="-5400000">
              <a:off x="13587" y="3732238"/>
              <a:ext cx="156401" cy="157026"/>
            </a:xfrm>
            <a:custGeom>
              <a:avLst/>
              <a:gdLst/>
              <a:ahLst/>
              <a:cxnLst/>
              <a:rect l="l" t="t" r="r" b="b"/>
              <a:pathLst>
                <a:path w="3754" h="3769" extrusionOk="0">
                  <a:moveTo>
                    <a:pt x="2722" y="0"/>
                  </a:moveTo>
                  <a:cubicBezTo>
                    <a:pt x="1794" y="569"/>
                    <a:pt x="543" y="1787"/>
                    <a:pt x="383" y="1980"/>
                  </a:cubicBezTo>
                  <a:cubicBezTo>
                    <a:pt x="0" y="2449"/>
                    <a:pt x="64" y="3134"/>
                    <a:pt x="529" y="3520"/>
                  </a:cubicBezTo>
                  <a:cubicBezTo>
                    <a:pt x="733" y="3687"/>
                    <a:pt x="979" y="3769"/>
                    <a:pt x="1224" y="3769"/>
                  </a:cubicBezTo>
                  <a:cubicBezTo>
                    <a:pt x="1539" y="3769"/>
                    <a:pt x="1851" y="3634"/>
                    <a:pt x="2066" y="3373"/>
                  </a:cubicBezTo>
                  <a:cubicBezTo>
                    <a:pt x="2246" y="3157"/>
                    <a:pt x="2748" y="2375"/>
                    <a:pt x="3154" y="1600"/>
                  </a:cubicBezTo>
                  <a:cubicBezTo>
                    <a:pt x="3633" y="692"/>
                    <a:pt x="3753" y="240"/>
                    <a:pt x="3736" y="0"/>
                  </a:cubicBezTo>
                  <a:lnTo>
                    <a:pt x="3524" y="0"/>
                  </a:lnTo>
                  <a:cubicBezTo>
                    <a:pt x="3613" y="462"/>
                    <a:pt x="2339" y="2695"/>
                    <a:pt x="1897" y="3230"/>
                  </a:cubicBezTo>
                  <a:cubicBezTo>
                    <a:pt x="1730" y="3430"/>
                    <a:pt x="1484" y="3546"/>
                    <a:pt x="1225" y="3546"/>
                  </a:cubicBezTo>
                  <a:cubicBezTo>
                    <a:pt x="1022" y="3546"/>
                    <a:pt x="825" y="3477"/>
                    <a:pt x="672" y="3347"/>
                  </a:cubicBezTo>
                  <a:cubicBezTo>
                    <a:pt x="300" y="3041"/>
                    <a:pt x="250" y="2492"/>
                    <a:pt x="553" y="2123"/>
                  </a:cubicBezTo>
                  <a:cubicBezTo>
                    <a:pt x="935" y="1660"/>
                    <a:pt x="2439"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9"/>
            <p:cNvSpPr/>
            <p:nvPr/>
          </p:nvSpPr>
          <p:spPr>
            <a:xfrm rot="-5400000">
              <a:off x="15920" y="3538799"/>
              <a:ext cx="151818" cy="157109"/>
            </a:xfrm>
            <a:custGeom>
              <a:avLst/>
              <a:gdLst/>
              <a:ahLst/>
              <a:cxnLst/>
              <a:rect l="l" t="t" r="r" b="b"/>
              <a:pathLst>
                <a:path w="3644" h="3771" extrusionOk="0">
                  <a:moveTo>
                    <a:pt x="14" y="0"/>
                  </a:moveTo>
                  <a:cubicBezTo>
                    <a:pt x="1" y="240"/>
                    <a:pt x="117" y="692"/>
                    <a:pt x="596" y="1600"/>
                  </a:cubicBezTo>
                  <a:cubicBezTo>
                    <a:pt x="1002" y="2375"/>
                    <a:pt x="1505" y="3154"/>
                    <a:pt x="1684" y="3373"/>
                  </a:cubicBezTo>
                  <a:cubicBezTo>
                    <a:pt x="1867" y="3596"/>
                    <a:pt x="2133" y="3739"/>
                    <a:pt x="2423" y="3766"/>
                  </a:cubicBezTo>
                  <a:cubicBezTo>
                    <a:pt x="2457" y="3769"/>
                    <a:pt x="2491" y="3771"/>
                    <a:pt x="2526" y="3771"/>
                  </a:cubicBezTo>
                  <a:cubicBezTo>
                    <a:pt x="2779" y="3771"/>
                    <a:pt x="3025" y="3684"/>
                    <a:pt x="3221" y="3520"/>
                  </a:cubicBezTo>
                  <a:cubicBezTo>
                    <a:pt x="3448" y="3337"/>
                    <a:pt x="3587" y="3071"/>
                    <a:pt x="3614" y="2781"/>
                  </a:cubicBezTo>
                  <a:cubicBezTo>
                    <a:pt x="3644" y="2492"/>
                    <a:pt x="3554" y="2206"/>
                    <a:pt x="3371" y="1983"/>
                  </a:cubicBezTo>
                  <a:cubicBezTo>
                    <a:pt x="3191" y="1767"/>
                    <a:pt x="2519" y="1128"/>
                    <a:pt x="1834" y="579"/>
                  </a:cubicBezTo>
                  <a:cubicBezTo>
                    <a:pt x="1581" y="373"/>
                    <a:pt x="1315" y="180"/>
                    <a:pt x="1042" y="3"/>
                  </a:cubicBezTo>
                  <a:lnTo>
                    <a:pt x="583" y="3"/>
                  </a:lnTo>
                  <a:cubicBezTo>
                    <a:pt x="796" y="100"/>
                    <a:pt x="1139" y="306"/>
                    <a:pt x="1694" y="752"/>
                  </a:cubicBezTo>
                  <a:cubicBezTo>
                    <a:pt x="2360" y="1281"/>
                    <a:pt x="3028" y="1920"/>
                    <a:pt x="3198" y="2123"/>
                  </a:cubicBezTo>
                  <a:cubicBezTo>
                    <a:pt x="3344" y="2302"/>
                    <a:pt x="3414" y="2532"/>
                    <a:pt x="3394" y="2761"/>
                  </a:cubicBezTo>
                  <a:cubicBezTo>
                    <a:pt x="3371" y="2991"/>
                    <a:pt x="3258" y="3204"/>
                    <a:pt x="3082" y="3350"/>
                  </a:cubicBezTo>
                  <a:cubicBezTo>
                    <a:pt x="2925" y="3480"/>
                    <a:pt x="2729" y="3550"/>
                    <a:pt x="2529" y="3550"/>
                  </a:cubicBezTo>
                  <a:cubicBezTo>
                    <a:pt x="2503" y="3550"/>
                    <a:pt x="2473" y="3546"/>
                    <a:pt x="2446" y="3546"/>
                  </a:cubicBezTo>
                  <a:cubicBezTo>
                    <a:pt x="2213" y="3523"/>
                    <a:pt x="2004" y="3410"/>
                    <a:pt x="1857" y="3234"/>
                  </a:cubicBezTo>
                  <a:cubicBezTo>
                    <a:pt x="1688" y="3027"/>
                    <a:pt x="1189" y="2249"/>
                    <a:pt x="793" y="1497"/>
                  </a:cubicBezTo>
                  <a:cubicBezTo>
                    <a:pt x="267" y="496"/>
                    <a:pt x="221" y="13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9"/>
            <p:cNvSpPr/>
            <p:nvPr/>
          </p:nvSpPr>
          <p:spPr>
            <a:xfrm rot="-5400000">
              <a:off x="30106" y="3743591"/>
              <a:ext cx="92324" cy="107739"/>
            </a:xfrm>
            <a:custGeom>
              <a:avLst/>
              <a:gdLst/>
              <a:ahLst/>
              <a:cxnLst/>
              <a:rect l="l" t="t" r="r" b="b"/>
              <a:pathLst>
                <a:path w="2216" h="2586" extrusionOk="0">
                  <a:moveTo>
                    <a:pt x="2090" y="1"/>
                  </a:moveTo>
                  <a:cubicBezTo>
                    <a:pt x="2056" y="4"/>
                    <a:pt x="2026" y="17"/>
                    <a:pt x="2006" y="44"/>
                  </a:cubicBezTo>
                  <a:lnTo>
                    <a:pt x="37" y="2403"/>
                  </a:lnTo>
                  <a:cubicBezTo>
                    <a:pt x="0" y="2449"/>
                    <a:pt x="7"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9"/>
            <p:cNvSpPr/>
            <p:nvPr/>
          </p:nvSpPr>
          <p:spPr>
            <a:xfrm rot="-5400000">
              <a:off x="101807" y="3633061"/>
              <a:ext cx="9332" cy="158734"/>
            </a:xfrm>
            <a:custGeom>
              <a:avLst/>
              <a:gdLst/>
              <a:ahLst/>
              <a:cxnLst/>
              <a:rect l="l" t="t" r="r" b="b"/>
              <a:pathLst>
                <a:path w="224" h="3810" extrusionOk="0">
                  <a:moveTo>
                    <a:pt x="111" y="1"/>
                  </a:moveTo>
                  <a:cubicBezTo>
                    <a:pt x="51" y="1"/>
                    <a:pt x="1" y="51"/>
                    <a:pt x="1" y="110"/>
                  </a:cubicBezTo>
                  <a:lnTo>
                    <a:pt x="1" y="3697"/>
                  </a:lnTo>
                  <a:cubicBezTo>
                    <a:pt x="1" y="3757"/>
                    <a:pt x="51" y="3810"/>
                    <a:pt x="111" y="3810"/>
                  </a:cubicBezTo>
                  <a:cubicBezTo>
                    <a:pt x="174" y="3810"/>
                    <a:pt x="224" y="3757"/>
                    <a:pt x="224" y="3697"/>
                  </a:cubicBezTo>
                  <a:lnTo>
                    <a:pt x="224" y="110"/>
                  </a:lnTo>
                  <a:cubicBezTo>
                    <a:pt x="224" y="51"/>
                    <a:pt x="174"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9"/>
            <p:cNvSpPr/>
            <p:nvPr/>
          </p:nvSpPr>
          <p:spPr>
            <a:xfrm rot="-5400000">
              <a:off x="31356" y="3571567"/>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9"/>
            <p:cNvSpPr/>
            <p:nvPr/>
          </p:nvSpPr>
          <p:spPr>
            <a:xfrm rot="-5400000">
              <a:off x="174383" y="3776713"/>
              <a:ext cx="22331" cy="22498"/>
            </a:xfrm>
            <a:custGeom>
              <a:avLst/>
              <a:gdLst/>
              <a:ahLst/>
              <a:cxnLst/>
              <a:rect l="l" t="t" r="r" b="b"/>
              <a:pathLst>
                <a:path w="536" h="540" extrusionOk="0">
                  <a:moveTo>
                    <a:pt x="266" y="1"/>
                  </a:moveTo>
                  <a:cubicBezTo>
                    <a:pt x="120" y="1"/>
                    <a:pt x="0" y="121"/>
                    <a:pt x="0" y="270"/>
                  </a:cubicBezTo>
                  <a:cubicBezTo>
                    <a:pt x="0" y="420"/>
                    <a:pt x="120" y="540"/>
                    <a:pt x="266" y="540"/>
                  </a:cubicBezTo>
                  <a:cubicBezTo>
                    <a:pt x="416" y="540"/>
                    <a:pt x="536" y="420"/>
                    <a:pt x="536" y="270"/>
                  </a:cubicBezTo>
                  <a:cubicBezTo>
                    <a:pt x="536" y="124"/>
                    <a:pt x="416"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9"/>
            <p:cNvSpPr/>
            <p:nvPr/>
          </p:nvSpPr>
          <p:spPr>
            <a:xfrm rot="-5400000">
              <a:off x="53791" y="3878849"/>
              <a:ext cx="22498" cy="22373"/>
            </a:xfrm>
            <a:custGeom>
              <a:avLst/>
              <a:gdLst/>
              <a:ahLst/>
              <a:cxnLst/>
              <a:rect l="l" t="t" r="r" b="b"/>
              <a:pathLst>
                <a:path w="540" h="537" extrusionOk="0">
                  <a:moveTo>
                    <a:pt x="267" y="1"/>
                  </a:moveTo>
                  <a:cubicBezTo>
                    <a:pt x="120" y="1"/>
                    <a:pt x="0" y="119"/>
                    <a:pt x="0" y="267"/>
                  </a:cubicBezTo>
                  <a:cubicBezTo>
                    <a:pt x="0" y="417"/>
                    <a:pt x="120" y="536"/>
                    <a:pt x="270" y="536"/>
                  </a:cubicBezTo>
                  <a:cubicBezTo>
                    <a:pt x="272" y="536"/>
                    <a:pt x="274" y="536"/>
                    <a:pt x="276" y="536"/>
                  </a:cubicBezTo>
                  <a:cubicBezTo>
                    <a:pt x="423" y="536"/>
                    <a:pt x="539" y="415"/>
                    <a:pt x="539" y="267"/>
                  </a:cubicBezTo>
                  <a:cubicBezTo>
                    <a:pt x="539" y="121"/>
                    <a:pt x="419" y="1"/>
                    <a:pt x="273" y="1"/>
                  </a:cubicBezTo>
                  <a:cubicBezTo>
                    <a:pt x="271" y="1"/>
                    <a:pt x="26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9"/>
            <p:cNvSpPr/>
            <p:nvPr/>
          </p:nvSpPr>
          <p:spPr>
            <a:xfrm rot="-5400000">
              <a:off x="53853" y="3524655"/>
              <a:ext cx="22373" cy="22373"/>
            </a:xfrm>
            <a:custGeom>
              <a:avLst/>
              <a:gdLst/>
              <a:ahLst/>
              <a:cxnLst/>
              <a:rect l="l" t="t" r="r" b="b"/>
              <a:pathLst>
                <a:path w="537" h="537" extrusionOk="0">
                  <a:moveTo>
                    <a:pt x="267" y="1"/>
                  </a:moveTo>
                  <a:cubicBezTo>
                    <a:pt x="121" y="1"/>
                    <a:pt x="1" y="121"/>
                    <a:pt x="1" y="267"/>
                  </a:cubicBezTo>
                  <a:cubicBezTo>
                    <a:pt x="1" y="417"/>
                    <a:pt x="121" y="536"/>
                    <a:pt x="267" y="536"/>
                  </a:cubicBezTo>
                  <a:cubicBezTo>
                    <a:pt x="417" y="536"/>
                    <a:pt x="536" y="417"/>
                    <a:pt x="536" y="267"/>
                  </a:cubicBezTo>
                  <a:cubicBezTo>
                    <a:pt x="536" y="121"/>
                    <a:pt x="41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9"/>
            <p:cNvSpPr/>
            <p:nvPr/>
          </p:nvSpPr>
          <p:spPr>
            <a:xfrm rot="-5400000">
              <a:off x="174300" y="3627353"/>
              <a:ext cx="22498" cy="22498"/>
            </a:xfrm>
            <a:custGeom>
              <a:avLst/>
              <a:gdLst/>
              <a:ahLst/>
              <a:cxnLst/>
              <a:rect l="l" t="t" r="r" b="b"/>
              <a:pathLst>
                <a:path w="540" h="540" extrusionOk="0">
                  <a:moveTo>
                    <a:pt x="270" y="1"/>
                  </a:moveTo>
                  <a:cubicBezTo>
                    <a:pt x="123" y="1"/>
                    <a:pt x="0" y="124"/>
                    <a:pt x="0" y="270"/>
                  </a:cubicBezTo>
                  <a:cubicBezTo>
                    <a:pt x="0" y="420"/>
                    <a:pt x="123"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9"/>
            <p:cNvSpPr/>
            <p:nvPr/>
          </p:nvSpPr>
          <p:spPr>
            <a:xfrm rot="-5400000">
              <a:off x="-76134" y="2940297"/>
              <a:ext cx="584275" cy="405459"/>
            </a:xfrm>
            <a:custGeom>
              <a:avLst/>
              <a:gdLst/>
              <a:ahLst/>
              <a:cxnLst/>
              <a:rect l="l" t="t" r="r" b="b"/>
              <a:pathLst>
                <a:path w="14024" h="9732" extrusionOk="0">
                  <a:moveTo>
                    <a:pt x="849" y="0"/>
                  </a:moveTo>
                  <a:cubicBezTo>
                    <a:pt x="177" y="1181"/>
                    <a:pt x="1" y="2372"/>
                    <a:pt x="360" y="3407"/>
                  </a:cubicBezTo>
                  <a:cubicBezTo>
                    <a:pt x="779" y="4611"/>
                    <a:pt x="1860" y="5509"/>
                    <a:pt x="3491" y="6002"/>
                  </a:cubicBezTo>
                  <a:cubicBezTo>
                    <a:pt x="6681" y="6970"/>
                    <a:pt x="6901" y="8706"/>
                    <a:pt x="6901" y="8723"/>
                  </a:cubicBezTo>
                  <a:lnTo>
                    <a:pt x="7010" y="9731"/>
                  </a:lnTo>
                  <a:lnTo>
                    <a:pt x="7123" y="8726"/>
                  </a:lnTo>
                  <a:cubicBezTo>
                    <a:pt x="7123" y="8706"/>
                    <a:pt x="7356" y="6967"/>
                    <a:pt x="10534" y="6002"/>
                  </a:cubicBezTo>
                  <a:cubicBezTo>
                    <a:pt x="12164" y="5509"/>
                    <a:pt x="13245" y="4611"/>
                    <a:pt x="13664" y="3407"/>
                  </a:cubicBezTo>
                  <a:cubicBezTo>
                    <a:pt x="14023" y="2372"/>
                    <a:pt x="13847" y="1181"/>
                    <a:pt x="13175" y="0"/>
                  </a:cubicBezTo>
                  <a:lnTo>
                    <a:pt x="12916" y="0"/>
                  </a:lnTo>
                  <a:cubicBezTo>
                    <a:pt x="13611" y="1161"/>
                    <a:pt x="13804" y="2332"/>
                    <a:pt x="13455" y="3334"/>
                  </a:cubicBezTo>
                  <a:cubicBezTo>
                    <a:pt x="13059" y="4468"/>
                    <a:pt x="12027" y="5316"/>
                    <a:pt x="10470" y="5789"/>
                  </a:cubicBezTo>
                  <a:cubicBezTo>
                    <a:pt x="8035" y="6527"/>
                    <a:pt x="7257" y="7702"/>
                    <a:pt x="7014" y="8311"/>
                  </a:cubicBezTo>
                  <a:cubicBezTo>
                    <a:pt x="6768" y="7702"/>
                    <a:pt x="5989" y="6527"/>
                    <a:pt x="3554" y="5789"/>
                  </a:cubicBezTo>
                  <a:cubicBezTo>
                    <a:pt x="1997" y="5316"/>
                    <a:pt x="965" y="4468"/>
                    <a:pt x="570" y="3334"/>
                  </a:cubicBezTo>
                  <a:cubicBezTo>
                    <a:pt x="224" y="2332"/>
                    <a:pt x="416"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9"/>
            <p:cNvSpPr/>
            <p:nvPr/>
          </p:nvSpPr>
          <p:spPr>
            <a:xfrm rot="-5400000">
              <a:off x="-60135" y="2971710"/>
              <a:ext cx="489326" cy="342507"/>
            </a:xfrm>
            <a:custGeom>
              <a:avLst/>
              <a:gdLst/>
              <a:ahLst/>
              <a:cxnLst/>
              <a:rect l="l" t="t" r="r" b="b"/>
              <a:pathLst>
                <a:path w="11745" h="8221" extrusionOk="0">
                  <a:moveTo>
                    <a:pt x="663" y="0"/>
                  </a:moveTo>
                  <a:cubicBezTo>
                    <a:pt x="137"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71" y="5356"/>
                    <a:pt x="6099"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9"/>
            <p:cNvSpPr/>
            <p:nvPr/>
          </p:nvSpPr>
          <p:spPr>
            <a:xfrm rot="-5400000">
              <a:off x="73268" y="3041328"/>
              <a:ext cx="91116" cy="203105"/>
            </a:xfrm>
            <a:custGeom>
              <a:avLst/>
              <a:gdLst/>
              <a:ahLst/>
              <a:cxnLst/>
              <a:rect l="l" t="t" r="r" b="b"/>
              <a:pathLst>
                <a:path w="2187" h="4875" extrusionOk="0">
                  <a:moveTo>
                    <a:pt x="1092" y="223"/>
                  </a:moveTo>
                  <a:cubicBezTo>
                    <a:pt x="1464" y="223"/>
                    <a:pt x="1963" y="3041"/>
                    <a:pt x="1963" y="3780"/>
                  </a:cubicBezTo>
                  <a:cubicBezTo>
                    <a:pt x="1960" y="4259"/>
                    <a:pt x="1571" y="4648"/>
                    <a:pt x="1092" y="4651"/>
                  </a:cubicBezTo>
                  <a:cubicBezTo>
                    <a:pt x="613" y="4648"/>
                    <a:pt x="223" y="4262"/>
                    <a:pt x="220" y="3780"/>
                  </a:cubicBezTo>
                  <a:cubicBezTo>
                    <a:pt x="220" y="3041"/>
                    <a:pt x="719" y="223"/>
                    <a:pt x="1092" y="223"/>
                  </a:cubicBezTo>
                  <a:close/>
                  <a:moveTo>
                    <a:pt x="1092" y="0"/>
                  </a:moveTo>
                  <a:cubicBezTo>
                    <a:pt x="390" y="0"/>
                    <a:pt x="0" y="3421"/>
                    <a:pt x="0" y="3780"/>
                  </a:cubicBezTo>
                  <a:cubicBezTo>
                    <a:pt x="0" y="4382"/>
                    <a:pt x="490" y="4871"/>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9"/>
            <p:cNvSpPr/>
            <p:nvPr/>
          </p:nvSpPr>
          <p:spPr>
            <a:xfrm rot="-5400000">
              <a:off x="13607" y="3162858"/>
              <a:ext cx="156359" cy="157026"/>
            </a:xfrm>
            <a:custGeom>
              <a:avLst/>
              <a:gdLst/>
              <a:ahLst/>
              <a:cxnLst/>
              <a:rect l="l" t="t" r="r" b="b"/>
              <a:pathLst>
                <a:path w="3753" h="3769" extrusionOk="0">
                  <a:moveTo>
                    <a:pt x="2725" y="0"/>
                  </a:moveTo>
                  <a:cubicBezTo>
                    <a:pt x="1797" y="569"/>
                    <a:pt x="543" y="1787"/>
                    <a:pt x="383" y="1980"/>
                  </a:cubicBezTo>
                  <a:cubicBezTo>
                    <a:pt x="0" y="2445"/>
                    <a:pt x="67" y="3134"/>
                    <a:pt x="529" y="3520"/>
                  </a:cubicBezTo>
                  <a:cubicBezTo>
                    <a:pt x="733" y="3687"/>
                    <a:pt x="978" y="3768"/>
                    <a:pt x="1223" y="3768"/>
                  </a:cubicBezTo>
                  <a:cubicBezTo>
                    <a:pt x="1539" y="3768"/>
                    <a:pt x="1852" y="3633"/>
                    <a:pt x="2070" y="3370"/>
                  </a:cubicBezTo>
                  <a:cubicBezTo>
                    <a:pt x="2249" y="3154"/>
                    <a:pt x="2748" y="2375"/>
                    <a:pt x="3157" y="1597"/>
                  </a:cubicBezTo>
                  <a:cubicBezTo>
                    <a:pt x="3637" y="689"/>
                    <a:pt x="3753" y="240"/>
                    <a:pt x="3740" y="0"/>
                  </a:cubicBezTo>
                  <a:lnTo>
                    <a:pt x="3527" y="0"/>
                  </a:lnTo>
                  <a:cubicBezTo>
                    <a:pt x="3613" y="462"/>
                    <a:pt x="2342" y="2691"/>
                    <a:pt x="1900" y="3230"/>
                  </a:cubicBezTo>
                  <a:cubicBezTo>
                    <a:pt x="1734" y="3430"/>
                    <a:pt x="1487" y="3546"/>
                    <a:pt x="1228"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9"/>
            <p:cNvSpPr/>
            <p:nvPr/>
          </p:nvSpPr>
          <p:spPr>
            <a:xfrm rot="-5400000">
              <a:off x="15836" y="2969315"/>
              <a:ext cx="151985" cy="157109"/>
            </a:xfrm>
            <a:custGeom>
              <a:avLst/>
              <a:gdLst/>
              <a:ahLst/>
              <a:cxnLst/>
              <a:rect l="l" t="t" r="r" b="b"/>
              <a:pathLst>
                <a:path w="3648" h="3771" extrusionOk="0">
                  <a:moveTo>
                    <a:pt x="14" y="0"/>
                  </a:moveTo>
                  <a:cubicBezTo>
                    <a:pt x="1" y="240"/>
                    <a:pt x="121" y="692"/>
                    <a:pt x="596" y="1600"/>
                  </a:cubicBezTo>
                  <a:cubicBezTo>
                    <a:pt x="1006" y="2375"/>
                    <a:pt x="1505" y="3157"/>
                    <a:pt x="1684" y="3373"/>
                  </a:cubicBezTo>
                  <a:cubicBezTo>
                    <a:pt x="1871" y="3596"/>
                    <a:pt x="2137" y="3739"/>
                    <a:pt x="2423" y="3766"/>
                  </a:cubicBezTo>
                  <a:cubicBezTo>
                    <a:pt x="2457" y="3769"/>
                    <a:pt x="2491" y="3771"/>
                    <a:pt x="2526" y="3771"/>
                  </a:cubicBezTo>
                  <a:cubicBezTo>
                    <a:pt x="2780" y="3771"/>
                    <a:pt x="3028" y="3684"/>
                    <a:pt x="3225" y="3523"/>
                  </a:cubicBezTo>
                  <a:cubicBezTo>
                    <a:pt x="3447" y="3340"/>
                    <a:pt x="3591" y="3071"/>
                    <a:pt x="3617" y="2785"/>
                  </a:cubicBezTo>
                  <a:cubicBezTo>
                    <a:pt x="3647" y="2495"/>
                    <a:pt x="3557" y="2206"/>
                    <a:pt x="3371" y="1983"/>
                  </a:cubicBezTo>
                  <a:cubicBezTo>
                    <a:pt x="3191" y="1767"/>
                    <a:pt x="2523" y="1128"/>
                    <a:pt x="1837" y="579"/>
                  </a:cubicBezTo>
                  <a:cubicBezTo>
                    <a:pt x="1581" y="373"/>
                    <a:pt x="1318" y="180"/>
                    <a:pt x="1042" y="3"/>
                  </a:cubicBezTo>
                  <a:lnTo>
                    <a:pt x="586" y="3"/>
                  </a:lnTo>
                  <a:cubicBezTo>
                    <a:pt x="799" y="100"/>
                    <a:pt x="1142" y="306"/>
                    <a:pt x="1698" y="752"/>
                  </a:cubicBezTo>
                  <a:cubicBezTo>
                    <a:pt x="2360" y="1281"/>
                    <a:pt x="3032" y="1920"/>
                    <a:pt x="3198" y="2123"/>
                  </a:cubicBezTo>
                  <a:cubicBezTo>
                    <a:pt x="3348" y="2302"/>
                    <a:pt x="3418" y="2532"/>
                    <a:pt x="3394" y="2761"/>
                  </a:cubicBezTo>
                  <a:cubicBezTo>
                    <a:pt x="3374" y="2991"/>
                    <a:pt x="3261" y="3204"/>
                    <a:pt x="3082" y="3350"/>
                  </a:cubicBezTo>
                  <a:cubicBezTo>
                    <a:pt x="2928" y="3480"/>
                    <a:pt x="2732" y="3550"/>
                    <a:pt x="2529" y="3550"/>
                  </a:cubicBezTo>
                  <a:cubicBezTo>
                    <a:pt x="2503" y="3550"/>
                    <a:pt x="2476" y="3546"/>
                    <a:pt x="2446" y="3546"/>
                  </a:cubicBezTo>
                  <a:cubicBezTo>
                    <a:pt x="2217" y="3523"/>
                    <a:pt x="2004" y="3410"/>
                    <a:pt x="1857" y="3234"/>
                  </a:cubicBezTo>
                  <a:cubicBezTo>
                    <a:pt x="1688" y="3027"/>
                    <a:pt x="1192" y="2249"/>
                    <a:pt x="796" y="1497"/>
                  </a:cubicBezTo>
                  <a:cubicBezTo>
                    <a:pt x="270" y="496"/>
                    <a:pt x="224"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9"/>
            <p:cNvSpPr/>
            <p:nvPr/>
          </p:nvSpPr>
          <p:spPr>
            <a:xfrm rot="-5400000">
              <a:off x="30106" y="3174190"/>
              <a:ext cx="92324" cy="107739"/>
            </a:xfrm>
            <a:custGeom>
              <a:avLst/>
              <a:gdLst/>
              <a:ahLst/>
              <a:cxnLst/>
              <a:rect l="l" t="t" r="r" b="b"/>
              <a:pathLst>
                <a:path w="2216" h="2586" extrusionOk="0">
                  <a:moveTo>
                    <a:pt x="2093" y="1"/>
                  </a:moveTo>
                  <a:cubicBezTo>
                    <a:pt x="2059" y="1"/>
                    <a:pt x="2026" y="17"/>
                    <a:pt x="2006" y="44"/>
                  </a:cubicBezTo>
                  <a:lnTo>
                    <a:pt x="37" y="2403"/>
                  </a:lnTo>
                  <a:cubicBezTo>
                    <a:pt x="0" y="2449"/>
                    <a:pt x="3" y="2519"/>
                    <a:pt x="53" y="2559"/>
                  </a:cubicBezTo>
                  <a:cubicBezTo>
                    <a:pt x="74" y="2577"/>
                    <a:pt x="99" y="2585"/>
                    <a:pt x="124" y="2585"/>
                  </a:cubicBezTo>
                  <a:cubicBezTo>
                    <a:pt x="156" y="2585"/>
                    <a:pt x="187" y="2572"/>
                    <a:pt x="210" y="2546"/>
                  </a:cubicBezTo>
                  <a:lnTo>
                    <a:pt x="2179" y="187"/>
                  </a:lnTo>
                  <a:cubicBezTo>
                    <a:pt x="2216" y="140"/>
                    <a:pt x="2209" y="67"/>
                    <a:pt x="2163" y="31"/>
                  </a:cubicBezTo>
                  <a:cubicBezTo>
                    <a:pt x="2143"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9"/>
            <p:cNvSpPr/>
            <p:nvPr/>
          </p:nvSpPr>
          <p:spPr>
            <a:xfrm rot="-5400000">
              <a:off x="101807" y="3063659"/>
              <a:ext cx="9332" cy="158734"/>
            </a:xfrm>
            <a:custGeom>
              <a:avLst/>
              <a:gdLst/>
              <a:ahLst/>
              <a:cxnLst/>
              <a:rect l="l" t="t" r="r" b="b"/>
              <a:pathLst>
                <a:path w="224" h="3810" extrusionOk="0">
                  <a:moveTo>
                    <a:pt x="114" y="1"/>
                  </a:moveTo>
                  <a:cubicBezTo>
                    <a:pt x="50" y="1"/>
                    <a:pt x="1" y="51"/>
                    <a:pt x="1" y="110"/>
                  </a:cubicBezTo>
                  <a:lnTo>
                    <a:pt x="1" y="3697"/>
                  </a:lnTo>
                  <a:cubicBezTo>
                    <a:pt x="1" y="3757"/>
                    <a:pt x="50" y="3807"/>
                    <a:pt x="114" y="3810"/>
                  </a:cubicBezTo>
                  <a:cubicBezTo>
                    <a:pt x="174" y="3810"/>
                    <a:pt x="223" y="3760"/>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9"/>
            <p:cNvSpPr/>
            <p:nvPr/>
          </p:nvSpPr>
          <p:spPr>
            <a:xfrm rot="-5400000">
              <a:off x="31356" y="300216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5" y="2582"/>
                    <a:pt x="2028" y="2582"/>
                  </a:cubicBezTo>
                  <a:cubicBezTo>
                    <a:pt x="2053" y="2582"/>
                    <a:pt x="2078" y="2575"/>
                    <a:pt x="2099" y="2559"/>
                  </a:cubicBezTo>
                  <a:cubicBezTo>
                    <a:pt x="2146" y="2519"/>
                    <a:pt x="2153" y="2449"/>
                    <a:pt x="2116" y="2403"/>
                  </a:cubicBezTo>
                  <a:lnTo>
                    <a:pt x="210" y="44"/>
                  </a:lnTo>
                  <a:cubicBezTo>
                    <a:pt x="190" y="17"/>
                    <a:pt x="15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9"/>
            <p:cNvSpPr/>
            <p:nvPr/>
          </p:nvSpPr>
          <p:spPr>
            <a:xfrm rot="-5400000">
              <a:off x="174300" y="3207228"/>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9" y="420"/>
                    <a:pt x="539" y="270"/>
                  </a:cubicBezTo>
                  <a:cubicBezTo>
                    <a:pt x="539" y="124"/>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9"/>
            <p:cNvSpPr/>
            <p:nvPr/>
          </p:nvSpPr>
          <p:spPr>
            <a:xfrm rot="-5400000">
              <a:off x="53791" y="3309322"/>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6" y="536"/>
                    <a:pt x="539" y="417"/>
                    <a:pt x="539" y="267"/>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9"/>
            <p:cNvSpPr/>
            <p:nvPr/>
          </p:nvSpPr>
          <p:spPr>
            <a:xfrm rot="-5400000">
              <a:off x="53791" y="2955191"/>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20" y="536"/>
                    <a:pt x="540" y="417"/>
                    <a:pt x="540" y="267"/>
                  </a:cubicBezTo>
                  <a:cubicBezTo>
                    <a:pt x="540"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9"/>
            <p:cNvSpPr/>
            <p:nvPr/>
          </p:nvSpPr>
          <p:spPr>
            <a:xfrm rot="-5400000">
              <a:off x="174300" y="3057827"/>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6" y="420"/>
                    <a:pt x="539" y="270"/>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9"/>
            <p:cNvSpPr/>
            <p:nvPr/>
          </p:nvSpPr>
          <p:spPr>
            <a:xfrm rot="-5400000">
              <a:off x="-76071" y="2370833"/>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2"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9"/>
            <p:cNvSpPr/>
            <p:nvPr/>
          </p:nvSpPr>
          <p:spPr>
            <a:xfrm rot="-5400000">
              <a:off x="-60135" y="2402184"/>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79" y="5766"/>
                    <a:pt x="8824" y="4964"/>
                  </a:cubicBezTo>
                  <a:cubicBezTo>
                    <a:pt x="10191" y="4548"/>
                    <a:pt x="11099" y="3793"/>
                    <a:pt x="11452" y="2781"/>
                  </a:cubicBezTo>
                  <a:cubicBezTo>
                    <a:pt x="11745"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88" y="4358"/>
                    <a:pt x="829"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9"/>
            <p:cNvSpPr/>
            <p:nvPr/>
          </p:nvSpPr>
          <p:spPr>
            <a:xfrm rot="-5400000">
              <a:off x="73268" y="2471927"/>
              <a:ext cx="91116" cy="203105"/>
            </a:xfrm>
            <a:custGeom>
              <a:avLst/>
              <a:gdLst/>
              <a:ahLst/>
              <a:cxnLst/>
              <a:rect l="l" t="t" r="r" b="b"/>
              <a:pathLst>
                <a:path w="2187" h="4875" extrusionOk="0">
                  <a:moveTo>
                    <a:pt x="1095" y="223"/>
                  </a:moveTo>
                  <a:cubicBezTo>
                    <a:pt x="1464" y="223"/>
                    <a:pt x="1963" y="3041"/>
                    <a:pt x="1963" y="3780"/>
                  </a:cubicBezTo>
                  <a:cubicBezTo>
                    <a:pt x="1963" y="4262"/>
                    <a:pt x="1574" y="4651"/>
                    <a:pt x="1095" y="4651"/>
                  </a:cubicBezTo>
                  <a:cubicBezTo>
                    <a:pt x="612" y="4651"/>
                    <a:pt x="223" y="4262"/>
                    <a:pt x="223" y="3780"/>
                  </a:cubicBezTo>
                  <a:cubicBezTo>
                    <a:pt x="223" y="3041"/>
                    <a:pt x="722" y="223"/>
                    <a:pt x="1095" y="223"/>
                  </a:cubicBezTo>
                  <a:close/>
                  <a:moveTo>
                    <a:pt x="1095" y="0"/>
                  </a:moveTo>
                  <a:cubicBezTo>
                    <a:pt x="390" y="0"/>
                    <a:pt x="0" y="3421"/>
                    <a:pt x="0" y="3780"/>
                  </a:cubicBezTo>
                  <a:cubicBezTo>
                    <a:pt x="0" y="4385"/>
                    <a:pt x="489"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9"/>
            <p:cNvSpPr/>
            <p:nvPr/>
          </p:nvSpPr>
          <p:spPr>
            <a:xfrm rot="-5400000">
              <a:off x="13587" y="2593311"/>
              <a:ext cx="156401" cy="157026"/>
            </a:xfrm>
            <a:custGeom>
              <a:avLst/>
              <a:gdLst/>
              <a:ahLst/>
              <a:cxnLst/>
              <a:rect l="l" t="t" r="r" b="b"/>
              <a:pathLst>
                <a:path w="3754" h="3769" extrusionOk="0">
                  <a:moveTo>
                    <a:pt x="2722" y="0"/>
                  </a:moveTo>
                  <a:cubicBezTo>
                    <a:pt x="1794" y="569"/>
                    <a:pt x="543" y="1787"/>
                    <a:pt x="383" y="1980"/>
                  </a:cubicBezTo>
                  <a:cubicBezTo>
                    <a:pt x="0" y="2449"/>
                    <a:pt x="67" y="3134"/>
                    <a:pt x="529" y="3520"/>
                  </a:cubicBezTo>
                  <a:cubicBezTo>
                    <a:pt x="733" y="3687"/>
                    <a:pt x="979" y="3769"/>
                    <a:pt x="1224" y="3769"/>
                  </a:cubicBezTo>
                  <a:cubicBezTo>
                    <a:pt x="1540" y="3769"/>
                    <a:pt x="1853" y="3634"/>
                    <a:pt x="2070" y="3373"/>
                  </a:cubicBezTo>
                  <a:cubicBezTo>
                    <a:pt x="2249" y="3157"/>
                    <a:pt x="2748" y="2375"/>
                    <a:pt x="3154" y="1600"/>
                  </a:cubicBezTo>
                  <a:cubicBezTo>
                    <a:pt x="3633" y="692"/>
                    <a:pt x="3753" y="240"/>
                    <a:pt x="3737" y="0"/>
                  </a:cubicBezTo>
                  <a:lnTo>
                    <a:pt x="3524" y="0"/>
                  </a:lnTo>
                  <a:cubicBezTo>
                    <a:pt x="3613" y="462"/>
                    <a:pt x="2339" y="2695"/>
                    <a:pt x="1897" y="3230"/>
                  </a:cubicBezTo>
                  <a:cubicBezTo>
                    <a:pt x="1730" y="3430"/>
                    <a:pt x="1484" y="3546"/>
                    <a:pt x="1225" y="3546"/>
                  </a:cubicBezTo>
                  <a:cubicBezTo>
                    <a:pt x="1022" y="3546"/>
                    <a:pt x="826" y="3477"/>
                    <a:pt x="672" y="3347"/>
                  </a:cubicBezTo>
                  <a:cubicBezTo>
                    <a:pt x="300" y="3041"/>
                    <a:pt x="250" y="2492"/>
                    <a:pt x="553" y="2123"/>
                  </a:cubicBezTo>
                  <a:cubicBezTo>
                    <a:pt x="935" y="1660"/>
                    <a:pt x="2442"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9"/>
            <p:cNvSpPr/>
            <p:nvPr/>
          </p:nvSpPr>
          <p:spPr>
            <a:xfrm rot="-5400000">
              <a:off x="13691" y="2397226"/>
              <a:ext cx="156651" cy="157484"/>
            </a:xfrm>
            <a:custGeom>
              <a:avLst/>
              <a:gdLst/>
              <a:ahLst/>
              <a:cxnLst/>
              <a:rect l="l" t="t" r="r" b="b"/>
              <a:pathLst>
                <a:path w="3760" h="3780" extrusionOk="0">
                  <a:moveTo>
                    <a:pt x="17" y="0"/>
                  </a:moveTo>
                  <a:cubicBezTo>
                    <a:pt x="0" y="240"/>
                    <a:pt x="120" y="692"/>
                    <a:pt x="596" y="1600"/>
                  </a:cubicBezTo>
                  <a:cubicBezTo>
                    <a:pt x="1005" y="2375"/>
                    <a:pt x="1504" y="3157"/>
                    <a:pt x="1683" y="3373"/>
                  </a:cubicBezTo>
                  <a:cubicBezTo>
                    <a:pt x="1900" y="3641"/>
                    <a:pt x="2216" y="3779"/>
                    <a:pt x="2535" y="3779"/>
                  </a:cubicBezTo>
                  <a:cubicBezTo>
                    <a:pt x="2780" y="3779"/>
                    <a:pt x="3027" y="3697"/>
                    <a:pt x="3230" y="3530"/>
                  </a:cubicBezTo>
                  <a:cubicBezTo>
                    <a:pt x="3700" y="3141"/>
                    <a:pt x="3759" y="2445"/>
                    <a:pt x="3370" y="1983"/>
                  </a:cubicBezTo>
                  <a:cubicBezTo>
                    <a:pt x="3190" y="1763"/>
                    <a:pt x="2518" y="1124"/>
                    <a:pt x="1833" y="579"/>
                  </a:cubicBezTo>
                  <a:cubicBezTo>
                    <a:pt x="1580" y="369"/>
                    <a:pt x="1314" y="180"/>
                    <a:pt x="1041" y="0"/>
                  </a:cubicBezTo>
                  <a:lnTo>
                    <a:pt x="582" y="0"/>
                  </a:lnTo>
                  <a:cubicBezTo>
                    <a:pt x="795" y="96"/>
                    <a:pt x="1138" y="306"/>
                    <a:pt x="1693" y="749"/>
                  </a:cubicBezTo>
                  <a:cubicBezTo>
                    <a:pt x="2359" y="1281"/>
                    <a:pt x="3027" y="1916"/>
                    <a:pt x="3197" y="2123"/>
                  </a:cubicBezTo>
                  <a:cubicBezTo>
                    <a:pt x="3666" y="2688"/>
                    <a:pt x="3264" y="3546"/>
                    <a:pt x="2528" y="3546"/>
                  </a:cubicBezTo>
                  <a:cubicBezTo>
                    <a:pt x="2502" y="3546"/>
                    <a:pt x="2472" y="3546"/>
                    <a:pt x="2445" y="3543"/>
                  </a:cubicBezTo>
                  <a:cubicBezTo>
                    <a:pt x="2212" y="3523"/>
                    <a:pt x="2003" y="3410"/>
                    <a:pt x="1856" y="3230"/>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9"/>
            <p:cNvSpPr/>
            <p:nvPr/>
          </p:nvSpPr>
          <p:spPr>
            <a:xfrm rot="-5400000">
              <a:off x="30002" y="2604726"/>
              <a:ext cx="92532" cy="107739"/>
            </a:xfrm>
            <a:custGeom>
              <a:avLst/>
              <a:gdLst/>
              <a:ahLst/>
              <a:cxnLst/>
              <a:rect l="l" t="t" r="r" b="b"/>
              <a:pathLst>
                <a:path w="2221" h="2586" extrusionOk="0">
                  <a:moveTo>
                    <a:pt x="2094" y="1"/>
                  </a:moveTo>
                  <a:cubicBezTo>
                    <a:pt x="2060" y="4"/>
                    <a:pt x="2030" y="17"/>
                    <a:pt x="2010" y="44"/>
                  </a:cubicBezTo>
                  <a:lnTo>
                    <a:pt x="41" y="2403"/>
                  </a:lnTo>
                  <a:cubicBezTo>
                    <a:pt x="1" y="2449"/>
                    <a:pt x="8" y="2519"/>
                    <a:pt x="54" y="2559"/>
                  </a:cubicBezTo>
                  <a:cubicBezTo>
                    <a:pt x="75" y="2577"/>
                    <a:pt x="100" y="2585"/>
                    <a:pt x="125" y="2585"/>
                  </a:cubicBezTo>
                  <a:cubicBezTo>
                    <a:pt x="157" y="2585"/>
                    <a:pt x="188" y="2572"/>
                    <a:pt x="211" y="2546"/>
                  </a:cubicBezTo>
                  <a:lnTo>
                    <a:pt x="2180" y="184"/>
                  </a:lnTo>
                  <a:cubicBezTo>
                    <a:pt x="2220" y="137"/>
                    <a:pt x="2213" y="67"/>
                    <a:pt x="2167" y="27"/>
                  </a:cubicBezTo>
                  <a:cubicBezTo>
                    <a:pt x="2147" y="11"/>
                    <a:pt x="2120" y="1"/>
                    <a:pt x="2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9"/>
            <p:cNvSpPr/>
            <p:nvPr/>
          </p:nvSpPr>
          <p:spPr>
            <a:xfrm rot="-5400000">
              <a:off x="101744" y="2494195"/>
              <a:ext cx="9332" cy="158609"/>
            </a:xfrm>
            <a:custGeom>
              <a:avLst/>
              <a:gdLst/>
              <a:ahLst/>
              <a:cxnLst/>
              <a:rect l="l" t="t" r="r" b="b"/>
              <a:pathLst>
                <a:path w="224" h="3807" extrusionOk="0">
                  <a:moveTo>
                    <a:pt x="114" y="1"/>
                  </a:moveTo>
                  <a:cubicBezTo>
                    <a:pt x="51" y="1"/>
                    <a:pt x="1" y="51"/>
                    <a:pt x="1" y="110"/>
                  </a:cubicBezTo>
                  <a:lnTo>
                    <a:pt x="1" y="3697"/>
                  </a:lnTo>
                  <a:cubicBezTo>
                    <a:pt x="1" y="3770"/>
                    <a:pt x="57" y="3807"/>
                    <a:pt x="112" y="3807"/>
                  </a:cubicBezTo>
                  <a:cubicBezTo>
                    <a:pt x="168" y="3807"/>
                    <a:pt x="224" y="3770"/>
                    <a:pt x="224" y="3697"/>
                  </a:cubicBezTo>
                  <a:lnTo>
                    <a:pt x="224" y="110"/>
                  </a:lnTo>
                  <a:cubicBezTo>
                    <a:pt x="224"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9"/>
            <p:cNvSpPr/>
            <p:nvPr/>
          </p:nvSpPr>
          <p:spPr>
            <a:xfrm rot="-5400000">
              <a:off x="30314" y="2432347"/>
              <a:ext cx="91866" cy="107698"/>
            </a:xfrm>
            <a:custGeom>
              <a:avLst/>
              <a:gdLst/>
              <a:ahLst/>
              <a:cxnLst/>
              <a:rect l="l" t="t" r="r" b="b"/>
              <a:pathLst>
                <a:path w="2205" h="2585" extrusionOk="0">
                  <a:moveTo>
                    <a:pt x="147" y="1"/>
                  </a:moveTo>
                  <a:cubicBezTo>
                    <a:pt x="50" y="1"/>
                    <a:pt x="0" y="110"/>
                    <a:pt x="60" y="184"/>
                  </a:cubicBezTo>
                  <a:lnTo>
                    <a:pt x="1963" y="2542"/>
                  </a:lnTo>
                  <a:cubicBezTo>
                    <a:pt x="1988" y="2572"/>
                    <a:pt x="2017" y="2584"/>
                    <a:pt x="2046"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9"/>
            <p:cNvSpPr/>
            <p:nvPr/>
          </p:nvSpPr>
          <p:spPr>
            <a:xfrm rot="-5400000">
              <a:off x="172466" y="2639743"/>
              <a:ext cx="26206" cy="22456"/>
            </a:xfrm>
            <a:custGeom>
              <a:avLst/>
              <a:gdLst/>
              <a:ahLst/>
              <a:cxnLst/>
              <a:rect l="l" t="t" r="r" b="b"/>
              <a:pathLst>
                <a:path w="629" h="539" extrusionOk="0">
                  <a:moveTo>
                    <a:pt x="358" y="0"/>
                  </a:moveTo>
                  <a:cubicBezTo>
                    <a:pt x="292" y="0"/>
                    <a:pt x="225" y="25"/>
                    <a:pt x="170" y="80"/>
                  </a:cubicBezTo>
                  <a:cubicBezTo>
                    <a:pt x="0" y="249"/>
                    <a:pt x="120" y="539"/>
                    <a:pt x="359" y="539"/>
                  </a:cubicBezTo>
                  <a:cubicBezTo>
                    <a:pt x="509" y="539"/>
                    <a:pt x="629" y="419"/>
                    <a:pt x="629" y="269"/>
                  </a:cubicBezTo>
                  <a:cubicBezTo>
                    <a:pt x="629" y="107"/>
                    <a:pt x="49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9"/>
            <p:cNvSpPr/>
            <p:nvPr/>
          </p:nvSpPr>
          <p:spPr>
            <a:xfrm rot="-5400000">
              <a:off x="53791" y="2739921"/>
              <a:ext cx="22498" cy="22373"/>
            </a:xfrm>
            <a:custGeom>
              <a:avLst/>
              <a:gdLst/>
              <a:ahLst/>
              <a:cxnLst/>
              <a:rect l="l" t="t" r="r" b="b"/>
              <a:pathLst>
                <a:path w="540" h="537" extrusionOk="0">
                  <a:moveTo>
                    <a:pt x="270" y="1"/>
                  </a:moveTo>
                  <a:cubicBezTo>
                    <a:pt x="123" y="1"/>
                    <a:pt x="4" y="121"/>
                    <a:pt x="4" y="267"/>
                  </a:cubicBezTo>
                  <a:cubicBezTo>
                    <a:pt x="0" y="417"/>
                    <a:pt x="123"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9"/>
            <p:cNvSpPr/>
            <p:nvPr/>
          </p:nvSpPr>
          <p:spPr>
            <a:xfrm rot="-5400000">
              <a:off x="51978" y="2387560"/>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9"/>
            <p:cNvSpPr/>
            <p:nvPr/>
          </p:nvSpPr>
          <p:spPr>
            <a:xfrm rot="-5400000">
              <a:off x="172446" y="2490321"/>
              <a:ext cx="26247" cy="22456"/>
            </a:xfrm>
            <a:custGeom>
              <a:avLst/>
              <a:gdLst/>
              <a:ahLst/>
              <a:cxnLst/>
              <a:rect l="l" t="t" r="r" b="b"/>
              <a:pathLst>
                <a:path w="630" h="539" extrusionOk="0">
                  <a:moveTo>
                    <a:pt x="359" y="0"/>
                  </a:moveTo>
                  <a:cubicBezTo>
                    <a:pt x="293" y="0"/>
                    <a:pt x="225" y="25"/>
                    <a:pt x="170" y="80"/>
                  </a:cubicBezTo>
                  <a:cubicBezTo>
                    <a:pt x="0"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9"/>
            <p:cNvSpPr/>
            <p:nvPr/>
          </p:nvSpPr>
          <p:spPr>
            <a:xfrm rot="-5400000">
              <a:off x="-76050" y="1801286"/>
              <a:ext cx="584108" cy="405459"/>
            </a:xfrm>
            <a:custGeom>
              <a:avLst/>
              <a:gdLst/>
              <a:ahLst/>
              <a:cxnLst/>
              <a:rect l="l" t="t" r="r" b="b"/>
              <a:pathLst>
                <a:path w="14020" h="9732" extrusionOk="0">
                  <a:moveTo>
                    <a:pt x="848" y="0"/>
                  </a:moveTo>
                  <a:cubicBezTo>
                    <a:pt x="173" y="1181"/>
                    <a:pt x="0" y="2372"/>
                    <a:pt x="359" y="3407"/>
                  </a:cubicBezTo>
                  <a:cubicBezTo>
                    <a:pt x="778" y="4611"/>
                    <a:pt x="1860" y="5509"/>
                    <a:pt x="3487" y="6002"/>
                  </a:cubicBezTo>
                  <a:cubicBezTo>
                    <a:pt x="6677" y="6970"/>
                    <a:pt x="6900" y="8706"/>
                    <a:pt x="6900" y="8723"/>
                  </a:cubicBezTo>
                  <a:lnTo>
                    <a:pt x="7006" y="9731"/>
                  </a:lnTo>
                  <a:lnTo>
                    <a:pt x="7120" y="8726"/>
                  </a:lnTo>
                  <a:cubicBezTo>
                    <a:pt x="7120" y="8706"/>
                    <a:pt x="7356" y="6967"/>
                    <a:pt x="10530"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5" y="4468"/>
                    <a:pt x="12023" y="5316"/>
                    <a:pt x="10466" y="5789"/>
                  </a:cubicBezTo>
                  <a:cubicBezTo>
                    <a:pt x="8031" y="6527"/>
                    <a:pt x="7253" y="7702"/>
                    <a:pt x="7010" y="8311"/>
                  </a:cubicBezTo>
                  <a:cubicBezTo>
                    <a:pt x="6764" y="7702"/>
                    <a:pt x="5985" y="6527"/>
                    <a:pt x="3550" y="5789"/>
                  </a:cubicBezTo>
                  <a:cubicBezTo>
                    <a:pt x="1993" y="5316"/>
                    <a:pt x="961"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9"/>
            <p:cNvSpPr/>
            <p:nvPr/>
          </p:nvSpPr>
          <p:spPr>
            <a:xfrm rot="-5400000">
              <a:off x="-60135" y="1832782"/>
              <a:ext cx="489326" cy="342507"/>
            </a:xfrm>
            <a:custGeom>
              <a:avLst/>
              <a:gdLst/>
              <a:ahLst/>
              <a:cxnLst/>
              <a:rect l="l" t="t" r="r" b="b"/>
              <a:pathLst>
                <a:path w="11745" h="8221" extrusionOk="0">
                  <a:moveTo>
                    <a:pt x="663" y="0"/>
                  </a:moveTo>
                  <a:cubicBezTo>
                    <a:pt x="137" y="965"/>
                    <a:pt x="1" y="1936"/>
                    <a:pt x="294" y="2781"/>
                  </a:cubicBezTo>
                  <a:cubicBezTo>
                    <a:pt x="646" y="3793"/>
                    <a:pt x="1554" y="4548"/>
                    <a:pt x="2922" y="4964"/>
                  </a:cubicBezTo>
                  <a:cubicBezTo>
                    <a:pt x="5563" y="5766"/>
                    <a:pt x="5763" y="7209"/>
                    <a:pt x="5763" y="7223"/>
                  </a:cubicBezTo>
                  <a:lnTo>
                    <a:pt x="5879" y="8221"/>
                  </a:lnTo>
                  <a:lnTo>
                    <a:pt x="5983" y="7223"/>
                  </a:lnTo>
                  <a:cubicBezTo>
                    <a:pt x="5986" y="7209"/>
                    <a:pt x="6182" y="5766"/>
                    <a:pt x="8824" y="4964"/>
                  </a:cubicBezTo>
                  <a:cubicBezTo>
                    <a:pt x="10191" y="4548"/>
                    <a:pt x="11099" y="3793"/>
                    <a:pt x="11452" y="2781"/>
                  </a:cubicBezTo>
                  <a:cubicBezTo>
                    <a:pt x="11745" y="1936"/>
                    <a:pt x="11612" y="965"/>
                    <a:pt x="11083" y="0"/>
                  </a:cubicBezTo>
                  <a:lnTo>
                    <a:pt x="10830" y="0"/>
                  </a:lnTo>
                  <a:cubicBezTo>
                    <a:pt x="11375" y="945"/>
                    <a:pt x="11525" y="1893"/>
                    <a:pt x="11242" y="2708"/>
                  </a:cubicBezTo>
                  <a:cubicBezTo>
                    <a:pt x="10913" y="3650"/>
                    <a:pt x="10055" y="4358"/>
                    <a:pt x="8761" y="4751"/>
                  </a:cubicBezTo>
                  <a:cubicBezTo>
                    <a:pt x="6771" y="5356"/>
                    <a:pt x="6099" y="6308"/>
                    <a:pt x="5873" y="6830"/>
                  </a:cubicBezTo>
                  <a:cubicBezTo>
                    <a:pt x="5650" y="6304"/>
                    <a:pt x="4978" y="5353"/>
                    <a:pt x="2988" y="4751"/>
                  </a:cubicBezTo>
                  <a:cubicBezTo>
                    <a:pt x="1691" y="4358"/>
                    <a:pt x="833"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9"/>
            <p:cNvSpPr/>
            <p:nvPr/>
          </p:nvSpPr>
          <p:spPr>
            <a:xfrm rot="-5400000">
              <a:off x="73206" y="1902463"/>
              <a:ext cx="91241" cy="203105"/>
            </a:xfrm>
            <a:custGeom>
              <a:avLst/>
              <a:gdLst/>
              <a:ahLst/>
              <a:cxnLst/>
              <a:rect l="l" t="t" r="r" b="b"/>
              <a:pathLst>
                <a:path w="2190" h="4875" extrusionOk="0">
                  <a:moveTo>
                    <a:pt x="1095" y="223"/>
                  </a:moveTo>
                  <a:cubicBezTo>
                    <a:pt x="1467" y="223"/>
                    <a:pt x="1966" y="3041"/>
                    <a:pt x="1966" y="3780"/>
                  </a:cubicBezTo>
                  <a:cubicBezTo>
                    <a:pt x="1956" y="4252"/>
                    <a:pt x="1567" y="4632"/>
                    <a:pt x="1095" y="4632"/>
                  </a:cubicBezTo>
                  <a:cubicBezTo>
                    <a:pt x="622" y="4632"/>
                    <a:pt x="233" y="4252"/>
                    <a:pt x="223" y="3780"/>
                  </a:cubicBezTo>
                  <a:cubicBezTo>
                    <a:pt x="223" y="3041"/>
                    <a:pt x="722" y="223"/>
                    <a:pt x="1095" y="223"/>
                  </a:cubicBezTo>
                  <a:close/>
                  <a:moveTo>
                    <a:pt x="1095" y="0"/>
                  </a:moveTo>
                  <a:cubicBezTo>
                    <a:pt x="393" y="0"/>
                    <a:pt x="4" y="3421"/>
                    <a:pt x="4" y="3780"/>
                  </a:cubicBezTo>
                  <a:cubicBezTo>
                    <a:pt x="0" y="4385"/>
                    <a:pt x="493" y="4874"/>
                    <a:pt x="1095" y="4874"/>
                  </a:cubicBezTo>
                  <a:cubicBezTo>
                    <a:pt x="1700" y="4874"/>
                    <a:pt x="2189" y="4385"/>
                    <a:pt x="2189" y="3780"/>
                  </a:cubicBezTo>
                  <a:cubicBezTo>
                    <a:pt x="2189" y="3421"/>
                    <a:pt x="1800"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9"/>
            <p:cNvSpPr/>
            <p:nvPr/>
          </p:nvSpPr>
          <p:spPr>
            <a:xfrm rot="-5400000">
              <a:off x="13566" y="2023930"/>
              <a:ext cx="156568" cy="157151"/>
            </a:xfrm>
            <a:custGeom>
              <a:avLst/>
              <a:gdLst/>
              <a:ahLst/>
              <a:cxnLst/>
              <a:rect l="l" t="t" r="r" b="b"/>
              <a:pathLst>
                <a:path w="3758" h="3772" extrusionOk="0">
                  <a:moveTo>
                    <a:pt x="2729" y="0"/>
                  </a:moveTo>
                  <a:cubicBezTo>
                    <a:pt x="1801" y="569"/>
                    <a:pt x="547" y="1787"/>
                    <a:pt x="384" y="1980"/>
                  </a:cubicBezTo>
                  <a:cubicBezTo>
                    <a:pt x="1" y="2445"/>
                    <a:pt x="68" y="3134"/>
                    <a:pt x="533" y="3520"/>
                  </a:cubicBezTo>
                  <a:cubicBezTo>
                    <a:pt x="737" y="3689"/>
                    <a:pt x="984" y="3771"/>
                    <a:pt x="1229" y="3771"/>
                  </a:cubicBezTo>
                  <a:cubicBezTo>
                    <a:pt x="1543" y="3771"/>
                    <a:pt x="1855" y="3635"/>
                    <a:pt x="2070" y="3373"/>
                  </a:cubicBezTo>
                  <a:cubicBezTo>
                    <a:pt x="2250" y="3157"/>
                    <a:pt x="2752" y="2375"/>
                    <a:pt x="3158" y="1600"/>
                  </a:cubicBezTo>
                  <a:cubicBezTo>
                    <a:pt x="3637" y="692"/>
                    <a:pt x="3757" y="240"/>
                    <a:pt x="3740" y="0"/>
                  </a:cubicBezTo>
                  <a:lnTo>
                    <a:pt x="3531" y="0"/>
                  </a:lnTo>
                  <a:cubicBezTo>
                    <a:pt x="3617" y="462"/>
                    <a:pt x="2346" y="2695"/>
                    <a:pt x="1904" y="3230"/>
                  </a:cubicBezTo>
                  <a:cubicBezTo>
                    <a:pt x="1732" y="3438"/>
                    <a:pt x="1483" y="3546"/>
                    <a:pt x="1231" y="3546"/>
                  </a:cubicBezTo>
                  <a:cubicBezTo>
                    <a:pt x="1036" y="3546"/>
                    <a:pt x="839" y="3481"/>
                    <a:pt x="676" y="3347"/>
                  </a:cubicBezTo>
                  <a:cubicBezTo>
                    <a:pt x="307" y="3041"/>
                    <a:pt x="254" y="2492"/>
                    <a:pt x="560" y="2123"/>
                  </a:cubicBezTo>
                  <a:cubicBezTo>
                    <a:pt x="942" y="1660"/>
                    <a:pt x="2446" y="353"/>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9"/>
            <p:cNvSpPr/>
            <p:nvPr/>
          </p:nvSpPr>
          <p:spPr>
            <a:xfrm rot="-5400000">
              <a:off x="13670" y="1828012"/>
              <a:ext cx="156359" cy="157151"/>
            </a:xfrm>
            <a:custGeom>
              <a:avLst/>
              <a:gdLst/>
              <a:ahLst/>
              <a:cxnLst/>
              <a:rect l="l" t="t" r="r" b="b"/>
              <a:pathLst>
                <a:path w="3753" h="3772" extrusionOk="0">
                  <a:moveTo>
                    <a:pt x="14" y="0"/>
                  </a:moveTo>
                  <a:cubicBezTo>
                    <a:pt x="0" y="240"/>
                    <a:pt x="117" y="692"/>
                    <a:pt x="592" y="1600"/>
                  </a:cubicBezTo>
                  <a:cubicBezTo>
                    <a:pt x="1002" y="2375"/>
                    <a:pt x="1504" y="3157"/>
                    <a:pt x="1680" y="3373"/>
                  </a:cubicBezTo>
                  <a:cubicBezTo>
                    <a:pt x="1897" y="3635"/>
                    <a:pt x="2210" y="3771"/>
                    <a:pt x="2525" y="3771"/>
                  </a:cubicBezTo>
                  <a:cubicBezTo>
                    <a:pt x="2770" y="3771"/>
                    <a:pt x="3017" y="3689"/>
                    <a:pt x="3221" y="3520"/>
                  </a:cubicBezTo>
                  <a:cubicBezTo>
                    <a:pt x="3686" y="3137"/>
                    <a:pt x="3753" y="2449"/>
                    <a:pt x="3367" y="1983"/>
                  </a:cubicBezTo>
                  <a:cubicBezTo>
                    <a:pt x="3187" y="1763"/>
                    <a:pt x="2519" y="1124"/>
                    <a:pt x="1833" y="576"/>
                  </a:cubicBezTo>
                  <a:cubicBezTo>
                    <a:pt x="1577" y="369"/>
                    <a:pt x="1314" y="180"/>
                    <a:pt x="1038" y="0"/>
                  </a:cubicBezTo>
                  <a:lnTo>
                    <a:pt x="582" y="0"/>
                  </a:lnTo>
                  <a:cubicBezTo>
                    <a:pt x="795" y="96"/>
                    <a:pt x="1138" y="306"/>
                    <a:pt x="1694" y="749"/>
                  </a:cubicBezTo>
                  <a:cubicBezTo>
                    <a:pt x="2356" y="1281"/>
                    <a:pt x="3028" y="1916"/>
                    <a:pt x="3194" y="2123"/>
                  </a:cubicBezTo>
                  <a:cubicBezTo>
                    <a:pt x="3666" y="2688"/>
                    <a:pt x="3264" y="3550"/>
                    <a:pt x="2525" y="3550"/>
                  </a:cubicBezTo>
                  <a:cubicBezTo>
                    <a:pt x="2499" y="3550"/>
                    <a:pt x="2472" y="3546"/>
                    <a:pt x="2442" y="3546"/>
                  </a:cubicBezTo>
                  <a:cubicBezTo>
                    <a:pt x="2213" y="3523"/>
                    <a:pt x="2000" y="3410"/>
                    <a:pt x="1853" y="3234"/>
                  </a:cubicBezTo>
                  <a:cubicBezTo>
                    <a:pt x="1684"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9"/>
            <p:cNvSpPr/>
            <p:nvPr/>
          </p:nvSpPr>
          <p:spPr>
            <a:xfrm rot="-5400000">
              <a:off x="29460" y="2035908"/>
              <a:ext cx="93657" cy="107781"/>
            </a:xfrm>
            <a:custGeom>
              <a:avLst/>
              <a:gdLst/>
              <a:ahLst/>
              <a:cxnLst/>
              <a:rect l="l" t="t" r="r" b="b"/>
              <a:pathLst>
                <a:path w="2248" h="2587" extrusionOk="0">
                  <a:moveTo>
                    <a:pt x="2125" y="1"/>
                  </a:moveTo>
                  <a:cubicBezTo>
                    <a:pt x="2092" y="1"/>
                    <a:pt x="2062" y="17"/>
                    <a:pt x="2038" y="44"/>
                  </a:cubicBezTo>
                  <a:lnTo>
                    <a:pt x="72" y="2403"/>
                  </a:lnTo>
                  <a:cubicBezTo>
                    <a:pt x="1" y="2487"/>
                    <a:pt x="75" y="2587"/>
                    <a:pt x="158" y="2587"/>
                  </a:cubicBezTo>
                  <a:cubicBezTo>
                    <a:pt x="187" y="2587"/>
                    <a:pt x="217" y="2575"/>
                    <a:pt x="242" y="2546"/>
                  </a:cubicBezTo>
                  <a:lnTo>
                    <a:pt x="2211" y="187"/>
                  </a:lnTo>
                  <a:cubicBezTo>
                    <a:pt x="2248" y="140"/>
                    <a:pt x="2241" y="70"/>
                    <a:pt x="2195" y="31"/>
                  </a:cubicBezTo>
                  <a:cubicBezTo>
                    <a:pt x="2175" y="11"/>
                    <a:pt x="2151" y="1"/>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9"/>
            <p:cNvSpPr/>
            <p:nvPr/>
          </p:nvSpPr>
          <p:spPr>
            <a:xfrm rot="-5400000">
              <a:off x="101724" y="1924523"/>
              <a:ext cx="9707" cy="158942"/>
            </a:xfrm>
            <a:custGeom>
              <a:avLst/>
              <a:gdLst/>
              <a:ahLst/>
              <a:cxnLst/>
              <a:rect l="l" t="t" r="r" b="b"/>
              <a:pathLst>
                <a:path w="233" h="3815" extrusionOk="0">
                  <a:moveTo>
                    <a:pt x="116" y="1"/>
                  </a:moveTo>
                  <a:cubicBezTo>
                    <a:pt x="56" y="1"/>
                    <a:pt x="6" y="51"/>
                    <a:pt x="6" y="110"/>
                  </a:cubicBezTo>
                  <a:lnTo>
                    <a:pt x="6" y="3697"/>
                  </a:lnTo>
                  <a:cubicBezTo>
                    <a:pt x="1" y="3775"/>
                    <a:pt x="58" y="3814"/>
                    <a:pt x="116" y="3814"/>
                  </a:cubicBezTo>
                  <a:cubicBezTo>
                    <a:pt x="174" y="3814"/>
                    <a:pt x="232" y="3775"/>
                    <a:pt x="229" y="3697"/>
                  </a:cubicBezTo>
                  <a:lnTo>
                    <a:pt x="229" y="110"/>
                  </a:lnTo>
                  <a:cubicBezTo>
                    <a:pt x="229" y="51"/>
                    <a:pt x="17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9"/>
            <p:cNvSpPr/>
            <p:nvPr/>
          </p:nvSpPr>
          <p:spPr>
            <a:xfrm rot="-5400000">
              <a:off x="30314" y="1862946"/>
              <a:ext cx="91866" cy="107698"/>
            </a:xfrm>
            <a:custGeom>
              <a:avLst/>
              <a:gdLst/>
              <a:ahLst/>
              <a:cxnLst/>
              <a:rect l="l" t="t" r="r" b="b"/>
              <a:pathLst>
                <a:path w="2205" h="2585" extrusionOk="0">
                  <a:moveTo>
                    <a:pt x="147" y="1"/>
                  </a:moveTo>
                  <a:cubicBezTo>
                    <a:pt x="53" y="1"/>
                    <a:pt x="0" y="110"/>
                    <a:pt x="60" y="184"/>
                  </a:cubicBezTo>
                  <a:lnTo>
                    <a:pt x="1963" y="2542"/>
                  </a:lnTo>
                  <a:cubicBezTo>
                    <a:pt x="1987" y="2572"/>
                    <a:pt x="2017" y="2584"/>
                    <a:pt x="2046" y="2584"/>
                  </a:cubicBezTo>
                  <a:cubicBezTo>
                    <a:pt x="2128" y="2584"/>
                    <a:pt x="2205"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9"/>
            <p:cNvSpPr/>
            <p:nvPr/>
          </p:nvSpPr>
          <p:spPr>
            <a:xfrm rot="-5400000">
              <a:off x="172446" y="2070196"/>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9"/>
            <p:cNvSpPr/>
            <p:nvPr/>
          </p:nvSpPr>
          <p:spPr>
            <a:xfrm rot="-5400000">
              <a:off x="51854" y="2172332"/>
              <a:ext cx="26247" cy="22498"/>
            </a:xfrm>
            <a:custGeom>
              <a:avLst/>
              <a:gdLst/>
              <a:ahLst/>
              <a:cxnLst/>
              <a:rect l="l" t="t" r="r" b="b"/>
              <a:pathLst>
                <a:path w="630" h="540" extrusionOk="0">
                  <a:moveTo>
                    <a:pt x="359" y="1"/>
                  </a:moveTo>
                  <a:cubicBezTo>
                    <a:pt x="293" y="1"/>
                    <a:pt x="225" y="25"/>
                    <a:pt x="170" y="80"/>
                  </a:cubicBezTo>
                  <a:cubicBezTo>
                    <a:pt x="0" y="250"/>
                    <a:pt x="123" y="539"/>
                    <a:pt x="363" y="539"/>
                  </a:cubicBezTo>
                  <a:cubicBezTo>
                    <a:pt x="509" y="539"/>
                    <a:pt x="629" y="420"/>
                    <a:pt x="629" y="270"/>
                  </a:cubicBezTo>
                  <a:cubicBezTo>
                    <a:pt x="629"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9"/>
            <p:cNvSpPr/>
            <p:nvPr/>
          </p:nvSpPr>
          <p:spPr>
            <a:xfrm rot="-5400000">
              <a:off x="51874" y="1818055"/>
              <a:ext cx="26206" cy="22498"/>
            </a:xfrm>
            <a:custGeom>
              <a:avLst/>
              <a:gdLst/>
              <a:ahLst/>
              <a:cxnLst/>
              <a:rect l="l" t="t" r="r" b="b"/>
              <a:pathLst>
                <a:path w="629" h="540" extrusionOk="0">
                  <a:moveTo>
                    <a:pt x="358" y="1"/>
                  </a:moveTo>
                  <a:cubicBezTo>
                    <a:pt x="292" y="1"/>
                    <a:pt x="225" y="25"/>
                    <a:pt x="170" y="80"/>
                  </a:cubicBezTo>
                  <a:cubicBezTo>
                    <a:pt x="1" y="249"/>
                    <a:pt x="118" y="539"/>
                    <a:pt x="355" y="539"/>
                  </a:cubicBezTo>
                  <a:cubicBezTo>
                    <a:pt x="357" y="539"/>
                    <a:pt x="358" y="539"/>
                    <a:pt x="359" y="539"/>
                  </a:cubicBezTo>
                  <a:cubicBezTo>
                    <a:pt x="509" y="539"/>
                    <a:pt x="629" y="420"/>
                    <a:pt x="629" y="270"/>
                  </a:cubicBezTo>
                  <a:cubicBezTo>
                    <a:pt x="629" y="108"/>
                    <a:pt x="496"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9"/>
            <p:cNvSpPr/>
            <p:nvPr/>
          </p:nvSpPr>
          <p:spPr>
            <a:xfrm rot="-5400000">
              <a:off x="172446" y="1920794"/>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06" y="539"/>
                    <a:pt x="626"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9"/>
            <p:cNvSpPr/>
            <p:nvPr/>
          </p:nvSpPr>
          <p:spPr>
            <a:xfrm rot="-5400000">
              <a:off x="-76071" y="1231905"/>
              <a:ext cx="584150" cy="405459"/>
            </a:xfrm>
            <a:custGeom>
              <a:avLst/>
              <a:gdLst/>
              <a:ahLst/>
              <a:cxnLst/>
              <a:rect l="l" t="t" r="r" b="b"/>
              <a:pathLst>
                <a:path w="14021" h="9732" extrusionOk="0">
                  <a:moveTo>
                    <a:pt x="853"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3"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9"/>
            <p:cNvSpPr/>
            <p:nvPr/>
          </p:nvSpPr>
          <p:spPr>
            <a:xfrm rot="-5400000">
              <a:off x="-60135" y="1263256"/>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4" y="5766"/>
                    <a:pt x="5760" y="7209"/>
                    <a:pt x="5760" y="7223"/>
                  </a:cubicBezTo>
                  <a:lnTo>
                    <a:pt x="5876" y="8221"/>
                  </a:lnTo>
                  <a:lnTo>
                    <a:pt x="5983" y="7223"/>
                  </a:lnTo>
                  <a:cubicBezTo>
                    <a:pt x="5983" y="7209"/>
                    <a:pt x="6179" y="5766"/>
                    <a:pt x="8824" y="4964"/>
                  </a:cubicBezTo>
                  <a:cubicBezTo>
                    <a:pt x="10188" y="4548"/>
                    <a:pt x="11100" y="3793"/>
                    <a:pt x="11449" y="2781"/>
                  </a:cubicBezTo>
                  <a:cubicBezTo>
                    <a:pt x="11745" y="1936"/>
                    <a:pt x="11609" y="965"/>
                    <a:pt x="11080" y="0"/>
                  </a:cubicBezTo>
                  <a:lnTo>
                    <a:pt x="10827" y="0"/>
                  </a:lnTo>
                  <a:cubicBezTo>
                    <a:pt x="11376" y="945"/>
                    <a:pt x="11522" y="1893"/>
                    <a:pt x="11239"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9"/>
            <p:cNvSpPr/>
            <p:nvPr/>
          </p:nvSpPr>
          <p:spPr>
            <a:xfrm rot="-5400000">
              <a:off x="73268" y="1332999"/>
              <a:ext cx="91116" cy="203105"/>
            </a:xfrm>
            <a:custGeom>
              <a:avLst/>
              <a:gdLst/>
              <a:ahLst/>
              <a:cxnLst/>
              <a:rect l="l" t="t" r="r" b="b"/>
              <a:pathLst>
                <a:path w="2187" h="4875" extrusionOk="0">
                  <a:moveTo>
                    <a:pt x="1092" y="223"/>
                  </a:moveTo>
                  <a:cubicBezTo>
                    <a:pt x="1464" y="223"/>
                    <a:pt x="1963" y="3041"/>
                    <a:pt x="1963" y="3780"/>
                  </a:cubicBezTo>
                  <a:cubicBezTo>
                    <a:pt x="1963" y="4262"/>
                    <a:pt x="1574" y="4651"/>
                    <a:pt x="1092" y="4651"/>
                  </a:cubicBezTo>
                  <a:cubicBezTo>
                    <a:pt x="613" y="4651"/>
                    <a:pt x="223" y="4262"/>
                    <a:pt x="223" y="3780"/>
                  </a:cubicBezTo>
                  <a:cubicBezTo>
                    <a:pt x="223" y="3041"/>
                    <a:pt x="722"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9"/>
            <p:cNvSpPr/>
            <p:nvPr/>
          </p:nvSpPr>
          <p:spPr>
            <a:xfrm rot="-5400000">
              <a:off x="13587" y="1454383"/>
              <a:ext cx="157359" cy="157984"/>
            </a:xfrm>
            <a:custGeom>
              <a:avLst/>
              <a:gdLst/>
              <a:ahLst/>
              <a:cxnLst/>
              <a:rect l="l" t="t" r="r" b="b"/>
              <a:pathLst>
                <a:path w="3777" h="3792" extrusionOk="0">
                  <a:moveTo>
                    <a:pt x="2745" y="0"/>
                  </a:moveTo>
                  <a:cubicBezTo>
                    <a:pt x="1817" y="569"/>
                    <a:pt x="566" y="1787"/>
                    <a:pt x="403" y="1980"/>
                  </a:cubicBezTo>
                  <a:cubicBezTo>
                    <a:pt x="0" y="2445"/>
                    <a:pt x="60" y="3151"/>
                    <a:pt x="533" y="3543"/>
                  </a:cubicBezTo>
                  <a:cubicBezTo>
                    <a:pt x="737" y="3710"/>
                    <a:pt x="983" y="3791"/>
                    <a:pt x="1227" y="3791"/>
                  </a:cubicBezTo>
                  <a:cubicBezTo>
                    <a:pt x="1553" y="3791"/>
                    <a:pt x="1875" y="3647"/>
                    <a:pt x="2089" y="3370"/>
                  </a:cubicBezTo>
                  <a:cubicBezTo>
                    <a:pt x="2269" y="3154"/>
                    <a:pt x="2772" y="2375"/>
                    <a:pt x="3181" y="1597"/>
                  </a:cubicBezTo>
                  <a:cubicBezTo>
                    <a:pt x="3656" y="689"/>
                    <a:pt x="3776" y="240"/>
                    <a:pt x="3763" y="0"/>
                  </a:cubicBezTo>
                  <a:lnTo>
                    <a:pt x="3547" y="0"/>
                  </a:lnTo>
                  <a:cubicBezTo>
                    <a:pt x="3637" y="462"/>
                    <a:pt x="2362" y="2691"/>
                    <a:pt x="1920" y="3230"/>
                  </a:cubicBezTo>
                  <a:cubicBezTo>
                    <a:pt x="1748" y="3438"/>
                    <a:pt x="1499" y="3546"/>
                    <a:pt x="1248" y="3546"/>
                  </a:cubicBezTo>
                  <a:cubicBezTo>
                    <a:pt x="1053" y="3546"/>
                    <a:pt x="857" y="3481"/>
                    <a:pt x="696" y="3347"/>
                  </a:cubicBezTo>
                  <a:cubicBezTo>
                    <a:pt x="323" y="3041"/>
                    <a:pt x="270" y="2492"/>
                    <a:pt x="579" y="2123"/>
                  </a:cubicBezTo>
                  <a:cubicBezTo>
                    <a:pt x="958" y="1660"/>
                    <a:pt x="2465" y="353"/>
                    <a:pt x="3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9"/>
            <p:cNvSpPr/>
            <p:nvPr/>
          </p:nvSpPr>
          <p:spPr>
            <a:xfrm rot="-5400000">
              <a:off x="13691" y="1258590"/>
              <a:ext cx="156359" cy="157193"/>
            </a:xfrm>
            <a:custGeom>
              <a:avLst/>
              <a:gdLst/>
              <a:ahLst/>
              <a:cxnLst/>
              <a:rect l="l" t="t" r="r" b="b"/>
              <a:pathLst>
                <a:path w="3753" h="3773" extrusionOk="0">
                  <a:moveTo>
                    <a:pt x="236" y="0"/>
                  </a:moveTo>
                  <a:lnTo>
                    <a:pt x="13" y="3"/>
                  </a:lnTo>
                  <a:cubicBezTo>
                    <a:pt x="0" y="243"/>
                    <a:pt x="120" y="695"/>
                    <a:pt x="596" y="1600"/>
                  </a:cubicBezTo>
                  <a:cubicBezTo>
                    <a:pt x="1005" y="2379"/>
                    <a:pt x="1504" y="3157"/>
                    <a:pt x="1683" y="3377"/>
                  </a:cubicBezTo>
                  <a:cubicBezTo>
                    <a:pt x="1900" y="3638"/>
                    <a:pt x="2212" y="3773"/>
                    <a:pt x="2527" y="3773"/>
                  </a:cubicBezTo>
                  <a:cubicBezTo>
                    <a:pt x="2773" y="3773"/>
                    <a:pt x="3020" y="3691"/>
                    <a:pt x="3224" y="3523"/>
                  </a:cubicBezTo>
                  <a:cubicBezTo>
                    <a:pt x="3690" y="3137"/>
                    <a:pt x="3753" y="2449"/>
                    <a:pt x="3370" y="1983"/>
                  </a:cubicBezTo>
                  <a:cubicBezTo>
                    <a:pt x="3191" y="1767"/>
                    <a:pt x="2519" y="1128"/>
                    <a:pt x="1833" y="579"/>
                  </a:cubicBezTo>
                  <a:cubicBezTo>
                    <a:pt x="1580" y="373"/>
                    <a:pt x="1314" y="180"/>
                    <a:pt x="1041" y="3"/>
                  </a:cubicBezTo>
                  <a:lnTo>
                    <a:pt x="582" y="3"/>
                  </a:lnTo>
                  <a:cubicBezTo>
                    <a:pt x="795" y="100"/>
                    <a:pt x="1141" y="306"/>
                    <a:pt x="1693"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6"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9"/>
            <p:cNvSpPr/>
            <p:nvPr/>
          </p:nvSpPr>
          <p:spPr>
            <a:xfrm rot="-5400000">
              <a:off x="29439" y="1466236"/>
              <a:ext cx="93532" cy="107614"/>
            </a:xfrm>
            <a:custGeom>
              <a:avLst/>
              <a:gdLst/>
              <a:ahLst/>
              <a:cxnLst/>
              <a:rect l="l" t="t" r="r" b="b"/>
              <a:pathLst>
                <a:path w="2245" h="2583" extrusionOk="0">
                  <a:moveTo>
                    <a:pt x="2118" y="1"/>
                  </a:moveTo>
                  <a:cubicBezTo>
                    <a:pt x="2085" y="4"/>
                    <a:pt x="2055" y="17"/>
                    <a:pt x="2035" y="44"/>
                  </a:cubicBezTo>
                  <a:lnTo>
                    <a:pt x="65" y="2403"/>
                  </a:lnTo>
                  <a:cubicBezTo>
                    <a:pt x="1" y="2487"/>
                    <a:pt x="73" y="2583"/>
                    <a:pt x="155" y="2583"/>
                  </a:cubicBezTo>
                  <a:cubicBezTo>
                    <a:pt x="182" y="2583"/>
                    <a:pt x="211" y="2572"/>
                    <a:pt x="235" y="2546"/>
                  </a:cubicBezTo>
                  <a:lnTo>
                    <a:pt x="2205" y="187"/>
                  </a:lnTo>
                  <a:cubicBezTo>
                    <a:pt x="2244" y="140"/>
                    <a:pt x="2238" y="67"/>
                    <a:pt x="2191" y="31"/>
                  </a:cubicBezTo>
                  <a:cubicBezTo>
                    <a:pt x="2168" y="11"/>
                    <a:pt x="2145" y="1"/>
                    <a:pt x="2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9"/>
            <p:cNvSpPr/>
            <p:nvPr/>
          </p:nvSpPr>
          <p:spPr>
            <a:xfrm rot="-5400000">
              <a:off x="101703" y="1355101"/>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9"/>
            <p:cNvSpPr/>
            <p:nvPr/>
          </p:nvSpPr>
          <p:spPr>
            <a:xfrm rot="-5400000">
              <a:off x="30231" y="1293461"/>
              <a:ext cx="92032" cy="107698"/>
            </a:xfrm>
            <a:custGeom>
              <a:avLst/>
              <a:gdLst/>
              <a:ahLst/>
              <a:cxnLst/>
              <a:rect l="l" t="t" r="r" b="b"/>
              <a:pathLst>
                <a:path w="2209" h="2585" extrusionOk="0">
                  <a:moveTo>
                    <a:pt x="150" y="1"/>
                  </a:moveTo>
                  <a:cubicBezTo>
                    <a:pt x="53" y="1"/>
                    <a:pt x="0" y="110"/>
                    <a:pt x="60" y="184"/>
                  </a:cubicBezTo>
                  <a:lnTo>
                    <a:pt x="1966" y="2542"/>
                  </a:lnTo>
                  <a:cubicBezTo>
                    <a:pt x="1991" y="2572"/>
                    <a:pt x="2020" y="2584"/>
                    <a:pt x="2049" y="2584"/>
                  </a:cubicBezTo>
                  <a:cubicBezTo>
                    <a:pt x="2132" y="2584"/>
                    <a:pt x="2208" y="2486"/>
                    <a:pt x="2139" y="2403"/>
                  </a:cubicBezTo>
                  <a:lnTo>
                    <a:pt x="233" y="44"/>
                  </a:lnTo>
                  <a:cubicBezTo>
                    <a:pt x="213" y="17"/>
                    <a:pt x="183"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9"/>
            <p:cNvSpPr/>
            <p:nvPr/>
          </p:nvSpPr>
          <p:spPr>
            <a:xfrm rot="-5400000">
              <a:off x="172529" y="1500753"/>
              <a:ext cx="26081" cy="22456"/>
            </a:xfrm>
            <a:custGeom>
              <a:avLst/>
              <a:gdLst/>
              <a:ahLst/>
              <a:cxnLst/>
              <a:rect l="l" t="t" r="r" b="b"/>
              <a:pathLst>
                <a:path w="626" h="539" extrusionOk="0">
                  <a:moveTo>
                    <a:pt x="355" y="0"/>
                  </a:moveTo>
                  <a:cubicBezTo>
                    <a:pt x="289" y="0"/>
                    <a:pt x="222" y="25"/>
                    <a:pt x="167" y="80"/>
                  </a:cubicBezTo>
                  <a:cubicBezTo>
                    <a:pt x="0" y="249"/>
                    <a:pt x="120" y="539"/>
                    <a:pt x="360" y="539"/>
                  </a:cubicBezTo>
                  <a:cubicBezTo>
                    <a:pt x="506" y="539"/>
                    <a:pt x="626" y="419"/>
                    <a:pt x="626" y="269"/>
                  </a:cubicBezTo>
                  <a:cubicBezTo>
                    <a:pt x="626" y="107"/>
                    <a:pt x="49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9"/>
            <p:cNvSpPr/>
            <p:nvPr/>
          </p:nvSpPr>
          <p:spPr>
            <a:xfrm rot="-5400000">
              <a:off x="51895" y="1602847"/>
              <a:ext cx="26247" cy="22414"/>
            </a:xfrm>
            <a:custGeom>
              <a:avLst/>
              <a:gdLst/>
              <a:ahLst/>
              <a:cxnLst/>
              <a:rect l="l" t="t" r="r" b="b"/>
              <a:pathLst>
                <a:path w="630" h="538" extrusionOk="0">
                  <a:moveTo>
                    <a:pt x="359" y="0"/>
                  </a:moveTo>
                  <a:cubicBezTo>
                    <a:pt x="293" y="0"/>
                    <a:pt x="225" y="24"/>
                    <a:pt x="170" y="78"/>
                  </a:cubicBezTo>
                  <a:cubicBezTo>
                    <a:pt x="1" y="248"/>
                    <a:pt x="120" y="537"/>
                    <a:pt x="360" y="537"/>
                  </a:cubicBezTo>
                  <a:cubicBezTo>
                    <a:pt x="510" y="537"/>
                    <a:pt x="629" y="418"/>
                    <a:pt x="629" y="268"/>
                  </a:cubicBezTo>
                  <a:cubicBezTo>
                    <a:pt x="629"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9"/>
            <p:cNvSpPr/>
            <p:nvPr/>
          </p:nvSpPr>
          <p:spPr>
            <a:xfrm rot="-5400000">
              <a:off x="51978" y="1248632"/>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9"/>
            <p:cNvSpPr/>
            <p:nvPr/>
          </p:nvSpPr>
          <p:spPr>
            <a:xfrm rot="-5400000">
              <a:off x="172446" y="1351393"/>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9"/>
            <p:cNvSpPr/>
            <p:nvPr/>
          </p:nvSpPr>
          <p:spPr>
            <a:xfrm rot="-5400000">
              <a:off x="-76050" y="662358"/>
              <a:ext cx="584108" cy="405459"/>
            </a:xfrm>
            <a:custGeom>
              <a:avLst/>
              <a:gdLst/>
              <a:ahLst/>
              <a:cxnLst/>
              <a:rect l="l" t="t" r="r" b="b"/>
              <a:pathLst>
                <a:path w="14020" h="9732" extrusionOk="0">
                  <a:moveTo>
                    <a:pt x="848" y="0"/>
                  </a:moveTo>
                  <a:cubicBezTo>
                    <a:pt x="176" y="1181"/>
                    <a:pt x="0" y="2372"/>
                    <a:pt x="359" y="3407"/>
                  </a:cubicBezTo>
                  <a:cubicBezTo>
                    <a:pt x="779" y="4611"/>
                    <a:pt x="1860" y="5509"/>
                    <a:pt x="3487" y="6002"/>
                  </a:cubicBezTo>
                  <a:cubicBezTo>
                    <a:pt x="6680" y="6970"/>
                    <a:pt x="6900" y="8706"/>
                    <a:pt x="6900" y="8723"/>
                  </a:cubicBezTo>
                  <a:lnTo>
                    <a:pt x="7006" y="9731"/>
                  </a:lnTo>
                  <a:lnTo>
                    <a:pt x="7120" y="8726"/>
                  </a:lnTo>
                  <a:cubicBezTo>
                    <a:pt x="7123" y="8706"/>
                    <a:pt x="7356" y="6967"/>
                    <a:pt x="10533"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8" y="4468"/>
                    <a:pt x="12027" y="5316"/>
                    <a:pt x="10466" y="5789"/>
                  </a:cubicBezTo>
                  <a:cubicBezTo>
                    <a:pt x="8031" y="6527"/>
                    <a:pt x="7256" y="7702"/>
                    <a:pt x="7010" y="8311"/>
                  </a:cubicBezTo>
                  <a:cubicBezTo>
                    <a:pt x="6764" y="7702"/>
                    <a:pt x="5988" y="6527"/>
                    <a:pt x="3553"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9"/>
            <p:cNvSpPr/>
            <p:nvPr/>
          </p:nvSpPr>
          <p:spPr>
            <a:xfrm rot="-5400000">
              <a:off x="-60219" y="693771"/>
              <a:ext cx="489493" cy="342507"/>
            </a:xfrm>
            <a:custGeom>
              <a:avLst/>
              <a:gdLst/>
              <a:ahLst/>
              <a:cxnLst/>
              <a:rect l="l" t="t" r="r" b="b"/>
              <a:pathLst>
                <a:path w="11749"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82" y="5766"/>
                    <a:pt x="8824" y="4964"/>
                  </a:cubicBezTo>
                  <a:cubicBezTo>
                    <a:pt x="10191" y="4548"/>
                    <a:pt x="11099" y="3793"/>
                    <a:pt x="11452" y="2781"/>
                  </a:cubicBezTo>
                  <a:cubicBezTo>
                    <a:pt x="11748"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7"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9"/>
            <p:cNvSpPr/>
            <p:nvPr/>
          </p:nvSpPr>
          <p:spPr>
            <a:xfrm rot="-5400000">
              <a:off x="73206" y="763119"/>
              <a:ext cx="92074" cy="203938"/>
            </a:xfrm>
            <a:custGeom>
              <a:avLst/>
              <a:gdLst/>
              <a:ahLst/>
              <a:cxnLst/>
              <a:rect l="l" t="t" r="r" b="b"/>
              <a:pathLst>
                <a:path w="2210" h="4895" extrusionOk="0">
                  <a:moveTo>
                    <a:pt x="1105" y="223"/>
                  </a:moveTo>
                  <a:cubicBezTo>
                    <a:pt x="1477" y="223"/>
                    <a:pt x="1976" y="3041"/>
                    <a:pt x="1976" y="3780"/>
                  </a:cubicBezTo>
                  <a:cubicBezTo>
                    <a:pt x="1966" y="4252"/>
                    <a:pt x="1581" y="4632"/>
                    <a:pt x="1105" y="4632"/>
                  </a:cubicBezTo>
                  <a:cubicBezTo>
                    <a:pt x="632" y="4632"/>
                    <a:pt x="243" y="4252"/>
                    <a:pt x="233" y="3780"/>
                  </a:cubicBezTo>
                  <a:cubicBezTo>
                    <a:pt x="233" y="3041"/>
                    <a:pt x="732" y="223"/>
                    <a:pt x="1105" y="223"/>
                  </a:cubicBezTo>
                  <a:close/>
                  <a:moveTo>
                    <a:pt x="1105" y="0"/>
                  </a:moveTo>
                  <a:cubicBezTo>
                    <a:pt x="403" y="0"/>
                    <a:pt x="14" y="3421"/>
                    <a:pt x="14" y="3780"/>
                  </a:cubicBezTo>
                  <a:cubicBezTo>
                    <a:pt x="0" y="4392"/>
                    <a:pt x="493" y="4894"/>
                    <a:pt x="1105" y="4894"/>
                  </a:cubicBezTo>
                  <a:cubicBezTo>
                    <a:pt x="1717" y="4894"/>
                    <a:pt x="2209" y="4392"/>
                    <a:pt x="2199" y="3780"/>
                  </a:cubicBezTo>
                  <a:cubicBezTo>
                    <a:pt x="2199" y="3421"/>
                    <a:pt x="1810"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9"/>
            <p:cNvSpPr/>
            <p:nvPr/>
          </p:nvSpPr>
          <p:spPr>
            <a:xfrm rot="-5400000">
              <a:off x="13524" y="884919"/>
              <a:ext cx="156526" cy="157026"/>
            </a:xfrm>
            <a:custGeom>
              <a:avLst/>
              <a:gdLst/>
              <a:ahLst/>
              <a:cxnLst/>
              <a:rect l="l" t="t" r="r" b="b"/>
              <a:pathLst>
                <a:path w="3757" h="3769" extrusionOk="0">
                  <a:moveTo>
                    <a:pt x="2725" y="0"/>
                  </a:moveTo>
                  <a:cubicBezTo>
                    <a:pt x="1797" y="569"/>
                    <a:pt x="543" y="1787"/>
                    <a:pt x="383" y="1980"/>
                  </a:cubicBezTo>
                  <a:cubicBezTo>
                    <a:pt x="0" y="2445"/>
                    <a:pt x="64" y="3134"/>
                    <a:pt x="529" y="3520"/>
                  </a:cubicBezTo>
                  <a:cubicBezTo>
                    <a:pt x="733" y="3687"/>
                    <a:pt x="978" y="3768"/>
                    <a:pt x="1223" y="3768"/>
                  </a:cubicBezTo>
                  <a:cubicBezTo>
                    <a:pt x="1539" y="3768"/>
                    <a:pt x="1852" y="3633"/>
                    <a:pt x="2070" y="3370"/>
                  </a:cubicBezTo>
                  <a:cubicBezTo>
                    <a:pt x="2249" y="3154"/>
                    <a:pt x="2752" y="2375"/>
                    <a:pt x="3158" y="1597"/>
                  </a:cubicBezTo>
                  <a:cubicBezTo>
                    <a:pt x="3637" y="689"/>
                    <a:pt x="3756" y="240"/>
                    <a:pt x="3740" y="0"/>
                  </a:cubicBezTo>
                  <a:lnTo>
                    <a:pt x="3527" y="0"/>
                  </a:lnTo>
                  <a:cubicBezTo>
                    <a:pt x="3613" y="462"/>
                    <a:pt x="2342" y="2691"/>
                    <a:pt x="1900" y="3230"/>
                  </a:cubicBezTo>
                  <a:cubicBezTo>
                    <a:pt x="1728" y="3438"/>
                    <a:pt x="1479" y="3546"/>
                    <a:pt x="1228" y="3546"/>
                  </a:cubicBezTo>
                  <a:cubicBezTo>
                    <a:pt x="1032" y="3546"/>
                    <a:pt x="835" y="3481"/>
                    <a:pt x="672" y="3347"/>
                  </a:cubicBezTo>
                  <a:cubicBezTo>
                    <a:pt x="303" y="3041"/>
                    <a:pt x="250" y="2492"/>
                    <a:pt x="556" y="2123"/>
                  </a:cubicBezTo>
                  <a:cubicBezTo>
                    <a:pt x="939" y="1660"/>
                    <a:pt x="2446"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9"/>
            <p:cNvSpPr/>
            <p:nvPr/>
          </p:nvSpPr>
          <p:spPr>
            <a:xfrm rot="-5400000">
              <a:off x="13566" y="690563"/>
              <a:ext cx="154985" cy="155568"/>
            </a:xfrm>
            <a:custGeom>
              <a:avLst/>
              <a:gdLst/>
              <a:ahLst/>
              <a:cxnLst/>
              <a:rect l="l" t="t" r="r" b="b"/>
              <a:pathLst>
                <a:path w="3720" h="3734" extrusionOk="0">
                  <a:moveTo>
                    <a:pt x="14" y="0"/>
                  </a:moveTo>
                  <a:cubicBezTo>
                    <a:pt x="0" y="240"/>
                    <a:pt x="117" y="692"/>
                    <a:pt x="596" y="1600"/>
                  </a:cubicBezTo>
                  <a:cubicBezTo>
                    <a:pt x="1002" y="2375"/>
                    <a:pt x="1504" y="3157"/>
                    <a:pt x="1684" y="3373"/>
                  </a:cubicBezTo>
                  <a:cubicBezTo>
                    <a:pt x="1899" y="3611"/>
                    <a:pt x="2196" y="3733"/>
                    <a:pt x="2495" y="3733"/>
                  </a:cubicBezTo>
                  <a:cubicBezTo>
                    <a:pt x="2741" y="3733"/>
                    <a:pt x="2987" y="3651"/>
                    <a:pt x="3191" y="3483"/>
                  </a:cubicBezTo>
                  <a:cubicBezTo>
                    <a:pt x="3640" y="3111"/>
                    <a:pt x="3720" y="2452"/>
                    <a:pt x="3367" y="1983"/>
                  </a:cubicBezTo>
                  <a:cubicBezTo>
                    <a:pt x="3187" y="1767"/>
                    <a:pt x="2519" y="1128"/>
                    <a:pt x="1833" y="579"/>
                  </a:cubicBezTo>
                  <a:cubicBezTo>
                    <a:pt x="1581" y="373"/>
                    <a:pt x="1314" y="180"/>
                    <a:pt x="1038" y="3"/>
                  </a:cubicBezTo>
                  <a:lnTo>
                    <a:pt x="582" y="3"/>
                  </a:lnTo>
                  <a:cubicBezTo>
                    <a:pt x="795" y="100"/>
                    <a:pt x="1138" y="306"/>
                    <a:pt x="1694" y="752"/>
                  </a:cubicBezTo>
                  <a:cubicBezTo>
                    <a:pt x="2359" y="1281"/>
                    <a:pt x="3028" y="1920"/>
                    <a:pt x="3197" y="2123"/>
                  </a:cubicBezTo>
                  <a:cubicBezTo>
                    <a:pt x="3666" y="2691"/>
                    <a:pt x="3261" y="3550"/>
                    <a:pt x="2525" y="3550"/>
                  </a:cubicBezTo>
                  <a:cubicBezTo>
                    <a:pt x="2499" y="3550"/>
                    <a:pt x="2472" y="3546"/>
                    <a:pt x="2442" y="3546"/>
                  </a:cubicBezTo>
                  <a:cubicBezTo>
                    <a:pt x="2213" y="3523"/>
                    <a:pt x="2000" y="3410"/>
                    <a:pt x="1853"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9"/>
            <p:cNvSpPr/>
            <p:nvPr/>
          </p:nvSpPr>
          <p:spPr>
            <a:xfrm rot="-5400000">
              <a:off x="29460" y="896980"/>
              <a:ext cx="93657" cy="107781"/>
            </a:xfrm>
            <a:custGeom>
              <a:avLst/>
              <a:gdLst/>
              <a:ahLst/>
              <a:cxnLst/>
              <a:rect l="l" t="t" r="r" b="b"/>
              <a:pathLst>
                <a:path w="2248" h="2587" extrusionOk="0">
                  <a:moveTo>
                    <a:pt x="2125" y="1"/>
                  </a:moveTo>
                  <a:cubicBezTo>
                    <a:pt x="2092" y="1"/>
                    <a:pt x="2062" y="17"/>
                    <a:pt x="2042" y="44"/>
                  </a:cubicBezTo>
                  <a:lnTo>
                    <a:pt x="72" y="2403"/>
                  </a:lnTo>
                  <a:cubicBezTo>
                    <a:pt x="1" y="2487"/>
                    <a:pt x="77" y="2587"/>
                    <a:pt x="160" y="2587"/>
                  </a:cubicBezTo>
                  <a:cubicBezTo>
                    <a:pt x="188" y="2587"/>
                    <a:pt x="218" y="2575"/>
                    <a:pt x="242" y="2546"/>
                  </a:cubicBezTo>
                  <a:lnTo>
                    <a:pt x="2208" y="184"/>
                  </a:lnTo>
                  <a:cubicBezTo>
                    <a:pt x="2248" y="137"/>
                    <a:pt x="2241" y="67"/>
                    <a:pt x="2195" y="27"/>
                  </a:cubicBezTo>
                  <a:cubicBezTo>
                    <a:pt x="2175" y="11"/>
                    <a:pt x="2151" y="4"/>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9"/>
            <p:cNvSpPr/>
            <p:nvPr/>
          </p:nvSpPr>
          <p:spPr>
            <a:xfrm rot="-5400000">
              <a:off x="101724" y="785554"/>
              <a:ext cx="9707" cy="158942"/>
            </a:xfrm>
            <a:custGeom>
              <a:avLst/>
              <a:gdLst/>
              <a:ahLst/>
              <a:cxnLst/>
              <a:rect l="l" t="t" r="r" b="b"/>
              <a:pathLst>
                <a:path w="233" h="3815" extrusionOk="0">
                  <a:moveTo>
                    <a:pt x="115" y="1"/>
                  </a:moveTo>
                  <a:cubicBezTo>
                    <a:pt x="55" y="1"/>
                    <a:pt x="5" y="51"/>
                    <a:pt x="5" y="110"/>
                  </a:cubicBezTo>
                  <a:lnTo>
                    <a:pt x="5" y="3697"/>
                  </a:lnTo>
                  <a:cubicBezTo>
                    <a:pt x="0" y="3775"/>
                    <a:pt x="58" y="3814"/>
                    <a:pt x="116" y="3814"/>
                  </a:cubicBezTo>
                  <a:cubicBezTo>
                    <a:pt x="175" y="3814"/>
                    <a:pt x="233" y="3775"/>
                    <a:pt x="228" y="3697"/>
                  </a:cubicBezTo>
                  <a:lnTo>
                    <a:pt x="228" y="110"/>
                  </a:lnTo>
                  <a:cubicBezTo>
                    <a:pt x="228" y="51"/>
                    <a:pt x="178"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9"/>
            <p:cNvSpPr/>
            <p:nvPr/>
          </p:nvSpPr>
          <p:spPr>
            <a:xfrm rot="-5400000">
              <a:off x="30272" y="723935"/>
              <a:ext cx="91991" cy="107739"/>
            </a:xfrm>
            <a:custGeom>
              <a:avLst/>
              <a:gdLst/>
              <a:ahLst/>
              <a:cxnLst/>
              <a:rect l="l" t="t" r="r" b="b"/>
              <a:pathLst>
                <a:path w="2208" h="2586" extrusionOk="0">
                  <a:moveTo>
                    <a:pt x="147" y="1"/>
                  </a:moveTo>
                  <a:cubicBezTo>
                    <a:pt x="53" y="1"/>
                    <a:pt x="0" y="110"/>
                    <a:pt x="60" y="184"/>
                  </a:cubicBezTo>
                  <a:lnTo>
                    <a:pt x="1963" y="2542"/>
                  </a:lnTo>
                  <a:cubicBezTo>
                    <a:pt x="1988" y="2573"/>
                    <a:pt x="2018" y="2586"/>
                    <a:pt x="2047" y="2586"/>
                  </a:cubicBezTo>
                  <a:cubicBezTo>
                    <a:pt x="2130" y="2586"/>
                    <a:pt x="2207"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9"/>
            <p:cNvSpPr/>
            <p:nvPr/>
          </p:nvSpPr>
          <p:spPr>
            <a:xfrm rot="-5400000">
              <a:off x="172446" y="931268"/>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9"/>
            <p:cNvSpPr/>
            <p:nvPr/>
          </p:nvSpPr>
          <p:spPr>
            <a:xfrm rot="-5400000">
              <a:off x="51854" y="1033279"/>
              <a:ext cx="26247" cy="22498"/>
            </a:xfrm>
            <a:custGeom>
              <a:avLst/>
              <a:gdLst/>
              <a:ahLst/>
              <a:cxnLst/>
              <a:rect l="l" t="t" r="r" b="b"/>
              <a:pathLst>
                <a:path w="630" h="540" extrusionOk="0">
                  <a:moveTo>
                    <a:pt x="359" y="1"/>
                  </a:moveTo>
                  <a:cubicBezTo>
                    <a:pt x="293" y="1"/>
                    <a:pt x="225" y="25"/>
                    <a:pt x="170"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9"/>
            <p:cNvSpPr/>
            <p:nvPr/>
          </p:nvSpPr>
          <p:spPr>
            <a:xfrm rot="-5400000">
              <a:off x="51895" y="679189"/>
              <a:ext cx="26247" cy="22414"/>
            </a:xfrm>
            <a:custGeom>
              <a:avLst/>
              <a:gdLst/>
              <a:ahLst/>
              <a:cxnLst/>
              <a:rect l="l" t="t" r="r" b="b"/>
              <a:pathLst>
                <a:path w="630" h="538" extrusionOk="0">
                  <a:moveTo>
                    <a:pt x="359" y="0"/>
                  </a:moveTo>
                  <a:cubicBezTo>
                    <a:pt x="293" y="0"/>
                    <a:pt x="226" y="24"/>
                    <a:pt x="171" y="78"/>
                  </a:cubicBezTo>
                  <a:cubicBezTo>
                    <a:pt x="1" y="248"/>
                    <a:pt x="121" y="537"/>
                    <a:pt x="360" y="537"/>
                  </a:cubicBezTo>
                  <a:cubicBezTo>
                    <a:pt x="510" y="537"/>
                    <a:pt x="630" y="418"/>
                    <a:pt x="630" y="268"/>
                  </a:cubicBezTo>
                  <a:cubicBezTo>
                    <a:pt x="630"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9"/>
            <p:cNvSpPr/>
            <p:nvPr/>
          </p:nvSpPr>
          <p:spPr>
            <a:xfrm rot="-5400000">
              <a:off x="172446" y="781867"/>
              <a:ext cx="26247" cy="22456"/>
            </a:xfrm>
            <a:custGeom>
              <a:avLst/>
              <a:gdLst/>
              <a:ahLst/>
              <a:cxnLst/>
              <a:rect l="l" t="t" r="r" b="b"/>
              <a:pathLst>
                <a:path w="630" h="539" extrusionOk="0">
                  <a:moveTo>
                    <a:pt x="359" y="0"/>
                  </a:moveTo>
                  <a:cubicBezTo>
                    <a:pt x="293" y="0"/>
                    <a:pt x="225" y="25"/>
                    <a:pt x="170" y="80"/>
                  </a:cubicBezTo>
                  <a:cubicBezTo>
                    <a:pt x="1" y="249"/>
                    <a:pt x="121" y="539"/>
                    <a:pt x="360" y="539"/>
                  </a:cubicBezTo>
                  <a:cubicBezTo>
                    <a:pt x="506" y="539"/>
                    <a:pt x="630" y="419"/>
                    <a:pt x="630" y="269"/>
                  </a:cubicBezTo>
                  <a:cubicBezTo>
                    <a:pt x="630"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9"/>
            <p:cNvSpPr/>
            <p:nvPr/>
          </p:nvSpPr>
          <p:spPr>
            <a:xfrm rot="-5400000">
              <a:off x="-76050" y="92831"/>
              <a:ext cx="584108" cy="405459"/>
            </a:xfrm>
            <a:custGeom>
              <a:avLst/>
              <a:gdLst/>
              <a:ahLst/>
              <a:cxnLst/>
              <a:rect l="l" t="t" r="r" b="b"/>
              <a:pathLst>
                <a:path w="14020" h="9732" extrusionOk="0">
                  <a:moveTo>
                    <a:pt x="849" y="0"/>
                  </a:moveTo>
                  <a:cubicBezTo>
                    <a:pt x="177" y="1181"/>
                    <a:pt x="0" y="2372"/>
                    <a:pt x="360" y="3407"/>
                  </a:cubicBezTo>
                  <a:cubicBezTo>
                    <a:pt x="779" y="4611"/>
                    <a:pt x="1860" y="5509"/>
                    <a:pt x="3490" y="6002"/>
                  </a:cubicBezTo>
                  <a:cubicBezTo>
                    <a:pt x="6677" y="6970"/>
                    <a:pt x="6900" y="8706"/>
                    <a:pt x="6900" y="8723"/>
                  </a:cubicBezTo>
                  <a:lnTo>
                    <a:pt x="7003" y="9731"/>
                  </a:lnTo>
                  <a:lnTo>
                    <a:pt x="7120" y="8726"/>
                  </a:lnTo>
                  <a:cubicBezTo>
                    <a:pt x="7120" y="8706"/>
                    <a:pt x="7353" y="6967"/>
                    <a:pt x="10530" y="6002"/>
                  </a:cubicBezTo>
                  <a:cubicBezTo>
                    <a:pt x="12160" y="5509"/>
                    <a:pt x="13241" y="4611"/>
                    <a:pt x="13660" y="3407"/>
                  </a:cubicBezTo>
                  <a:cubicBezTo>
                    <a:pt x="14020" y="2372"/>
                    <a:pt x="13843" y="1181"/>
                    <a:pt x="13168" y="0"/>
                  </a:cubicBezTo>
                  <a:lnTo>
                    <a:pt x="12909" y="0"/>
                  </a:lnTo>
                  <a:cubicBezTo>
                    <a:pt x="13604" y="1161"/>
                    <a:pt x="13797" y="2332"/>
                    <a:pt x="13451" y="3334"/>
                  </a:cubicBezTo>
                  <a:cubicBezTo>
                    <a:pt x="13055" y="4468"/>
                    <a:pt x="12024" y="5316"/>
                    <a:pt x="10467" y="5789"/>
                  </a:cubicBezTo>
                  <a:cubicBezTo>
                    <a:pt x="8031" y="6527"/>
                    <a:pt x="7253" y="7702"/>
                    <a:pt x="7007" y="8311"/>
                  </a:cubicBezTo>
                  <a:cubicBezTo>
                    <a:pt x="6764" y="7702"/>
                    <a:pt x="5985" y="6527"/>
                    <a:pt x="3550"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9"/>
            <p:cNvSpPr/>
            <p:nvPr/>
          </p:nvSpPr>
          <p:spPr>
            <a:xfrm rot="-5400000">
              <a:off x="-60114" y="124307"/>
              <a:ext cx="489284" cy="342507"/>
            </a:xfrm>
            <a:custGeom>
              <a:avLst/>
              <a:gdLst/>
              <a:ahLst/>
              <a:cxnLst/>
              <a:rect l="l" t="t" r="r" b="b"/>
              <a:pathLst>
                <a:path w="11744" h="8221" extrusionOk="0">
                  <a:moveTo>
                    <a:pt x="662" y="0"/>
                  </a:moveTo>
                  <a:cubicBezTo>
                    <a:pt x="133" y="965"/>
                    <a:pt x="0" y="1936"/>
                    <a:pt x="293" y="2781"/>
                  </a:cubicBezTo>
                  <a:cubicBezTo>
                    <a:pt x="645" y="3793"/>
                    <a:pt x="1554" y="4548"/>
                    <a:pt x="2921" y="4964"/>
                  </a:cubicBezTo>
                  <a:cubicBezTo>
                    <a:pt x="5563" y="5766"/>
                    <a:pt x="5762" y="7209"/>
                    <a:pt x="5762" y="7223"/>
                  </a:cubicBezTo>
                  <a:lnTo>
                    <a:pt x="5875" y="8221"/>
                  </a:lnTo>
                  <a:lnTo>
                    <a:pt x="5982" y="7223"/>
                  </a:lnTo>
                  <a:cubicBezTo>
                    <a:pt x="5985" y="7209"/>
                    <a:pt x="6178" y="5766"/>
                    <a:pt x="8823" y="4964"/>
                  </a:cubicBezTo>
                  <a:cubicBezTo>
                    <a:pt x="10190" y="4548"/>
                    <a:pt x="11099" y="3793"/>
                    <a:pt x="11451" y="2781"/>
                  </a:cubicBezTo>
                  <a:cubicBezTo>
                    <a:pt x="11744" y="1936"/>
                    <a:pt x="11608" y="965"/>
                    <a:pt x="11082" y="0"/>
                  </a:cubicBezTo>
                  <a:lnTo>
                    <a:pt x="10829" y="0"/>
                  </a:lnTo>
                  <a:cubicBezTo>
                    <a:pt x="11375" y="945"/>
                    <a:pt x="11524" y="1893"/>
                    <a:pt x="11238" y="2708"/>
                  </a:cubicBezTo>
                  <a:cubicBezTo>
                    <a:pt x="10912" y="3650"/>
                    <a:pt x="10054" y="4358"/>
                    <a:pt x="8756" y="4751"/>
                  </a:cubicBezTo>
                  <a:cubicBezTo>
                    <a:pt x="6767" y="5356"/>
                    <a:pt x="6095" y="6308"/>
                    <a:pt x="5872" y="6830"/>
                  </a:cubicBezTo>
                  <a:cubicBezTo>
                    <a:pt x="5646" y="6304"/>
                    <a:pt x="4974" y="5353"/>
                    <a:pt x="2984" y="4751"/>
                  </a:cubicBezTo>
                  <a:cubicBezTo>
                    <a:pt x="1690" y="4358"/>
                    <a:pt x="832" y="3650"/>
                    <a:pt x="502" y="2708"/>
                  </a:cubicBezTo>
                  <a:cubicBezTo>
                    <a:pt x="220" y="1893"/>
                    <a:pt x="369" y="945"/>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9"/>
            <p:cNvSpPr/>
            <p:nvPr/>
          </p:nvSpPr>
          <p:spPr>
            <a:xfrm rot="-5400000">
              <a:off x="73268" y="194071"/>
              <a:ext cx="91116" cy="203105"/>
            </a:xfrm>
            <a:custGeom>
              <a:avLst/>
              <a:gdLst/>
              <a:ahLst/>
              <a:cxnLst/>
              <a:rect l="l" t="t" r="r" b="b"/>
              <a:pathLst>
                <a:path w="2187" h="4875" extrusionOk="0">
                  <a:moveTo>
                    <a:pt x="1095" y="223"/>
                  </a:moveTo>
                  <a:cubicBezTo>
                    <a:pt x="1468" y="223"/>
                    <a:pt x="1967" y="3041"/>
                    <a:pt x="1967" y="3780"/>
                  </a:cubicBezTo>
                  <a:cubicBezTo>
                    <a:pt x="1967" y="4262"/>
                    <a:pt x="1574" y="4651"/>
                    <a:pt x="1095" y="4651"/>
                  </a:cubicBezTo>
                  <a:cubicBezTo>
                    <a:pt x="613" y="4651"/>
                    <a:pt x="223" y="4262"/>
                    <a:pt x="223" y="3780"/>
                  </a:cubicBezTo>
                  <a:cubicBezTo>
                    <a:pt x="223" y="3041"/>
                    <a:pt x="722" y="223"/>
                    <a:pt x="1095" y="223"/>
                  </a:cubicBezTo>
                  <a:close/>
                  <a:moveTo>
                    <a:pt x="1095" y="0"/>
                  </a:moveTo>
                  <a:cubicBezTo>
                    <a:pt x="390" y="0"/>
                    <a:pt x="0" y="3421"/>
                    <a:pt x="0" y="3780"/>
                  </a:cubicBezTo>
                  <a:cubicBezTo>
                    <a:pt x="0" y="4385"/>
                    <a:pt x="490"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9"/>
            <p:cNvSpPr/>
            <p:nvPr/>
          </p:nvSpPr>
          <p:spPr>
            <a:xfrm rot="-5400000">
              <a:off x="13524" y="315517"/>
              <a:ext cx="155984" cy="156484"/>
            </a:xfrm>
            <a:custGeom>
              <a:avLst/>
              <a:gdLst/>
              <a:ahLst/>
              <a:cxnLst/>
              <a:rect l="l" t="t" r="r" b="b"/>
              <a:pathLst>
                <a:path w="3744" h="3756" extrusionOk="0">
                  <a:moveTo>
                    <a:pt x="2712" y="0"/>
                  </a:moveTo>
                  <a:cubicBezTo>
                    <a:pt x="1784" y="569"/>
                    <a:pt x="533" y="1787"/>
                    <a:pt x="373" y="1980"/>
                  </a:cubicBezTo>
                  <a:cubicBezTo>
                    <a:pt x="1" y="2445"/>
                    <a:pt x="70" y="3124"/>
                    <a:pt x="530" y="3507"/>
                  </a:cubicBezTo>
                  <a:cubicBezTo>
                    <a:pt x="734" y="3674"/>
                    <a:pt x="980" y="3756"/>
                    <a:pt x="1225" y="3756"/>
                  </a:cubicBezTo>
                  <a:cubicBezTo>
                    <a:pt x="1535" y="3756"/>
                    <a:pt x="1842" y="3625"/>
                    <a:pt x="2060" y="3370"/>
                  </a:cubicBezTo>
                  <a:cubicBezTo>
                    <a:pt x="2236" y="3154"/>
                    <a:pt x="2739" y="2375"/>
                    <a:pt x="3148" y="1597"/>
                  </a:cubicBezTo>
                  <a:cubicBezTo>
                    <a:pt x="3627" y="689"/>
                    <a:pt x="3743" y="240"/>
                    <a:pt x="3730" y="0"/>
                  </a:cubicBezTo>
                  <a:lnTo>
                    <a:pt x="3514" y="0"/>
                  </a:lnTo>
                  <a:cubicBezTo>
                    <a:pt x="3604" y="462"/>
                    <a:pt x="2333" y="2691"/>
                    <a:pt x="1887" y="3230"/>
                  </a:cubicBezTo>
                  <a:cubicBezTo>
                    <a:pt x="1715" y="3438"/>
                    <a:pt x="1466" y="3546"/>
                    <a:pt x="1215" y="3546"/>
                  </a:cubicBezTo>
                  <a:cubicBezTo>
                    <a:pt x="1020" y="3546"/>
                    <a:pt x="824" y="3481"/>
                    <a:pt x="663" y="3347"/>
                  </a:cubicBezTo>
                  <a:cubicBezTo>
                    <a:pt x="290" y="3041"/>
                    <a:pt x="240" y="2492"/>
                    <a:pt x="546" y="2123"/>
                  </a:cubicBezTo>
                  <a:cubicBezTo>
                    <a:pt x="929" y="1660"/>
                    <a:pt x="2432" y="353"/>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9"/>
            <p:cNvSpPr/>
            <p:nvPr/>
          </p:nvSpPr>
          <p:spPr>
            <a:xfrm rot="-5400000">
              <a:off x="13607" y="119579"/>
              <a:ext cx="156526" cy="157193"/>
            </a:xfrm>
            <a:custGeom>
              <a:avLst/>
              <a:gdLst/>
              <a:ahLst/>
              <a:cxnLst/>
              <a:rect l="l" t="t" r="r" b="b"/>
              <a:pathLst>
                <a:path w="3757" h="3773" extrusionOk="0">
                  <a:moveTo>
                    <a:pt x="240" y="0"/>
                  </a:moveTo>
                  <a:lnTo>
                    <a:pt x="13" y="3"/>
                  </a:lnTo>
                  <a:cubicBezTo>
                    <a:pt x="0" y="243"/>
                    <a:pt x="120" y="695"/>
                    <a:pt x="596" y="1600"/>
                  </a:cubicBezTo>
                  <a:cubicBezTo>
                    <a:pt x="1005" y="2379"/>
                    <a:pt x="1504" y="3157"/>
                    <a:pt x="1684" y="3377"/>
                  </a:cubicBezTo>
                  <a:cubicBezTo>
                    <a:pt x="1900" y="3638"/>
                    <a:pt x="2212" y="3773"/>
                    <a:pt x="2527" y="3773"/>
                  </a:cubicBezTo>
                  <a:cubicBezTo>
                    <a:pt x="2773" y="3773"/>
                    <a:pt x="3020" y="3691"/>
                    <a:pt x="3224" y="3523"/>
                  </a:cubicBezTo>
                  <a:cubicBezTo>
                    <a:pt x="3690" y="3137"/>
                    <a:pt x="3756" y="2449"/>
                    <a:pt x="3370" y="1983"/>
                  </a:cubicBezTo>
                  <a:cubicBezTo>
                    <a:pt x="3191" y="1767"/>
                    <a:pt x="2519" y="1128"/>
                    <a:pt x="1837" y="579"/>
                  </a:cubicBezTo>
                  <a:cubicBezTo>
                    <a:pt x="1580" y="373"/>
                    <a:pt x="1318" y="180"/>
                    <a:pt x="1041" y="3"/>
                  </a:cubicBezTo>
                  <a:lnTo>
                    <a:pt x="586" y="3"/>
                  </a:lnTo>
                  <a:cubicBezTo>
                    <a:pt x="795" y="100"/>
                    <a:pt x="1141" y="306"/>
                    <a:pt x="1697"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7" y="3234"/>
                  </a:cubicBezTo>
                  <a:cubicBezTo>
                    <a:pt x="1687" y="3027"/>
                    <a:pt x="1188" y="2249"/>
                    <a:pt x="792" y="1497"/>
                  </a:cubicBezTo>
                  <a:cubicBezTo>
                    <a:pt x="266" y="496"/>
                    <a:pt x="220"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9"/>
            <p:cNvSpPr/>
            <p:nvPr/>
          </p:nvSpPr>
          <p:spPr>
            <a:xfrm rot="-5400000">
              <a:off x="29335" y="327537"/>
              <a:ext cx="94116" cy="107989"/>
            </a:xfrm>
            <a:custGeom>
              <a:avLst/>
              <a:gdLst/>
              <a:ahLst/>
              <a:cxnLst/>
              <a:rect l="l" t="t" r="r" b="b"/>
              <a:pathLst>
                <a:path w="2259" h="2592" extrusionOk="0">
                  <a:moveTo>
                    <a:pt x="2135" y="1"/>
                  </a:moveTo>
                  <a:cubicBezTo>
                    <a:pt x="2102" y="4"/>
                    <a:pt x="2069" y="17"/>
                    <a:pt x="2049" y="44"/>
                  </a:cubicBezTo>
                  <a:lnTo>
                    <a:pt x="79" y="2403"/>
                  </a:lnTo>
                  <a:cubicBezTo>
                    <a:pt x="1" y="2486"/>
                    <a:pt x="80" y="2591"/>
                    <a:pt x="165" y="2591"/>
                  </a:cubicBezTo>
                  <a:cubicBezTo>
                    <a:pt x="195" y="2591"/>
                    <a:pt x="227" y="2578"/>
                    <a:pt x="252" y="2546"/>
                  </a:cubicBezTo>
                  <a:lnTo>
                    <a:pt x="2218" y="187"/>
                  </a:lnTo>
                  <a:cubicBezTo>
                    <a:pt x="2258" y="140"/>
                    <a:pt x="2252" y="67"/>
                    <a:pt x="2205" y="31"/>
                  </a:cubicBezTo>
                  <a:cubicBezTo>
                    <a:pt x="2185" y="11"/>
                    <a:pt x="2162"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9"/>
            <p:cNvSpPr/>
            <p:nvPr/>
          </p:nvSpPr>
          <p:spPr>
            <a:xfrm rot="-5400000">
              <a:off x="101703" y="216173"/>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9"/>
            <p:cNvSpPr/>
            <p:nvPr/>
          </p:nvSpPr>
          <p:spPr>
            <a:xfrm rot="-5400000">
              <a:off x="30293" y="154471"/>
              <a:ext cx="91907" cy="107698"/>
            </a:xfrm>
            <a:custGeom>
              <a:avLst/>
              <a:gdLst/>
              <a:ahLst/>
              <a:cxnLst/>
              <a:rect l="l" t="t" r="r" b="b"/>
              <a:pathLst>
                <a:path w="2206" h="2585" extrusionOk="0">
                  <a:moveTo>
                    <a:pt x="147" y="1"/>
                  </a:moveTo>
                  <a:cubicBezTo>
                    <a:pt x="50" y="1"/>
                    <a:pt x="0" y="110"/>
                    <a:pt x="60" y="184"/>
                  </a:cubicBezTo>
                  <a:lnTo>
                    <a:pt x="1963" y="2542"/>
                  </a:lnTo>
                  <a:cubicBezTo>
                    <a:pt x="1988" y="2572"/>
                    <a:pt x="2017" y="2584"/>
                    <a:pt x="2047"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9"/>
            <p:cNvSpPr/>
            <p:nvPr/>
          </p:nvSpPr>
          <p:spPr>
            <a:xfrm rot="-5400000">
              <a:off x="172446" y="361742"/>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9"/>
            <p:cNvSpPr/>
            <p:nvPr/>
          </p:nvSpPr>
          <p:spPr>
            <a:xfrm rot="-5400000">
              <a:off x="51958" y="463857"/>
              <a:ext cx="26122" cy="22414"/>
            </a:xfrm>
            <a:custGeom>
              <a:avLst/>
              <a:gdLst/>
              <a:ahLst/>
              <a:cxnLst/>
              <a:rect l="l" t="t" r="r" b="b"/>
              <a:pathLst>
                <a:path w="627" h="538" extrusionOk="0">
                  <a:moveTo>
                    <a:pt x="356" y="0"/>
                  </a:moveTo>
                  <a:cubicBezTo>
                    <a:pt x="290" y="0"/>
                    <a:pt x="222" y="24"/>
                    <a:pt x="167" y="78"/>
                  </a:cubicBezTo>
                  <a:cubicBezTo>
                    <a:pt x="1" y="248"/>
                    <a:pt x="121" y="537"/>
                    <a:pt x="360" y="537"/>
                  </a:cubicBezTo>
                  <a:cubicBezTo>
                    <a:pt x="507" y="537"/>
                    <a:pt x="626" y="418"/>
                    <a:pt x="626" y="268"/>
                  </a:cubicBezTo>
                  <a:cubicBezTo>
                    <a:pt x="626"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9"/>
            <p:cNvSpPr/>
            <p:nvPr/>
          </p:nvSpPr>
          <p:spPr>
            <a:xfrm rot="-5400000">
              <a:off x="51916" y="109642"/>
              <a:ext cx="26206" cy="22414"/>
            </a:xfrm>
            <a:custGeom>
              <a:avLst/>
              <a:gdLst/>
              <a:ahLst/>
              <a:cxnLst/>
              <a:rect l="l" t="t" r="r" b="b"/>
              <a:pathLst>
                <a:path w="629" h="538" extrusionOk="0">
                  <a:moveTo>
                    <a:pt x="356" y="0"/>
                  </a:moveTo>
                  <a:cubicBezTo>
                    <a:pt x="290" y="0"/>
                    <a:pt x="224" y="24"/>
                    <a:pt x="170" y="78"/>
                  </a:cubicBezTo>
                  <a:cubicBezTo>
                    <a:pt x="0" y="248"/>
                    <a:pt x="120" y="537"/>
                    <a:pt x="359" y="537"/>
                  </a:cubicBezTo>
                  <a:cubicBezTo>
                    <a:pt x="506" y="537"/>
                    <a:pt x="629" y="418"/>
                    <a:pt x="629" y="268"/>
                  </a:cubicBezTo>
                  <a:cubicBezTo>
                    <a:pt x="627"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9"/>
            <p:cNvSpPr/>
            <p:nvPr/>
          </p:nvSpPr>
          <p:spPr>
            <a:xfrm rot="-5400000">
              <a:off x="172508" y="212403"/>
              <a:ext cx="26122" cy="22456"/>
            </a:xfrm>
            <a:custGeom>
              <a:avLst/>
              <a:gdLst/>
              <a:ahLst/>
              <a:cxnLst/>
              <a:rect l="l" t="t" r="r" b="b"/>
              <a:pathLst>
                <a:path w="627" h="539" extrusionOk="0">
                  <a:moveTo>
                    <a:pt x="356" y="0"/>
                  </a:moveTo>
                  <a:cubicBezTo>
                    <a:pt x="290" y="0"/>
                    <a:pt x="222" y="25"/>
                    <a:pt x="167" y="80"/>
                  </a:cubicBezTo>
                  <a:cubicBezTo>
                    <a:pt x="1" y="249"/>
                    <a:pt x="121" y="539"/>
                    <a:pt x="360" y="539"/>
                  </a:cubicBezTo>
                  <a:cubicBezTo>
                    <a:pt x="507" y="539"/>
                    <a:pt x="626" y="419"/>
                    <a:pt x="626" y="269"/>
                  </a:cubicBezTo>
                  <a:cubicBezTo>
                    <a:pt x="626" y="107"/>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9"/>
            <p:cNvSpPr/>
            <p:nvPr/>
          </p:nvSpPr>
          <p:spPr>
            <a:xfrm rot="-5400000">
              <a:off x="51854" y="-105649"/>
              <a:ext cx="26247" cy="22498"/>
            </a:xfrm>
            <a:custGeom>
              <a:avLst/>
              <a:gdLst/>
              <a:ahLst/>
              <a:cxnLst/>
              <a:rect l="l" t="t" r="r" b="b"/>
              <a:pathLst>
                <a:path w="630" h="540" extrusionOk="0">
                  <a:moveTo>
                    <a:pt x="359" y="1"/>
                  </a:moveTo>
                  <a:cubicBezTo>
                    <a:pt x="293" y="1"/>
                    <a:pt x="225" y="25"/>
                    <a:pt x="171"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9"/>
            <p:cNvSpPr/>
            <p:nvPr/>
          </p:nvSpPr>
          <p:spPr>
            <a:xfrm rot="-5400000">
              <a:off x="95870" y="44046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9"/>
            <p:cNvSpPr/>
            <p:nvPr/>
          </p:nvSpPr>
          <p:spPr>
            <a:xfrm rot="-5400000">
              <a:off x="341325" y="469312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9"/>
            <p:cNvSpPr/>
            <p:nvPr/>
          </p:nvSpPr>
          <p:spPr>
            <a:xfrm rot="-5400000">
              <a:off x="341325" y="4346864"/>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9"/>
            <p:cNvSpPr/>
            <p:nvPr/>
          </p:nvSpPr>
          <p:spPr>
            <a:xfrm rot="-5400000">
              <a:off x="95912" y="3834520"/>
              <a:ext cx="361964" cy="341008"/>
            </a:xfrm>
            <a:custGeom>
              <a:avLst/>
              <a:gdLst/>
              <a:ahLst/>
              <a:cxnLst/>
              <a:rect l="l" t="t" r="r" b="b"/>
              <a:pathLst>
                <a:path w="8688" h="8185" extrusionOk="0">
                  <a:moveTo>
                    <a:pt x="4549" y="1"/>
                  </a:moveTo>
                  <a:cubicBezTo>
                    <a:pt x="4349" y="876"/>
                    <a:pt x="3986" y="3228"/>
                    <a:pt x="1" y="3993"/>
                  </a:cubicBezTo>
                  <a:cubicBezTo>
                    <a:pt x="1" y="3993"/>
                    <a:pt x="3168" y="5151"/>
                    <a:pt x="4545"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9"/>
            <p:cNvSpPr/>
            <p:nvPr/>
          </p:nvSpPr>
          <p:spPr>
            <a:xfrm rot="-5400000">
              <a:off x="341325" y="4123012"/>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4" y="2270"/>
                    <a:pt x="2269" y="1764"/>
                    <a:pt x="2269" y="1135"/>
                  </a:cubicBezTo>
                  <a:cubicBezTo>
                    <a:pt x="2269"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9"/>
            <p:cNvSpPr/>
            <p:nvPr/>
          </p:nvSpPr>
          <p:spPr>
            <a:xfrm rot="-5400000">
              <a:off x="341325" y="3776796"/>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9"/>
            <p:cNvSpPr/>
            <p:nvPr/>
          </p:nvSpPr>
          <p:spPr>
            <a:xfrm rot="-5400000">
              <a:off x="95932" y="3264431"/>
              <a:ext cx="361922" cy="341008"/>
            </a:xfrm>
            <a:custGeom>
              <a:avLst/>
              <a:gdLst/>
              <a:ahLst/>
              <a:cxnLst/>
              <a:rect l="l" t="t" r="r" b="b"/>
              <a:pathLst>
                <a:path w="8687" h="8185" extrusionOk="0">
                  <a:moveTo>
                    <a:pt x="4548" y="1"/>
                  </a:moveTo>
                  <a:cubicBezTo>
                    <a:pt x="4349" y="876"/>
                    <a:pt x="3986" y="3228"/>
                    <a:pt x="0" y="3993"/>
                  </a:cubicBezTo>
                  <a:cubicBezTo>
                    <a:pt x="0" y="3993"/>
                    <a:pt x="3168"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9"/>
            <p:cNvSpPr/>
            <p:nvPr/>
          </p:nvSpPr>
          <p:spPr>
            <a:xfrm rot="-5400000">
              <a:off x="341325" y="355277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9"/>
            <p:cNvSpPr/>
            <p:nvPr/>
          </p:nvSpPr>
          <p:spPr>
            <a:xfrm rot="-5400000">
              <a:off x="341325" y="3206687"/>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9"/>
            <p:cNvSpPr/>
            <p:nvPr/>
          </p:nvSpPr>
          <p:spPr>
            <a:xfrm rot="-5400000">
              <a:off x="95912" y="2694342"/>
              <a:ext cx="361964" cy="341008"/>
            </a:xfrm>
            <a:custGeom>
              <a:avLst/>
              <a:gdLst/>
              <a:ahLst/>
              <a:cxnLst/>
              <a:rect l="l" t="t" r="r" b="b"/>
              <a:pathLst>
                <a:path w="8688" h="8185" extrusionOk="0">
                  <a:moveTo>
                    <a:pt x="4552" y="1"/>
                  </a:moveTo>
                  <a:cubicBezTo>
                    <a:pt x="4349" y="876"/>
                    <a:pt x="3986" y="3228"/>
                    <a:pt x="1" y="3993"/>
                  </a:cubicBezTo>
                  <a:cubicBezTo>
                    <a:pt x="1" y="3993"/>
                    <a:pt x="3171" y="5151"/>
                    <a:pt x="4549" y="8185"/>
                  </a:cubicBezTo>
                  <a:cubicBezTo>
                    <a:pt x="5929" y="5211"/>
                    <a:pt x="8687" y="3993"/>
                    <a:pt x="8687" y="3993"/>
                  </a:cubicBezTo>
                  <a:cubicBezTo>
                    <a:pt x="8687"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9"/>
            <p:cNvSpPr/>
            <p:nvPr/>
          </p:nvSpPr>
          <p:spPr>
            <a:xfrm rot="-5400000">
              <a:off x="341325" y="2982709"/>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9"/>
            <p:cNvSpPr/>
            <p:nvPr/>
          </p:nvSpPr>
          <p:spPr>
            <a:xfrm rot="-5400000">
              <a:off x="341325" y="2636619"/>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9"/>
            <p:cNvSpPr/>
            <p:nvPr/>
          </p:nvSpPr>
          <p:spPr>
            <a:xfrm rot="-5400000">
              <a:off x="95849" y="2124170"/>
              <a:ext cx="362089" cy="341008"/>
            </a:xfrm>
            <a:custGeom>
              <a:avLst/>
              <a:gdLst/>
              <a:ahLst/>
              <a:cxnLst/>
              <a:rect l="l" t="t" r="r" b="b"/>
              <a:pathLst>
                <a:path w="8691" h="8185" extrusionOk="0">
                  <a:moveTo>
                    <a:pt x="4552" y="1"/>
                  </a:moveTo>
                  <a:cubicBezTo>
                    <a:pt x="4352" y="876"/>
                    <a:pt x="3989" y="3228"/>
                    <a:pt x="0" y="3993"/>
                  </a:cubicBezTo>
                  <a:cubicBezTo>
                    <a:pt x="0" y="3993"/>
                    <a:pt x="3168" y="5151"/>
                    <a:pt x="4552" y="8185"/>
                  </a:cubicBezTo>
                  <a:cubicBezTo>
                    <a:pt x="5929" y="5211"/>
                    <a:pt x="8690" y="3993"/>
                    <a:pt x="8690" y="3993"/>
                  </a:cubicBezTo>
                  <a:cubicBezTo>
                    <a:pt x="8690" y="3993"/>
                    <a:pt x="4721"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9"/>
            <p:cNvSpPr/>
            <p:nvPr/>
          </p:nvSpPr>
          <p:spPr>
            <a:xfrm rot="-5400000">
              <a:off x="333325" y="2420557"/>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9"/>
            <p:cNvSpPr/>
            <p:nvPr/>
          </p:nvSpPr>
          <p:spPr>
            <a:xfrm rot="-5400000">
              <a:off x="341325" y="2066384"/>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9"/>
            <p:cNvSpPr/>
            <p:nvPr/>
          </p:nvSpPr>
          <p:spPr>
            <a:xfrm rot="-5400000">
              <a:off x="95932" y="1554019"/>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5"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9"/>
            <p:cNvSpPr/>
            <p:nvPr/>
          </p:nvSpPr>
          <p:spPr>
            <a:xfrm rot="-5400000">
              <a:off x="341325" y="184253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9"/>
            <p:cNvSpPr/>
            <p:nvPr/>
          </p:nvSpPr>
          <p:spPr>
            <a:xfrm rot="-5400000">
              <a:off x="341325" y="1496274"/>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9"/>
            <p:cNvSpPr/>
            <p:nvPr/>
          </p:nvSpPr>
          <p:spPr>
            <a:xfrm rot="-5400000">
              <a:off x="95912" y="983930"/>
              <a:ext cx="361964" cy="341008"/>
            </a:xfrm>
            <a:custGeom>
              <a:avLst/>
              <a:gdLst/>
              <a:ahLst/>
              <a:cxnLst/>
              <a:rect l="l" t="t" r="r" b="b"/>
              <a:pathLst>
                <a:path w="8688" h="8185" extrusionOk="0">
                  <a:moveTo>
                    <a:pt x="4549" y="1"/>
                  </a:moveTo>
                  <a:cubicBezTo>
                    <a:pt x="4349" y="876"/>
                    <a:pt x="3986" y="3228"/>
                    <a:pt x="1" y="3993"/>
                  </a:cubicBezTo>
                  <a:cubicBezTo>
                    <a:pt x="1" y="3993"/>
                    <a:pt x="3171" y="5151"/>
                    <a:pt x="4552"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9"/>
            <p:cNvSpPr/>
            <p:nvPr/>
          </p:nvSpPr>
          <p:spPr>
            <a:xfrm rot="-5400000">
              <a:off x="341325" y="127229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9"/>
            <p:cNvSpPr/>
            <p:nvPr/>
          </p:nvSpPr>
          <p:spPr>
            <a:xfrm rot="-5400000">
              <a:off x="333346" y="934143"/>
              <a:ext cx="110489" cy="94616"/>
            </a:xfrm>
            <a:custGeom>
              <a:avLst/>
              <a:gdLst/>
              <a:ahLst/>
              <a:cxnLst/>
              <a:rect l="l" t="t" r="r" b="b"/>
              <a:pathLst>
                <a:path w="2652" h="2271" extrusionOk="0">
                  <a:moveTo>
                    <a:pt x="1509" y="0"/>
                  </a:moveTo>
                  <a:cubicBezTo>
                    <a:pt x="1230" y="0"/>
                    <a:pt x="946" y="103"/>
                    <a:pt x="715" y="334"/>
                  </a:cubicBezTo>
                  <a:cubicBezTo>
                    <a:pt x="0" y="1050"/>
                    <a:pt x="506" y="2271"/>
                    <a:pt x="1517" y="2271"/>
                  </a:cubicBezTo>
                  <a:cubicBezTo>
                    <a:pt x="2143" y="2271"/>
                    <a:pt x="2652" y="1765"/>
                    <a:pt x="2652" y="1136"/>
                  </a:cubicBezTo>
                  <a:cubicBezTo>
                    <a:pt x="2652" y="454"/>
                    <a:pt x="2092"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9"/>
            <p:cNvSpPr/>
            <p:nvPr/>
          </p:nvSpPr>
          <p:spPr>
            <a:xfrm rot="-5400000">
              <a:off x="95932" y="413841"/>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9"/>
            <p:cNvSpPr/>
            <p:nvPr/>
          </p:nvSpPr>
          <p:spPr>
            <a:xfrm rot="-5400000">
              <a:off x="333346" y="710166"/>
              <a:ext cx="110489" cy="94616"/>
            </a:xfrm>
            <a:custGeom>
              <a:avLst/>
              <a:gdLst/>
              <a:ahLst/>
              <a:cxnLst/>
              <a:rect l="l" t="t" r="r" b="b"/>
              <a:pathLst>
                <a:path w="2652" h="2271" extrusionOk="0">
                  <a:moveTo>
                    <a:pt x="1507" y="0"/>
                  </a:moveTo>
                  <a:cubicBezTo>
                    <a:pt x="1229" y="0"/>
                    <a:pt x="946" y="103"/>
                    <a:pt x="716" y="334"/>
                  </a:cubicBezTo>
                  <a:cubicBezTo>
                    <a:pt x="0" y="1050"/>
                    <a:pt x="506" y="2271"/>
                    <a:pt x="1517" y="2271"/>
                  </a:cubicBezTo>
                  <a:cubicBezTo>
                    <a:pt x="2143" y="2271"/>
                    <a:pt x="2652" y="1765"/>
                    <a:pt x="2652" y="1136"/>
                  </a:cubicBezTo>
                  <a:cubicBezTo>
                    <a:pt x="2652" y="454"/>
                    <a:pt x="2091"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9"/>
            <p:cNvSpPr/>
            <p:nvPr/>
          </p:nvSpPr>
          <p:spPr>
            <a:xfrm rot="-5400000">
              <a:off x="333325" y="364054"/>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6"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9"/>
            <p:cNvSpPr/>
            <p:nvPr/>
          </p:nvSpPr>
          <p:spPr>
            <a:xfrm rot="-5400000">
              <a:off x="95849" y="-156310"/>
              <a:ext cx="362089" cy="341008"/>
            </a:xfrm>
            <a:custGeom>
              <a:avLst/>
              <a:gdLst/>
              <a:ahLst/>
              <a:cxnLst/>
              <a:rect l="l" t="t" r="r" b="b"/>
              <a:pathLst>
                <a:path w="8691" h="8185" extrusionOk="0">
                  <a:moveTo>
                    <a:pt x="4552" y="1"/>
                  </a:moveTo>
                  <a:cubicBezTo>
                    <a:pt x="4349" y="876"/>
                    <a:pt x="3986" y="3228"/>
                    <a:pt x="1" y="3993"/>
                  </a:cubicBezTo>
                  <a:cubicBezTo>
                    <a:pt x="1" y="3993"/>
                    <a:pt x="3171" y="5151"/>
                    <a:pt x="4549" y="8185"/>
                  </a:cubicBezTo>
                  <a:cubicBezTo>
                    <a:pt x="5929" y="5211"/>
                    <a:pt x="8691" y="3993"/>
                    <a:pt x="8691" y="3993"/>
                  </a:cubicBezTo>
                  <a:cubicBezTo>
                    <a:pt x="8691"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9"/>
            <p:cNvSpPr/>
            <p:nvPr/>
          </p:nvSpPr>
          <p:spPr>
            <a:xfrm rot="-5400000">
              <a:off x="333325" y="140077"/>
              <a:ext cx="110531" cy="94616"/>
            </a:xfrm>
            <a:custGeom>
              <a:avLst/>
              <a:gdLst/>
              <a:ahLst/>
              <a:cxnLst/>
              <a:rect l="l" t="t" r="r" b="b"/>
              <a:pathLst>
                <a:path w="2653" h="2271" extrusionOk="0">
                  <a:moveTo>
                    <a:pt x="1509" y="0"/>
                  </a:moveTo>
                  <a:cubicBezTo>
                    <a:pt x="1231" y="0"/>
                    <a:pt x="947" y="103"/>
                    <a:pt x="716" y="334"/>
                  </a:cubicBezTo>
                  <a:cubicBezTo>
                    <a:pt x="1" y="1050"/>
                    <a:pt x="507"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9"/>
            <p:cNvSpPr/>
            <p:nvPr/>
          </p:nvSpPr>
          <p:spPr>
            <a:xfrm rot="-5400000">
              <a:off x="95870" y="49675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9" name="Google Shape;4819;p19"/>
          <p:cNvGrpSpPr/>
          <p:nvPr/>
        </p:nvGrpSpPr>
        <p:grpSpPr>
          <a:xfrm>
            <a:off x="49" y="-166851"/>
            <a:ext cx="434123" cy="5485949"/>
            <a:chOff x="13274" y="-166851"/>
            <a:chExt cx="434123" cy="5485949"/>
          </a:xfrm>
        </p:grpSpPr>
        <p:sp>
          <p:nvSpPr>
            <p:cNvPr id="4820" name="Google Shape;4820;p19"/>
            <p:cNvSpPr/>
            <p:nvPr/>
          </p:nvSpPr>
          <p:spPr>
            <a:xfrm rot="-5400000">
              <a:off x="-76071" y="4648688"/>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0" y="5509"/>
                    <a:pt x="13242" y="4611"/>
                    <a:pt x="13661" y="3407"/>
                  </a:cubicBezTo>
                  <a:cubicBezTo>
                    <a:pt x="14020" y="2372"/>
                    <a:pt x="13844" y="1181"/>
                    <a:pt x="13172" y="0"/>
                  </a:cubicBezTo>
                  <a:lnTo>
                    <a:pt x="12912" y="0"/>
                  </a:lnTo>
                  <a:cubicBezTo>
                    <a:pt x="13608" y="1161"/>
                    <a:pt x="13801" y="2332"/>
                    <a:pt x="13451" y="3334"/>
                  </a:cubicBezTo>
                  <a:cubicBezTo>
                    <a:pt x="13059" y="4468"/>
                    <a:pt x="12027" y="5316"/>
                    <a:pt x="10470" y="5789"/>
                  </a:cubicBezTo>
                  <a:cubicBezTo>
                    <a:pt x="8035" y="6527"/>
                    <a:pt x="7257" y="7702"/>
                    <a:pt x="7010" y="8311"/>
                  </a:cubicBezTo>
                  <a:cubicBezTo>
                    <a:pt x="6764" y="7702"/>
                    <a:pt x="5989" y="6527"/>
                    <a:pt x="3554" y="5789"/>
                  </a:cubicBezTo>
                  <a:cubicBezTo>
                    <a:pt x="1997" y="5316"/>
                    <a:pt x="962" y="4468"/>
                    <a:pt x="570"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9"/>
            <p:cNvSpPr/>
            <p:nvPr/>
          </p:nvSpPr>
          <p:spPr>
            <a:xfrm rot="-5400000">
              <a:off x="-60135" y="4680164"/>
              <a:ext cx="489326" cy="342507"/>
            </a:xfrm>
            <a:custGeom>
              <a:avLst/>
              <a:gdLst/>
              <a:ahLst/>
              <a:cxnLst/>
              <a:rect l="l" t="t" r="r" b="b"/>
              <a:pathLst>
                <a:path w="11745" h="8221" extrusionOk="0">
                  <a:moveTo>
                    <a:pt x="666" y="0"/>
                  </a:moveTo>
                  <a:cubicBezTo>
                    <a:pt x="137" y="965"/>
                    <a:pt x="0" y="1936"/>
                    <a:pt x="297" y="2781"/>
                  </a:cubicBezTo>
                  <a:cubicBezTo>
                    <a:pt x="646" y="3793"/>
                    <a:pt x="1557"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4" y="1936"/>
                    <a:pt x="11611" y="965"/>
                    <a:pt x="11082" y="0"/>
                  </a:cubicBezTo>
                  <a:lnTo>
                    <a:pt x="10830" y="0"/>
                  </a:lnTo>
                  <a:cubicBezTo>
                    <a:pt x="11378" y="945"/>
                    <a:pt x="11525" y="1893"/>
                    <a:pt x="11242" y="2708"/>
                  </a:cubicBezTo>
                  <a:cubicBezTo>
                    <a:pt x="10913" y="3650"/>
                    <a:pt x="10054" y="4358"/>
                    <a:pt x="8760" y="4751"/>
                  </a:cubicBezTo>
                  <a:cubicBezTo>
                    <a:pt x="6771" y="5356"/>
                    <a:pt x="6099" y="6308"/>
                    <a:pt x="5872"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9"/>
            <p:cNvSpPr/>
            <p:nvPr/>
          </p:nvSpPr>
          <p:spPr>
            <a:xfrm rot="-5400000">
              <a:off x="73289" y="4749803"/>
              <a:ext cx="91074" cy="203105"/>
            </a:xfrm>
            <a:custGeom>
              <a:avLst/>
              <a:gdLst/>
              <a:ahLst/>
              <a:cxnLst/>
              <a:rect l="l" t="t" r="r" b="b"/>
              <a:pathLst>
                <a:path w="2186" h="4875" extrusionOk="0">
                  <a:moveTo>
                    <a:pt x="1091" y="223"/>
                  </a:moveTo>
                  <a:cubicBezTo>
                    <a:pt x="1464" y="223"/>
                    <a:pt x="1963" y="3041"/>
                    <a:pt x="1963" y="3780"/>
                  </a:cubicBezTo>
                  <a:cubicBezTo>
                    <a:pt x="1963" y="4262"/>
                    <a:pt x="1574" y="4651"/>
                    <a:pt x="1091" y="4651"/>
                  </a:cubicBezTo>
                  <a:cubicBezTo>
                    <a:pt x="612" y="4648"/>
                    <a:pt x="223" y="4262"/>
                    <a:pt x="223" y="3780"/>
                  </a:cubicBezTo>
                  <a:cubicBezTo>
                    <a:pt x="223" y="3041"/>
                    <a:pt x="719" y="223"/>
                    <a:pt x="1091" y="223"/>
                  </a:cubicBezTo>
                  <a:close/>
                  <a:moveTo>
                    <a:pt x="1091" y="0"/>
                  </a:moveTo>
                  <a:cubicBezTo>
                    <a:pt x="389" y="0"/>
                    <a:pt x="0" y="3421"/>
                    <a:pt x="0" y="3780"/>
                  </a:cubicBezTo>
                  <a:cubicBezTo>
                    <a:pt x="0" y="4385"/>
                    <a:pt x="489" y="4874"/>
                    <a:pt x="1091" y="4874"/>
                  </a:cubicBezTo>
                  <a:cubicBezTo>
                    <a:pt x="1697" y="4874"/>
                    <a:pt x="2186" y="4385"/>
                    <a:pt x="2186" y="3780"/>
                  </a:cubicBezTo>
                  <a:cubicBezTo>
                    <a:pt x="2186" y="3421"/>
                    <a:pt x="1797"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9"/>
            <p:cNvSpPr/>
            <p:nvPr/>
          </p:nvSpPr>
          <p:spPr>
            <a:xfrm rot="-5400000">
              <a:off x="13503" y="4871249"/>
              <a:ext cx="156568" cy="157026"/>
            </a:xfrm>
            <a:custGeom>
              <a:avLst/>
              <a:gdLst/>
              <a:ahLst/>
              <a:cxnLst/>
              <a:rect l="l" t="t" r="r" b="b"/>
              <a:pathLst>
                <a:path w="3758" h="3769" extrusionOk="0">
                  <a:moveTo>
                    <a:pt x="2726" y="0"/>
                  </a:moveTo>
                  <a:cubicBezTo>
                    <a:pt x="1797" y="569"/>
                    <a:pt x="547" y="1787"/>
                    <a:pt x="384" y="1980"/>
                  </a:cubicBezTo>
                  <a:cubicBezTo>
                    <a:pt x="1" y="2445"/>
                    <a:pt x="68" y="3134"/>
                    <a:pt x="530" y="3520"/>
                  </a:cubicBezTo>
                  <a:cubicBezTo>
                    <a:pt x="735" y="3687"/>
                    <a:pt x="981" y="3768"/>
                    <a:pt x="1225" y="3768"/>
                  </a:cubicBezTo>
                  <a:cubicBezTo>
                    <a:pt x="1540" y="3768"/>
                    <a:pt x="1853" y="3633"/>
                    <a:pt x="2070" y="3370"/>
                  </a:cubicBezTo>
                  <a:cubicBezTo>
                    <a:pt x="2250" y="3154"/>
                    <a:pt x="2749" y="2375"/>
                    <a:pt x="3158" y="1597"/>
                  </a:cubicBezTo>
                  <a:cubicBezTo>
                    <a:pt x="3637" y="689"/>
                    <a:pt x="3757" y="240"/>
                    <a:pt x="3740" y="0"/>
                  </a:cubicBezTo>
                  <a:lnTo>
                    <a:pt x="3527" y="0"/>
                  </a:lnTo>
                  <a:cubicBezTo>
                    <a:pt x="3614" y="462"/>
                    <a:pt x="2343" y="2691"/>
                    <a:pt x="1901" y="3230"/>
                  </a:cubicBezTo>
                  <a:cubicBezTo>
                    <a:pt x="1734" y="3430"/>
                    <a:pt x="1488" y="3546"/>
                    <a:pt x="1229" y="3546"/>
                  </a:cubicBezTo>
                  <a:cubicBezTo>
                    <a:pt x="1026" y="3546"/>
                    <a:pt x="829" y="3477"/>
                    <a:pt x="673" y="3347"/>
                  </a:cubicBezTo>
                  <a:cubicBezTo>
                    <a:pt x="304" y="3041"/>
                    <a:pt x="254" y="2492"/>
                    <a:pt x="557" y="2123"/>
                  </a:cubicBezTo>
                  <a:cubicBezTo>
                    <a:pt x="939" y="1660"/>
                    <a:pt x="2446" y="353"/>
                    <a:pt x="3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9"/>
            <p:cNvSpPr/>
            <p:nvPr/>
          </p:nvSpPr>
          <p:spPr>
            <a:xfrm rot="-5400000">
              <a:off x="15940" y="4677706"/>
              <a:ext cx="151943" cy="157276"/>
            </a:xfrm>
            <a:custGeom>
              <a:avLst/>
              <a:gdLst/>
              <a:ahLst/>
              <a:cxnLst/>
              <a:rect l="l" t="t" r="r" b="b"/>
              <a:pathLst>
                <a:path w="3647" h="3775" extrusionOk="0">
                  <a:moveTo>
                    <a:pt x="240" y="0"/>
                  </a:moveTo>
                  <a:lnTo>
                    <a:pt x="17" y="3"/>
                  </a:lnTo>
                  <a:cubicBezTo>
                    <a:pt x="1" y="243"/>
                    <a:pt x="120" y="695"/>
                    <a:pt x="599" y="1600"/>
                  </a:cubicBezTo>
                  <a:cubicBezTo>
                    <a:pt x="1005" y="2379"/>
                    <a:pt x="1508" y="3157"/>
                    <a:pt x="1687" y="3377"/>
                  </a:cubicBezTo>
                  <a:cubicBezTo>
                    <a:pt x="1870" y="3600"/>
                    <a:pt x="2136" y="3739"/>
                    <a:pt x="2426" y="3769"/>
                  </a:cubicBezTo>
                  <a:cubicBezTo>
                    <a:pt x="2460" y="3773"/>
                    <a:pt x="2494" y="3774"/>
                    <a:pt x="2528" y="3774"/>
                  </a:cubicBezTo>
                  <a:cubicBezTo>
                    <a:pt x="2782" y="3774"/>
                    <a:pt x="3028" y="3687"/>
                    <a:pt x="3224" y="3523"/>
                  </a:cubicBezTo>
                  <a:cubicBezTo>
                    <a:pt x="3451" y="3340"/>
                    <a:pt x="3590" y="3071"/>
                    <a:pt x="3617" y="2785"/>
                  </a:cubicBezTo>
                  <a:cubicBezTo>
                    <a:pt x="3647" y="2495"/>
                    <a:pt x="3557" y="2206"/>
                    <a:pt x="3374" y="1983"/>
                  </a:cubicBezTo>
                  <a:cubicBezTo>
                    <a:pt x="3194" y="1767"/>
                    <a:pt x="2522" y="1128"/>
                    <a:pt x="1837" y="579"/>
                  </a:cubicBezTo>
                  <a:cubicBezTo>
                    <a:pt x="1584" y="373"/>
                    <a:pt x="1318" y="180"/>
                    <a:pt x="1042" y="3"/>
                  </a:cubicBezTo>
                  <a:lnTo>
                    <a:pt x="586" y="3"/>
                  </a:lnTo>
                  <a:cubicBezTo>
                    <a:pt x="799" y="100"/>
                    <a:pt x="1142" y="306"/>
                    <a:pt x="1697" y="752"/>
                  </a:cubicBezTo>
                  <a:cubicBezTo>
                    <a:pt x="2363" y="1281"/>
                    <a:pt x="3031" y="1920"/>
                    <a:pt x="3201" y="2123"/>
                  </a:cubicBezTo>
                  <a:cubicBezTo>
                    <a:pt x="3347" y="2302"/>
                    <a:pt x="3417" y="2532"/>
                    <a:pt x="3397" y="2761"/>
                  </a:cubicBezTo>
                  <a:cubicBezTo>
                    <a:pt x="3374" y="2991"/>
                    <a:pt x="3261" y="3204"/>
                    <a:pt x="3085" y="3350"/>
                  </a:cubicBezTo>
                  <a:cubicBezTo>
                    <a:pt x="2928" y="3480"/>
                    <a:pt x="2732" y="3550"/>
                    <a:pt x="2529" y="3550"/>
                  </a:cubicBezTo>
                  <a:cubicBezTo>
                    <a:pt x="2502" y="3550"/>
                    <a:pt x="2476" y="3546"/>
                    <a:pt x="2446" y="3546"/>
                  </a:cubicBezTo>
                  <a:cubicBezTo>
                    <a:pt x="2216" y="3523"/>
                    <a:pt x="2003" y="3410"/>
                    <a:pt x="1857" y="3234"/>
                  </a:cubicBezTo>
                  <a:cubicBezTo>
                    <a:pt x="1691" y="3027"/>
                    <a:pt x="1192" y="2249"/>
                    <a:pt x="796" y="1497"/>
                  </a:cubicBezTo>
                  <a:cubicBezTo>
                    <a:pt x="270" y="496"/>
                    <a:pt x="223"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9"/>
            <p:cNvSpPr/>
            <p:nvPr/>
          </p:nvSpPr>
          <p:spPr>
            <a:xfrm rot="-5400000">
              <a:off x="30106" y="4882519"/>
              <a:ext cx="92324" cy="107739"/>
            </a:xfrm>
            <a:custGeom>
              <a:avLst/>
              <a:gdLst/>
              <a:ahLst/>
              <a:cxnLst/>
              <a:rect l="l" t="t" r="r" b="b"/>
              <a:pathLst>
                <a:path w="2216" h="2586" extrusionOk="0">
                  <a:moveTo>
                    <a:pt x="2089" y="1"/>
                  </a:moveTo>
                  <a:cubicBezTo>
                    <a:pt x="2056" y="4"/>
                    <a:pt x="2026" y="17"/>
                    <a:pt x="2006" y="44"/>
                  </a:cubicBezTo>
                  <a:lnTo>
                    <a:pt x="37" y="2403"/>
                  </a:lnTo>
                  <a:cubicBezTo>
                    <a:pt x="0" y="2449"/>
                    <a:pt x="4"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9"/>
            <p:cNvSpPr/>
            <p:nvPr/>
          </p:nvSpPr>
          <p:spPr>
            <a:xfrm rot="-5400000">
              <a:off x="101807" y="4771988"/>
              <a:ext cx="9332" cy="158734"/>
            </a:xfrm>
            <a:custGeom>
              <a:avLst/>
              <a:gdLst/>
              <a:ahLst/>
              <a:cxnLst/>
              <a:rect l="l" t="t" r="r" b="b"/>
              <a:pathLst>
                <a:path w="224" h="3810" extrusionOk="0">
                  <a:moveTo>
                    <a:pt x="110" y="1"/>
                  </a:moveTo>
                  <a:cubicBezTo>
                    <a:pt x="51" y="1"/>
                    <a:pt x="1" y="51"/>
                    <a:pt x="1" y="110"/>
                  </a:cubicBezTo>
                  <a:lnTo>
                    <a:pt x="1" y="3697"/>
                  </a:lnTo>
                  <a:cubicBezTo>
                    <a:pt x="1" y="3757"/>
                    <a:pt x="51" y="3810"/>
                    <a:pt x="110" y="3810"/>
                  </a:cubicBezTo>
                  <a:cubicBezTo>
                    <a:pt x="174" y="3810"/>
                    <a:pt x="224" y="3760"/>
                    <a:pt x="224" y="3697"/>
                  </a:cubicBezTo>
                  <a:lnTo>
                    <a:pt x="224" y="110"/>
                  </a:lnTo>
                  <a:cubicBezTo>
                    <a:pt x="224" y="51"/>
                    <a:pt x="174"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9"/>
            <p:cNvSpPr/>
            <p:nvPr/>
          </p:nvSpPr>
          <p:spPr>
            <a:xfrm rot="-5400000">
              <a:off x="31356" y="471049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9"/>
            <p:cNvSpPr/>
            <p:nvPr/>
          </p:nvSpPr>
          <p:spPr>
            <a:xfrm rot="-5400000">
              <a:off x="174300" y="4915724"/>
              <a:ext cx="22498" cy="22498"/>
            </a:xfrm>
            <a:custGeom>
              <a:avLst/>
              <a:gdLst/>
              <a:ahLst/>
              <a:cxnLst/>
              <a:rect l="l" t="t" r="r" b="b"/>
              <a:pathLst>
                <a:path w="540" h="540" extrusionOk="0">
                  <a:moveTo>
                    <a:pt x="270" y="1"/>
                  </a:moveTo>
                  <a:cubicBezTo>
                    <a:pt x="124" y="1"/>
                    <a:pt x="1" y="124"/>
                    <a:pt x="1" y="270"/>
                  </a:cubicBezTo>
                  <a:cubicBezTo>
                    <a:pt x="4" y="420"/>
                    <a:pt x="124" y="540"/>
                    <a:pt x="270" y="540"/>
                  </a:cubicBezTo>
                  <a:cubicBezTo>
                    <a:pt x="420" y="540"/>
                    <a:pt x="540" y="420"/>
                    <a:pt x="540" y="270"/>
                  </a:cubicBezTo>
                  <a:cubicBezTo>
                    <a:pt x="540" y="124"/>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9"/>
            <p:cNvSpPr/>
            <p:nvPr/>
          </p:nvSpPr>
          <p:spPr>
            <a:xfrm rot="-5400000">
              <a:off x="53791" y="5017776"/>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9" y="536"/>
                    <a:pt x="539" y="417"/>
                    <a:pt x="539" y="267"/>
                  </a:cubicBezTo>
                  <a:cubicBezTo>
                    <a:pt x="539" y="121"/>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9"/>
            <p:cNvSpPr/>
            <p:nvPr/>
          </p:nvSpPr>
          <p:spPr>
            <a:xfrm rot="-5400000">
              <a:off x="53791" y="4663645"/>
              <a:ext cx="22498" cy="22373"/>
            </a:xfrm>
            <a:custGeom>
              <a:avLst/>
              <a:gdLst/>
              <a:ahLst/>
              <a:cxnLst/>
              <a:rect l="l" t="t" r="r" b="b"/>
              <a:pathLst>
                <a:path w="540" h="537" extrusionOk="0">
                  <a:moveTo>
                    <a:pt x="270" y="1"/>
                  </a:moveTo>
                  <a:cubicBezTo>
                    <a:pt x="124" y="1"/>
                    <a:pt x="0" y="121"/>
                    <a:pt x="0" y="267"/>
                  </a:cubicBezTo>
                  <a:cubicBezTo>
                    <a:pt x="0" y="417"/>
                    <a:pt x="124"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9"/>
            <p:cNvSpPr/>
            <p:nvPr/>
          </p:nvSpPr>
          <p:spPr>
            <a:xfrm rot="-5400000">
              <a:off x="174300" y="4766281"/>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9"/>
            <p:cNvSpPr/>
            <p:nvPr/>
          </p:nvSpPr>
          <p:spPr>
            <a:xfrm rot="-5400000">
              <a:off x="-76071" y="4079162"/>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78" y="6970"/>
                    <a:pt x="6901" y="8706"/>
                    <a:pt x="6901" y="8723"/>
                  </a:cubicBezTo>
                  <a:lnTo>
                    <a:pt x="7007" y="9731"/>
                  </a:lnTo>
                  <a:lnTo>
                    <a:pt x="7120" y="8726"/>
                  </a:lnTo>
                  <a:cubicBezTo>
                    <a:pt x="7120" y="8706"/>
                    <a:pt x="7353" y="6967"/>
                    <a:pt x="10530" y="6002"/>
                  </a:cubicBezTo>
                  <a:cubicBezTo>
                    <a:pt x="12161" y="5509"/>
                    <a:pt x="13242" y="4611"/>
                    <a:pt x="13661" y="3407"/>
                  </a:cubicBezTo>
                  <a:cubicBezTo>
                    <a:pt x="14020" y="2372"/>
                    <a:pt x="13844" y="1181"/>
                    <a:pt x="13169" y="0"/>
                  </a:cubicBezTo>
                  <a:lnTo>
                    <a:pt x="12909" y="0"/>
                  </a:lnTo>
                  <a:cubicBezTo>
                    <a:pt x="13605" y="1161"/>
                    <a:pt x="13801" y="2332"/>
                    <a:pt x="13451" y="3334"/>
                  </a:cubicBezTo>
                  <a:cubicBezTo>
                    <a:pt x="13056" y="4468"/>
                    <a:pt x="12024" y="5316"/>
                    <a:pt x="10467" y="5789"/>
                  </a:cubicBezTo>
                  <a:cubicBezTo>
                    <a:pt x="8032" y="6527"/>
                    <a:pt x="7253" y="7702"/>
                    <a:pt x="7011" y="8311"/>
                  </a:cubicBezTo>
                  <a:cubicBezTo>
                    <a:pt x="6764" y="7702"/>
                    <a:pt x="5986" y="6527"/>
                    <a:pt x="3551" y="5789"/>
                  </a:cubicBezTo>
                  <a:cubicBezTo>
                    <a:pt x="1994" y="5316"/>
                    <a:pt x="962" y="4468"/>
                    <a:pt x="566"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9"/>
            <p:cNvSpPr/>
            <p:nvPr/>
          </p:nvSpPr>
          <p:spPr>
            <a:xfrm rot="-5400000">
              <a:off x="-60135" y="4110638"/>
              <a:ext cx="489326" cy="342507"/>
            </a:xfrm>
            <a:custGeom>
              <a:avLst/>
              <a:gdLst/>
              <a:ahLst/>
              <a:cxnLst/>
              <a:rect l="l" t="t" r="r" b="b"/>
              <a:pathLst>
                <a:path w="11745" h="8221" extrusionOk="0">
                  <a:moveTo>
                    <a:pt x="663" y="0"/>
                  </a:moveTo>
                  <a:cubicBezTo>
                    <a:pt x="134"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68" y="5356"/>
                    <a:pt x="6096"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9"/>
            <p:cNvSpPr/>
            <p:nvPr/>
          </p:nvSpPr>
          <p:spPr>
            <a:xfrm rot="-5400000">
              <a:off x="73206" y="4180318"/>
              <a:ext cx="91241" cy="203105"/>
            </a:xfrm>
            <a:custGeom>
              <a:avLst/>
              <a:gdLst/>
              <a:ahLst/>
              <a:cxnLst/>
              <a:rect l="l" t="t" r="r" b="b"/>
              <a:pathLst>
                <a:path w="2190" h="4875" extrusionOk="0">
                  <a:moveTo>
                    <a:pt x="1095" y="223"/>
                  </a:moveTo>
                  <a:cubicBezTo>
                    <a:pt x="1467" y="223"/>
                    <a:pt x="1966" y="3041"/>
                    <a:pt x="1966" y="3780"/>
                  </a:cubicBezTo>
                  <a:cubicBezTo>
                    <a:pt x="1963" y="4262"/>
                    <a:pt x="1574" y="4648"/>
                    <a:pt x="1095" y="4651"/>
                  </a:cubicBezTo>
                  <a:cubicBezTo>
                    <a:pt x="612" y="4648"/>
                    <a:pt x="226" y="4262"/>
                    <a:pt x="223" y="3780"/>
                  </a:cubicBezTo>
                  <a:cubicBezTo>
                    <a:pt x="223" y="3041"/>
                    <a:pt x="722" y="223"/>
                    <a:pt x="1095" y="223"/>
                  </a:cubicBezTo>
                  <a:close/>
                  <a:moveTo>
                    <a:pt x="1095" y="0"/>
                  </a:moveTo>
                  <a:cubicBezTo>
                    <a:pt x="389" y="0"/>
                    <a:pt x="0" y="3421"/>
                    <a:pt x="0" y="3780"/>
                  </a:cubicBezTo>
                  <a:cubicBezTo>
                    <a:pt x="0" y="4385"/>
                    <a:pt x="489" y="4874"/>
                    <a:pt x="1095" y="4874"/>
                  </a:cubicBezTo>
                  <a:cubicBezTo>
                    <a:pt x="1697" y="4871"/>
                    <a:pt x="2186" y="4385"/>
                    <a:pt x="2189" y="3780"/>
                  </a:cubicBezTo>
                  <a:cubicBezTo>
                    <a:pt x="2189"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9"/>
            <p:cNvSpPr/>
            <p:nvPr/>
          </p:nvSpPr>
          <p:spPr>
            <a:xfrm rot="-5400000">
              <a:off x="13607" y="4301785"/>
              <a:ext cx="156359" cy="157026"/>
            </a:xfrm>
            <a:custGeom>
              <a:avLst/>
              <a:gdLst/>
              <a:ahLst/>
              <a:cxnLst/>
              <a:rect l="l" t="t" r="r" b="b"/>
              <a:pathLst>
                <a:path w="3753" h="3769" extrusionOk="0">
                  <a:moveTo>
                    <a:pt x="2722" y="0"/>
                  </a:moveTo>
                  <a:cubicBezTo>
                    <a:pt x="1793" y="569"/>
                    <a:pt x="542" y="1787"/>
                    <a:pt x="383" y="1980"/>
                  </a:cubicBezTo>
                  <a:cubicBezTo>
                    <a:pt x="0" y="2445"/>
                    <a:pt x="67" y="3134"/>
                    <a:pt x="529" y="3520"/>
                  </a:cubicBezTo>
                  <a:cubicBezTo>
                    <a:pt x="732" y="3687"/>
                    <a:pt x="978" y="3768"/>
                    <a:pt x="1223" y="3768"/>
                  </a:cubicBezTo>
                  <a:cubicBezTo>
                    <a:pt x="1538" y="3768"/>
                    <a:pt x="1852" y="3633"/>
                    <a:pt x="2069" y="3370"/>
                  </a:cubicBezTo>
                  <a:cubicBezTo>
                    <a:pt x="2249" y="3154"/>
                    <a:pt x="2748" y="2375"/>
                    <a:pt x="3157" y="1597"/>
                  </a:cubicBezTo>
                  <a:cubicBezTo>
                    <a:pt x="3636" y="689"/>
                    <a:pt x="3753" y="240"/>
                    <a:pt x="3740" y="0"/>
                  </a:cubicBezTo>
                  <a:lnTo>
                    <a:pt x="3527" y="0"/>
                  </a:lnTo>
                  <a:cubicBezTo>
                    <a:pt x="3613" y="462"/>
                    <a:pt x="2342" y="2691"/>
                    <a:pt x="1900" y="3230"/>
                  </a:cubicBezTo>
                  <a:cubicBezTo>
                    <a:pt x="1733" y="3430"/>
                    <a:pt x="1487" y="3546"/>
                    <a:pt x="1224"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9"/>
            <p:cNvSpPr/>
            <p:nvPr/>
          </p:nvSpPr>
          <p:spPr>
            <a:xfrm rot="-5400000">
              <a:off x="15940" y="4108138"/>
              <a:ext cx="151818" cy="157151"/>
            </a:xfrm>
            <a:custGeom>
              <a:avLst/>
              <a:gdLst/>
              <a:ahLst/>
              <a:cxnLst/>
              <a:rect l="l" t="t" r="r" b="b"/>
              <a:pathLst>
                <a:path w="3644" h="3772" extrusionOk="0">
                  <a:moveTo>
                    <a:pt x="13" y="0"/>
                  </a:moveTo>
                  <a:cubicBezTo>
                    <a:pt x="0" y="240"/>
                    <a:pt x="117" y="692"/>
                    <a:pt x="596" y="1600"/>
                  </a:cubicBezTo>
                  <a:cubicBezTo>
                    <a:pt x="1001" y="2375"/>
                    <a:pt x="1504" y="3157"/>
                    <a:pt x="1683" y="3373"/>
                  </a:cubicBezTo>
                  <a:cubicBezTo>
                    <a:pt x="1866" y="3596"/>
                    <a:pt x="2133" y="3739"/>
                    <a:pt x="2422" y="3766"/>
                  </a:cubicBezTo>
                  <a:cubicBezTo>
                    <a:pt x="2459" y="3770"/>
                    <a:pt x="2495" y="3772"/>
                    <a:pt x="2532" y="3772"/>
                  </a:cubicBezTo>
                  <a:cubicBezTo>
                    <a:pt x="2783" y="3772"/>
                    <a:pt x="3026" y="3683"/>
                    <a:pt x="3220" y="3520"/>
                  </a:cubicBezTo>
                  <a:cubicBezTo>
                    <a:pt x="3447" y="3337"/>
                    <a:pt x="3586" y="3071"/>
                    <a:pt x="3613" y="2781"/>
                  </a:cubicBezTo>
                  <a:cubicBezTo>
                    <a:pt x="3643" y="2492"/>
                    <a:pt x="3553" y="2206"/>
                    <a:pt x="3370" y="1983"/>
                  </a:cubicBezTo>
                  <a:cubicBezTo>
                    <a:pt x="3191" y="1763"/>
                    <a:pt x="2519" y="1124"/>
                    <a:pt x="1833" y="579"/>
                  </a:cubicBezTo>
                  <a:cubicBezTo>
                    <a:pt x="1580" y="369"/>
                    <a:pt x="1314" y="180"/>
                    <a:pt x="1041" y="0"/>
                  </a:cubicBezTo>
                  <a:lnTo>
                    <a:pt x="582" y="0"/>
                  </a:lnTo>
                  <a:cubicBezTo>
                    <a:pt x="795" y="96"/>
                    <a:pt x="1138" y="306"/>
                    <a:pt x="1693" y="749"/>
                  </a:cubicBezTo>
                  <a:cubicBezTo>
                    <a:pt x="2359" y="1281"/>
                    <a:pt x="3028" y="1916"/>
                    <a:pt x="3197" y="2123"/>
                  </a:cubicBezTo>
                  <a:cubicBezTo>
                    <a:pt x="3344" y="2299"/>
                    <a:pt x="3413" y="2528"/>
                    <a:pt x="3390" y="2758"/>
                  </a:cubicBezTo>
                  <a:cubicBezTo>
                    <a:pt x="3370" y="2991"/>
                    <a:pt x="3257" y="3200"/>
                    <a:pt x="3077" y="3347"/>
                  </a:cubicBezTo>
                  <a:cubicBezTo>
                    <a:pt x="2921" y="3477"/>
                    <a:pt x="2725" y="3546"/>
                    <a:pt x="2525" y="3546"/>
                  </a:cubicBezTo>
                  <a:cubicBezTo>
                    <a:pt x="2499" y="3546"/>
                    <a:pt x="2469" y="3546"/>
                    <a:pt x="2442" y="3543"/>
                  </a:cubicBezTo>
                  <a:cubicBezTo>
                    <a:pt x="2212" y="3523"/>
                    <a:pt x="2000" y="3410"/>
                    <a:pt x="1853" y="3230"/>
                  </a:cubicBezTo>
                  <a:cubicBezTo>
                    <a:pt x="1683"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9"/>
            <p:cNvSpPr/>
            <p:nvPr/>
          </p:nvSpPr>
          <p:spPr>
            <a:xfrm rot="-5400000">
              <a:off x="30022" y="4313034"/>
              <a:ext cx="92491" cy="107739"/>
            </a:xfrm>
            <a:custGeom>
              <a:avLst/>
              <a:gdLst/>
              <a:ahLst/>
              <a:cxnLst/>
              <a:rect l="l" t="t" r="r" b="b"/>
              <a:pathLst>
                <a:path w="2220" h="2586" extrusionOk="0">
                  <a:moveTo>
                    <a:pt x="2093" y="1"/>
                  </a:moveTo>
                  <a:cubicBezTo>
                    <a:pt x="2059" y="4"/>
                    <a:pt x="2029" y="17"/>
                    <a:pt x="2010" y="44"/>
                  </a:cubicBezTo>
                  <a:lnTo>
                    <a:pt x="40" y="2403"/>
                  </a:lnTo>
                  <a:cubicBezTo>
                    <a:pt x="0" y="2449"/>
                    <a:pt x="7" y="2519"/>
                    <a:pt x="53" y="2559"/>
                  </a:cubicBezTo>
                  <a:cubicBezTo>
                    <a:pt x="74" y="2577"/>
                    <a:pt x="99" y="2585"/>
                    <a:pt x="124" y="2585"/>
                  </a:cubicBezTo>
                  <a:cubicBezTo>
                    <a:pt x="156" y="2585"/>
                    <a:pt x="187" y="2572"/>
                    <a:pt x="210" y="2546"/>
                  </a:cubicBezTo>
                  <a:lnTo>
                    <a:pt x="2179" y="187"/>
                  </a:lnTo>
                  <a:cubicBezTo>
                    <a:pt x="2219" y="140"/>
                    <a:pt x="2212" y="67"/>
                    <a:pt x="2166" y="31"/>
                  </a:cubicBezTo>
                  <a:cubicBezTo>
                    <a:pt x="2146"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9"/>
            <p:cNvSpPr/>
            <p:nvPr/>
          </p:nvSpPr>
          <p:spPr>
            <a:xfrm rot="-5400000">
              <a:off x="101807" y="4202587"/>
              <a:ext cx="9332" cy="158734"/>
            </a:xfrm>
            <a:custGeom>
              <a:avLst/>
              <a:gdLst/>
              <a:ahLst/>
              <a:cxnLst/>
              <a:rect l="l" t="t" r="r" b="b"/>
              <a:pathLst>
                <a:path w="224" h="3810" extrusionOk="0">
                  <a:moveTo>
                    <a:pt x="114" y="1"/>
                  </a:moveTo>
                  <a:cubicBezTo>
                    <a:pt x="50" y="1"/>
                    <a:pt x="1" y="51"/>
                    <a:pt x="1" y="110"/>
                  </a:cubicBezTo>
                  <a:lnTo>
                    <a:pt x="1" y="3697"/>
                  </a:lnTo>
                  <a:cubicBezTo>
                    <a:pt x="1" y="3760"/>
                    <a:pt x="50" y="3810"/>
                    <a:pt x="114" y="3810"/>
                  </a:cubicBezTo>
                  <a:cubicBezTo>
                    <a:pt x="174" y="3807"/>
                    <a:pt x="223" y="3757"/>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9"/>
            <p:cNvSpPr/>
            <p:nvPr/>
          </p:nvSpPr>
          <p:spPr>
            <a:xfrm rot="-5400000">
              <a:off x="31293" y="4141031"/>
              <a:ext cx="89824" cy="107614"/>
            </a:xfrm>
            <a:custGeom>
              <a:avLst/>
              <a:gdLst/>
              <a:ahLst/>
              <a:cxnLst/>
              <a:rect l="l" t="t" r="r" b="b"/>
              <a:pathLst>
                <a:path w="2156" h="2583" extrusionOk="0">
                  <a:moveTo>
                    <a:pt x="126" y="1"/>
                  </a:moveTo>
                  <a:cubicBezTo>
                    <a:pt x="100" y="1"/>
                    <a:pt x="77" y="11"/>
                    <a:pt x="57" y="27"/>
                  </a:cubicBezTo>
                  <a:cubicBezTo>
                    <a:pt x="7" y="64"/>
                    <a:pt x="0" y="134"/>
                    <a:pt x="40" y="184"/>
                  </a:cubicBezTo>
                  <a:lnTo>
                    <a:pt x="1943" y="2542"/>
                  </a:lnTo>
                  <a:cubicBezTo>
                    <a:pt x="1966" y="2569"/>
                    <a:pt x="1998" y="2582"/>
                    <a:pt x="2030" y="2582"/>
                  </a:cubicBezTo>
                  <a:cubicBezTo>
                    <a:pt x="2055" y="2582"/>
                    <a:pt x="2079" y="2575"/>
                    <a:pt x="2099" y="2559"/>
                  </a:cubicBezTo>
                  <a:cubicBezTo>
                    <a:pt x="2149" y="2519"/>
                    <a:pt x="2156" y="2449"/>
                    <a:pt x="2116" y="2403"/>
                  </a:cubicBezTo>
                  <a:lnTo>
                    <a:pt x="213" y="44"/>
                  </a:lnTo>
                  <a:cubicBezTo>
                    <a:pt x="190" y="17"/>
                    <a:pt x="16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9"/>
            <p:cNvSpPr/>
            <p:nvPr/>
          </p:nvSpPr>
          <p:spPr>
            <a:xfrm rot="-5400000">
              <a:off x="174300" y="4346198"/>
              <a:ext cx="22498" cy="22498"/>
            </a:xfrm>
            <a:custGeom>
              <a:avLst/>
              <a:gdLst/>
              <a:ahLst/>
              <a:cxnLst/>
              <a:rect l="l" t="t" r="r" b="b"/>
              <a:pathLst>
                <a:path w="540" h="540" extrusionOk="0">
                  <a:moveTo>
                    <a:pt x="270" y="1"/>
                  </a:moveTo>
                  <a:cubicBezTo>
                    <a:pt x="121" y="1"/>
                    <a:pt x="1" y="124"/>
                    <a:pt x="1" y="270"/>
                  </a:cubicBezTo>
                  <a:cubicBezTo>
                    <a:pt x="1" y="420"/>
                    <a:pt x="121" y="540"/>
                    <a:pt x="270" y="540"/>
                  </a:cubicBezTo>
                  <a:cubicBezTo>
                    <a:pt x="417" y="540"/>
                    <a:pt x="540" y="420"/>
                    <a:pt x="540" y="270"/>
                  </a:cubicBezTo>
                  <a:cubicBezTo>
                    <a:pt x="540" y="124"/>
                    <a:pt x="41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9"/>
            <p:cNvSpPr/>
            <p:nvPr/>
          </p:nvSpPr>
          <p:spPr>
            <a:xfrm rot="-5400000">
              <a:off x="53853" y="4448313"/>
              <a:ext cx="22373" cy="22373"/>
            </a:xfrm>
            <a:custGeom>
              <a:avLst/>
              <a:gdLst/>
              <a:ahLst/>
              <a:cxnLst/>
              <a:rect l="l" t="t" r="r" b="b"/>
              <a:pathLst>
                <a:path w="537" h="537" extrusionOk="0">
                  <a:moveTo>
                    <a:pt x="270" y="1"/>
                  </a:moveTo>
                  <a:cubicBezTo>
                    <a:pt x="120" y="1"/>
                    <a:pt x="0" y="121"/>
                    <a:pt x="0" y="267"/>
                  </a:cubicBezTo>
                  <a:cubicBezTo>
                    <a:pt x="0" y="417"/>
                    <a:pt x="120" y="536"/>
                    <a:pt x="270" y="536"/>
                  </a:cubicBezTo>
                  <a:cubicBezTo>
                    <a:pt x="416" y="536"/>
                    <a:pt x="536" y="417"/>
                    <a:pt x="536" y="267"/>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9"/>
            <p:cNvSpPr/>
            <p:nvPr/>
          </p:nvSpPr>
          <p:spPr>
            <a:xfrm rot="-5400000">
              <a:off x="53791" y="4094119"/>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16" y="536"/>
                    <a:pt x="540" y="417"/>
                    <a:pt x="540" y="267"/>
                  </a:cubicBezTo>
                  <a:cubicBezTo>
                    <a:pt x="540"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9"/>
            <p:cNvSpPr/>
            <p:nvPr/>
          </p:nvSpPr>
          <p:spPr>
            <a:xfrm rot="-5400000">
              <a:off x="174362" y="4196817"/>
              <a:ext cx="22373" cy="22498"/>
            </a:xfrm>
            <a:custGeom>
              <a:avLst/>
              <a:gdLst/>
              <a:ahLst/>
              <a:cxnLst/>
              <a:rect l="l" t="t" r="r" b="b"/>
              <a:pathLst>
                <a:path w="537" h="540" extrusionOk="0">
                  <a:moveTo>
                    <a:pt x="270" y="1"/>
                  </a:moveTo>
                  <a:cubicBezTo>
                    <a:pt x="120" y="1"/>
                    <a:pt x="0" y="124"/>
                    <a:pt x="0" y="270"/>
                  </a:cubicBezTo>
                  <a:cubicBezTo>
                    <a:pt x="0" y="420"/>
                    <a:pt x="120" y="540"/>
                    <a:pt x="270" y="540"/>
                  </a:cubicBezTo>
                  <a:cubicBezTo>
                    <a:pt x="416" y="540"/>
                    <a:pt x="536" y="420"/>
                    <a:pt x="536" y="270"/>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9"/>
            <p:cNvSpPr/>
            <p:nvPr/>
          </p:nvSpPr>
          <p:spPr>
            <a:xfrm rot="-5400000">
              <a:off x="-76071" y="3509761"/>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1" y="5509"/>
                    <a:pt x="13242" y="4611"/>
                    <a:pt x="13661" y="3407"/>
                  </a:cubicBezTo>
                  <a:cubicBezTo>
                    <a:pt x="14020" y="2372"/>
                    <a:pt x="13847" y="1181"/>
                    <a:pt x="13172" y="0"/>
                  </a:cubicBezTo>
                  <a:lnTo>
                    <a:pt x="12912" y="0"/>
                  </a:lnTo>
                  <a:cubicBezTo>
                    <a:pt x="13608" y="1161"/>
                    <a:pt x="13801" y="2332"/>
                    <a:pt x="13455" y="3334"/>
                  </a:cubicBezTo>
                  <a:cubicBezTo>
                    <a:pt x="13059" y="4468"/>
                    <a:pt x="12027" y="5316"/>
                    <a:pt x="10470" y="5789"/>
                  </a:cubicBezTo>
                  <a:cubicBezTo>
                    <a:pt x="8035" y="6527"/>
                    <a:pt x="7257" y="7702"/>
                    <a:pt x="7011" y="8311"/>
                  </a:cubicBezTo>
                  <a:cubicBezTo>
                    <a:pt x="6764" y="7702"/>
                    <a:pt x="5989" y="6527"/>
                    <a:pt x="3554" y="5789"/>
                  </a:cubicBezTo>
                  <a:cubicBezTo>
                    <a:pt x="1997" y="5316"/>
                    <a:pt x="966" y="4468"/>
                    <a:pt x="570" y="3334"/>
                  </a:cubicBezTo>
                  <a:cubicBezTo>
                    <a:pt x="220"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9"/>
            <p:cNvSpPr/>
            <p:nvPr/>
          </p:nvSpPr>
          <p:spPr>
            <a:xfrm rot="-5400000">
              <a:off x="-60198" y="3541174"/>
              <a:ext cx="489451" cy="342507"/>
            </a:xfrm>
            <a:custGeom>
              <a:avLst/>
              <a:gdLst/>
              <a:ahLst/>
              <a:cxnLst/>
              <a:rect l="l" t="t" r="r" b="b"/>
              <a:pathLst>
                <a:path w="11748" h="8221" extrusionOk="0">
                  <a:moveTo>
                    <a:pt x="666" y="0"/>
                  </a:moveTo>
                  <a:cubicBezTo>
                    <a:pt x="137" y="965"/>
                    <a:pt x="1" y="1936"/>
                    <a:pt x="297" y="2781"/>
                  </a:cubicBezTo>
                  <a:cubicBezTo>
                    <a:pt x="649" y="3793"/>
                    <a:pt x="1558"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8" y="1936"/>
                    <a:pt x="11611" y="965"/>
                    <a:pt x="11082" y="0"/>
                  </a:cubicBezTo>
                  <a:lnTo>
                    <a:pt x="10830" y="0"/>
                  </a:lnTo>
                  <a:cubicBezTo>
                    <a:pt x="11379" y="945"/>
                    <a:pt x="11525" y="1893"/>
                    <a:pt x="11242" y="2708"/>
                  </a:cubicBezTo>
                  <a:cubicBezTo>
                    <a:pt x="10916" y="3650"/>
                    <a:pt x="10058" y="4358"/>
                    <a:pt x="8760" y="4751"/>
                  </a:cubicBezTo>
                  <a:cubicBezTo>
                    <a:pt x="6771" y="5356"/>
                    <a:pt x="6099" y="6308"/>
                    <a:pt x="5876"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9"/>
            <p:cNvSpPr/>
            <p:nvPr/>
          </p:nvSpPr>
          <p:spPr>
            <a:xfrm rot="-5400000">
              <a:off x="73268" y="3610855"/>
              <a:ext cx="91116" cy="203105"/>
            </a:xfrm>
            <a:custGeom>
              <a:avLst/>
              <a:gdLst/>
              <a:ahLst/>
              <a:cxnLst/>
              <a:rect l="l" t="t" r="r" b="b"/>
              <a:pathLst>
                <a:path w="2187" h="4875" extrusionOk="0">
                  <a:moveTo>
                    <a:pt x="1092" y="223"/>
                  </a:moveTo>
                  <a:cubicBezTo>
                    <a:pt x="1464" y="223"/>
                    <a:pt x="1963" y="3041"/>
                    <a:pt x="1963" y="3780"/>
                  </a:cubicBezTo>
                  <a:lnTo>
                    <a:pt x="1966" y="3780"/>
                  </a:lnTo>
                  <a:cubicBezTo>
                    <a:pt x="1963" y="4262"/>
                    <a:pt x="1574" y="4651"/>
                    <a:pt x="1092" y="4651"/>
                  </a:cubicBezTo>
                  <a:cubicBezTo>
                    <a:pt x="612" y="4651"/>
                    <a:pt x="220" y="4262"/>
                    <a:pt x="220" y="3780"/>
                  </a:cubicBezTo>
                  <a:cubicBezTo>
                    <a:pt x="220" y="3041"/>
                    <a:pt x="716"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9"/>
            <p:cNvSpPr/>
            <p:nvPr/>
          </p:nvSpPr>
          <p:spPr>
            <a:xfrm rot="-5400000">
              <a:off x="13587" y="3732238"/>
              <a:ext cx="156401" cy="157026"/>
            </a:xfrm>
            <a:custGeom>
              <a:avLst/>
              <a:gdLst/>
              <a:ahLst/>
              <a:cxnLst/>
              <a:rect l="l" t="t" r="r" b="b"/>
              <a:pathLst>
                <a:path w="3754" h="3769" extrusionOk="0">
                  <a:moveTo>
                    <a:pt x="2722" y="0"/>
                  </a:moveTo>
                  <a:cubicBezTo>
                    <a:pt x="1794" y="569"/>
                    <a:pt x="543" y="1787"/>
                    <a:pt x="383" y="1980"/>
                  </a:cubicBezTo>
                  <a:cubicBezTo>
                    <a:pt x="0" y="2449"/>
                    <a:pt x="64" y="3134"/>
                    <a:pt x="529" y="3520"/>
                  </a:cubicBezTo>
                  <a:cubicBezTo>
                    <a:pt x="733" y="3687"/>
                    <a:pt x="979" y="3769"/>
                    <a:pt x="1224" y="3769"/>
                  </a:cubicBezTo>
                  <a:cubicBezTo>
                    <a:pt x="1539" y="3769"/>
                    <a:pt x="1851" y="3634"/>
                    <a:pt x="2066" y="3373"/>
                  </a:cubicBezTo>
                  <a:cubicBezTo>
                    <a:pt x="2246" y="3157"/>
                    <a:pt x="2748" y="2375"/>
                    <a:pt x="3154" y="1600"/>
                  </a:cubicBezTo>
                  <a:cubicBezTo>
                    <a:pt x="3633" y="692"/>
                    <a:pt x="3753" y="240"/>
                    <a:pt x="3736" y="0"/>
                  </a:cubicBezTo>
                  <a:lnTo>
                    <a:pt x="3524" y="0"/>
                  </a:lnTo>
                  <a:cubicBezTo>
                    <a:pt x="3613" y="462"/>
                    <a:pt x="2339" y="2695"/>
                    <a:pt x="1897" y="3230"/>
                  </a:cubicBezTo>
                  <a:cubicBezTo>
                    <a:pt x="1730" y="3430"/>
                    <a:pt x="1484" y="3546"/>
                    <a:pt x="1225" y="3546"/>
                  </a:cubicBezTo>
                  <a:cubicBezTo>
                    <a:pt x="1022" y="3546"/>
                    <a:pt x="825" y="3477"/>
                    <a:pt x="672" y="3347"/>
                  </a:cubicBezTo>
                  <a:cubicBezTo>
                    <a:pt x="300" y="3041"/>
                    <a:pt x="250" y="2492"/>
                    <a:pt x="553" y="2123"/>
                  </a:cubicBezTo>
                  <a:cubicBezTo>
                    <a:pt x="935" y="1660"/>
                    <a:pt x="2439"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9"/>
            <p:cNvSpPr/>
            <p:nvPr/>
          </p:nvSpPr>
          <p:spPr>
            <a:xfrm rot="-5400000">
              <a:off x="15920" y="3538799"/>
              <a:ext cx="151818" cy="157109"/>
            </a:xfrm>
            <a:custGeom>
              <a:avLst/>
              <a:gdLst/>
              <a:ahLst/>
              <a:cxnLst/>
              <a:rect l="l" t="t" r="r" b="b"/>
              <a:pathLst>
                <a:path w="3644" h="3771" extrusionOk="0">
                  <a:moveTo>
                    <a:pt x="14" y="0"/>
                  </a:moveTo>
                  <a:cubicBezTo>
                    <a:pt x="1" y="240"/>
                    <a:pt x="117" y="692"/>
                    <a:pt x="596" y="1600"/>
                  </a:cubicBezTo>
                  <a:cubicBezTo>
                    <a:pt x="1002" y="2375"/>
                    <a:pt x="1505" y="3154"/>
                    <a:pt x="1684" y="3373"/>
                  </a:cubicBezTo>
                  <a:cubicBezTo>
                    <a:pt x="1867" y="3596"/>
                    <a:pt x="2133" y="3739"/>
                    <a:pt x="2423" y="3766"/>
                  </a:cubicBezTo>
                  <a:cubicBezTo>
                    <a:pt x="2457" y="3769"/>
                    <a:pt x="2491" y="3771"/>
                    <a:pt x="2526" y="3771"/>
                  </a:cubicBezTo>
                  <a:cubicBezTo>
                    <a:pt x="2779" y="3771"/>
                    <a:pt x="3025" y="3684"/>
                    <a:pt x="3221" y="3520"/>
                  </a:cubicBezTo>
                  <a:cubicBezTo>
                    <a:pt x="3448" y="3337"/>
                    <a:pt x="3587" y="3071"/>
                    <a:pt x="3614" y="2781"/>
                  </a:cubicBezTo>
                  <a:cubicBezTo>
                    <a:pt x="3644" y="2492"/>
                    <a:pt x="3554" y="2206"/>
                    <a:pt x="3371" y="1983"/>
                  </a:cubicBezTo>
                  <a:cubicBezTo>
                    <a:pt x="3191" y="1767"/>
                    <a:pt x="2519" y="1128"/>
                    <a:pt x="1834" y="579"/>
                  </a:cubicBezTo>
                  <a:cubicBezTo>
                    <a:pt x="1581" y="373"/>
                    <a:pt x="1315" y="180"/>
                    <a:pt x="1042" y="3"/>
                  </a:cubicBezTo>
                  <a:lnTo>
                    <a:pt x="583" y="3"/>
                  </a:lnTo>
                  <a:cubicBezTo>
                    <a:pt x="796" y="100"/>
                    <a:pt x="1139" y="306"/>
                    <a:pt x="1694" y="752"/>
                  </a:cubicBezTo>
                  <a:cubicBezTo>
                    <a:pt x="2360" y="1281"/>
                    <a:pt x="3028" y="1920"/>
                    <a:pt x="3198" y="2123"/>
                  </a:cubicBezTo>
                  <a:cubicBezTo>
                    <a:pt x="3344" y="2302"/>
                    <a:pt x="3414" y="2532"/>
                    <a:pt x="3394" y="2761"/>
                  </a:cubicBezTo>
                  <a:cubicBezTo>
                    <a:pt x="3371" y="2991"/>
                    <a:pt x="3258" y="3204"/>
                    <a:pt x="3082" y="3350"/>
                  </a:cubicBezTo>
                  <a:cubicBezTo>
                    <a:pt x="2925" y="3480"/>
                    <a:pt x="2729" y="3550"/>
                    <a:pt x="2529" y="3550"/>
                  </a:cubicBezTo>
                  <a:cubicBezTo>
                    <a:pt x="2503" y="3550"/>
                    <a:pt x="2473" y="3546"/>
                    <a:pt x="2446" y="3546"/>
                  </a:cubicBezTo>
                  <a:cubicBezTo>
                    <a:pt x="2213" y="3523"/>
                    <a:pt x="2004" y="3410"/>
                    <a:pt x="1857" y="3234"/>
                  </a:cubicBezTo>
                  <a:cubicBezTo>
                    <a:pt x="1688" y="3027"/>
                    <a:pt x="1189" y="2249"/>
                    <a:pt x="793" y="1497"/>
                  </a:cubicBezTo>
                  <a:cubicBezTo>
                    <a:pt x="267" y="496"/>
                    <a:pt x="221" y="13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9"/>
            <p:cNvSpPr/>
            <p:nvPr/>
          </p:nvSpPr>
          <p:spPr>
            <a:xfrm rot="-5400000">
              <a:off x="30106" y="3743591"/>
              <a:ext cx="92324" cy="107739"/>
            </a:xfrm>
            <a:custGeom>
              <a:avLst/>
              <a:gdLst/>
              <a:ahLst/>
              <a:cxnLst/>
              <a:rect l="l" t="t" r="r" b="b"/>
              <a:pathLst>
                <a:path w="2216" h="2586" extrusionOk="0">
                  <a:moveTo>
                    <a:pt x="2090" y="1"/>
                  </a:moveTo>
                  <a:cubicBezTo>
                    <a:pt x="2056" y="4"/>
                    <a:pt x="2026" y="17"/>
                    <a:pt x="2006" y="44"/>
                  </a:cubicBezTo>
                  <a:lnTo>
                    <a:pt x="37" y="2403"/>
                  </a:lnTo>
                  <a:cubicBezTo>
                    <a:pt x="0" y="2449"/>
                    <a:pt x="7"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9"/>
            <p:cNvSpPr/>
            <p:nvPr/>
          </p:nvSpPr>
          <p:spPr>
            <a:xfrm rot="-5400000">
              <a:off x="101807" y="3633061"/>
              <a:ext cx="9332" cy="158734"/>
            </a:xfrm>
            <a:custGeom>
              <a:avLst/>
              <a:gdLst/>
              <a:ahLst/>
              <a:cxnLst/>
              <a:rect l="l" t="t" r="r" b="b"/>
              <a:pathLst>
                <a:path w="224" h="3810" extrusionOk="0">
                  <a:moveTo>
                    <a:pt x="111" y="1"/>
                  </a:moveTo>
                  <a:cubicBezTo>
                    <a:pt x="51" y="1"/>
                    <a:pt x="1" y="51"/>
                    <a:pt x="1" y="110"/>
                  </a:cubicBezTo>
                  <a:lnTo>
                    <a:pt x="1" y="3697"/>
                  </a:lnTo>
                  <a:cubicBezTo>
                    <a:pt x="1" y="3757"/>
                    <a:pt x="51" y="3810"/>
                    <a:pt x="111" y="3810"/>
                  </a:cubicBezTo>
                  <a:cubicBezTo>
                    <a:pt x="174" y="3810"/>
                    <a:pt x="224" y="3757"/>
                    <a:pt x="224" y="3697"/>
                  </a:cubicBezTo>
                  <a:lnTo>
                    <a:pt x="224" y="110"/>
                  </a:lnTo>
                  <a:cubicBezTo>
                    <a:pt x="224" y="51"/>
                    <a:pt x="174"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9"/>
            <p:cNvSpPr/>
            <p:nvPr/>
          </p:nvSpPr>
          <p:spPr>
            <a:xfrm rot="-5400000">
              <a:off x="31356" y="3571567"/>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9"/>
            <p:cNvSpPr/>
            <p:nvPr/>
          </p:nvSpPr>
          <p:spPr>
            <a:xfrm rot="-5400000">
              <a:off x="174383" y="3776713"/>
              <a:ext cx="22331" cy="22498"/>
            </a:xfrm>
            <a:custGeom>
              <a:avLst/>
              <a:gdLst/>
              <a:ahLst/>
              <a:cxnLst/>
              <a:rect l="l" t="t" r="r" b="b"/>
              <a:pathLst>
                <a:path w="536" h="540" extrusionOk="0">
                  <a:moveTo>
                    <a:pt x="266" y="1"/>
                  </a:moveTo>
                  <a:cubicBezTo>
                    <a:pt x="120" y="1"/>
                    <a:pt x="0" y="121"/>
                    <a:pt x="0" y="270"/>
                  </a:cubicBezTo>
                  <a:cubicBezTo>
                    <a:pt x="0" y="420"/>
                    <a:pt x="120" y="540"/>
                    <a:pt x="266" y="540"/>
                  </a:cubicBezTo>
                  <a:cubicBezTo>
                    <a:pt x="416" y="540"/>
                    <a:pt x="536" y="420"/>
                    <a:pt x="536" y="270"/>
                  </a:cubicBezTo>
                  <a:cubicBezTo>
                    <a:pt x="536" y="124"/>
                    <a:pt x="416"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9"/>
            <p:cNvSpPr/>
            <p:nvPr/>
          </p:nvSpPr>
          <p:spPr>
            <a:xfrm rot="-5400000">
              <a:off x="53791" y="3878849"/>
              <a:ext cx="22498" cy="22373"/>
            </a:xfrm>
            <a:custGeom>
              <a:avLst/>
              <a:gdLst/>
              <a:ahLst/>
              <a:cxnLst/>
              <a:rect l="l" t="t" r="r" b="b"/>
              <a:pathLst>
                <a:path w="540" h="537" extrusionOk="0">
                  <a:moveTo>
                    <a:pt x="267" y="1"/>
                  </a:moveTo>
                  <a:cubicBezTo>
                    <a:pt x="120" y="1"/>
                    <a:pt x="0" y="119"/>
                    <a:pt x="0" y="267"/>
                  </a:cubicBezTo>
                  <a:cubicBezTo>
                    <a:pt x="0" y="417"/>
                    <a:pt x="120" y="536"/>
                    <a:pt x="270" y="536"/>
                  </a:cubicBezTo>
                  <a:cubicBezTo>
                    <a:pt x="272" y="536"/>
                    <a:pt x="274" y="536"/>
                    <a:pt x="276" y="536"/>
                  </a:cubicBezTo>
                  <a:cubicBezTo>
                    <a:pt x="423" y="536"/>
                    <a:pt x="539" y="415"/>
                    <a:pt x="539" y="267"/>
                  </a:cubicBezTo>
                  <a:cubicBezTo>
                    <a:pt x="539" y="121"/>
                    <a:pt x="419" y="1"/>
                    <a:pt x="273" y="1"/>
                  </a:cubicBezTo>
                  <a:cubicBezTo>
                    <a:pt x="271" y="1"/>
                    <a:pt x="26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9"/>
            <p:cNvSpPr/>
            <p:nvPr/>
          </p:nvSpPr>
          <p:spPr>
            <a:xfrm rot="-5400000">
              <a:off x="53853" y="3524655"/>
              <a:ext cx="22373" cy="22373"/>
            </a:xfrm>
            <a:custGeom>
              <a:avLst/>
              <a:gdLst/>
              <a:ahLst/>
              <a:cxnLst/>
              <a:rect l="l" t="t" r="r" b="b"/>
              <a:pathLst>
                <a:path w="537" h="537" extrusionOk="0">
                  <a:moveTo>
                    <a:pt x="267" y="1"/>
                  </a:moveTo>
                  <a:cubicBezTo>
                    <a:pt x="121" y="1"/>
                    <a:pt x="1" y="121"/>
                    <a:pt x="1" y="267"/>
                  </a:cubicBezTo>
                  <a:cubicBezTo>
                    <a:pt x="1" y="417"/>
                    <a:pt x="121" y="536"/>
                    <a:pt x="267" y="536"/>
                  </a:cubicBezTo>
                  <a:cubicBezTo>
                    <a:pt x="417" y="536"/>
                    <a:pt x="536" y="417"/>
                    <a:pt x="536" y="267"/>
                  </a:cubicBezTo>
                  <a:cubicBezTo>
                    <a:pt x="536" y="121"/>
                    <a:pt x="41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9"/>
            <p:cNvSpPr/>
            <p:nvPr/>
          </p:nvSpPr>
          <p:spPr>
            <a:xfrm rot="-5400000">
              <a:off x="174300" y="3627353"/>
              <a:ext cx="22498" cy="22498"/>
            </a:xfrm>
            <a:custGeom>
              <a:avLst/>
              <a:gdLst/>
              <a:ahLst/>
              <a:cxnLst/>
              <a:rect l="l" t="t" r="r" b="b"/>
              <a:pathLst>
                <a:path w="540" h="540" extrusionOk="0">
                  <a:moveTo>
                    <a:pt x="270" y="1"/>
                  </a:moveTo>
                  <a:cubicBezTo>
                    <a:pt x="123" y="1"/>
                    <a:pt x="0" y="124"/>
                    <a:pt x="0" y="270"/>
                  </a:cubicBezTo>
                  <a:cubicBezTo>
                    <a:pt x="0" y="420"/>
                    <a:pt x="123"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9"/>
            <p:cNvSpPr/>
            <p:nvPr/>
          </p:nvSpPr>
          <p:spPr>
            <a:xfrm rot="-5400000">
              <a:off x="-76134" y="2940297"/>
              <a:ext cx="584275" cy="405459"/>
            </a:xfrm>
            <a:custGeom>
              <a:avLst/>
              <a:gdLst/>
              <a:ahLst/>
              <a:cxnLst/>
              <a:rect l="l" t="t" r="r" b="b"/>
              <a:pathLst>
                <a:path w="14024" h="9732" extrusionOk="0">
                  <a:moveTo>
                    <a:pt x="849" y="0"/>
                  </a:moveTo>
                  <a:cubicBezTo>
                    <a:pt x="177" y="1181"/>
                    <a:pt x="1" y="2372"/>
                    <a:pt x="360" y="3407"/>
                  </a:cubicBezTo>
                  <a:cubicBezTo>
                    <a:pt x="779" y="4611"/>
                    <a:pt x="1860" y="5509"/>
                    <a:pt x="3491" y="6002"/>
                  </a:cubicBezTo>
                  <a:cubicBezTo>
                    <a:pt x="6681" y="6970"/>
                    <a:pt x="6901" y="8706"/>
                    <a:pt x="6901" y="8723"/>
                  </a:cubicBezTo>
                  <a:lnTo>
                    <a:pt x="7010" y="9731"/>
                  </a:lnTo>
                  <a:lnTo>
                    <a:pt x="7123" y="8726"/>
                  </a:lnTo>
                  <a:cubicBezTo>
                    <a:pt x="7123" y="8706"/>
                    <a:pt x="7356" y="6967"/>
                    <a:pt x="10534" y="6002"/>
                  </a:cubicBezTo>
                  <a:cubicBezTo>
                    <a:pt x="12164" y="5509"/>
                    <a:pt x="13245" y="4611"/>
                    <a:pt x="13664" y="3407"/>
                  </a:cubicBezTo>
                  <a:cubicBezTo>
                    <a:pt x="14023" y="2372"/>
                    <a:pt x="13847" y="1181"/>
                    <a:pt x="13175" y="0"/>
                  </a:cubicBezTo>
                  <a:lnTo>
                    <a:pt x="12916" y="0"/>
                  </a:lnTo>
                  <a:cubicBezTo>
                    <a:pt x="13611" y="1161"/>
                    <a:pt x="13804" y="2332"/>
                    <a:pt x="13455" y="3334"/>
                  </a:cubicBezTo>
                  <a:cubicBezTo>
                    <a:pt x="13059" y="4468"/>
                    <a:pt x="12027" y="5316"/>
                    <a:pt x="10470" y="5789"/>
                  </a:cubicBezTo>
                  <a:cubicBezTo>
                    <a:pt x="8035" y="6527"/>
                    <a:pt x="7257" y="7702"/>
                    <a:pt x="7014" y="8311"/>
                  </a:cubicBezTo>
                  <a:cubicBezTo>
                    <a:pt x="6768" y="7702"/>
                    <a:pt x="5989" y="6527"/>
                    <a:pt x="3554" y="5789"/>
                  </a:cubicBezTo>
                  <a:cubicBezTo>
                    <a:pt x="1997" y="5316"/>
                    <a:pt x="965" y="4468"/>
                    <a:pt x="570" y="3334"/>
                  </a:cubicBezTo>
                  <a:cubicBezTo>
                    <a:pt x="224" y="2332"/>
                    <a:pt x="416"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9"/>
            <p:cNvSpPr/>
            <p:nvPr/>
          </p:nvSpPr>
          <p:spPr>
            <a:xfrm rot="-5400000">
              <a:off x="-60135" y="2971710"/>
              <a:ext cx="489326" cy="342507"/>
            </a:xfrm>
            <a:custGeom>
              <a:avLst/>
              <a:gdLst/>
              <a:ahLst/>
              <a:cxnLst/>
              <a:rect l="l" t="t" r="r" b="b"/>
              <a:pathLst>
                <a:path w="11745" h="8221" extrusionOk="0">
                  <a:moveTo>
                    <a:pt x="663" y="0"/>
                  </a:moveTo>
                  <a:cubicBezTo>
                    <a:pt x="137"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71" y="5356"/>
                    <a:pt x="6099"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9"/>
            <p:cNvSpPr/>
            <p:nvPr/>
          </p:nvSpPr>
          <p:spPr>
            <a:xfrm rot="-5400000">
              <a:off x="73268" y="3041328"/>
              <a:ext cx="91116" cy="203105"/>
            </a:xfrm>
            <a:custGeom>
              <a:avLst/>
              <a:gdLst/>
              <a:ahLst/>
              <a:cxnLst/>
              <a:rect l="l" t="t" r="r" b="b"/>
              <a:pathLst>
                <a:path w="2187" h="4875" extrusionOk="0">
                  <a:moveTo>
                    <a:pt x="1092" y="223"/>
                  </a:moveTo>
                  <a:cubicBezTo>
                    <a:pt x="1464" y="223"/>
                    <a:pt x="1963" y="3041"/>
                    <a:pt x="1963" y="3780"/>
                  </a:cubicBezTo>
                  <a:cubicBezTo>
                    <a:pt x="1960" y="4259"/>
                    <a:pt x="1571" y="4648"/>
                    <a:pt x="1092" y="4651"/>
                  </a:cubicBezTo>
                  <a:cubicBezTo>
                    <a:pt x="613" y="4648"/>
                    <a:pt x="223" y="4262"/>
                    <a:pt x="220" y="3780"/>
                  </a:cubicBezTo>
                  <a:cubicBezTo>
                    <a:pt x="220" y="3041"/>
                    <a:pt x="719" y="223"/>
                    <a:pt x="1092" y="223"/>
                  </a:cubicBezTo>
                  <a:close/>
                  <a:moveTo>
                    <a:pt x="1092" y="0"/>
                  </a:moveTo>
                  <a:cubicBezTo>
                    <a:pt x="390" y="0"/>
                    <a:pt x="0" y="3421"/>
                    <a:pt x="0" y="3780"/>
                  </a:cubicBezTo>
                  <a:cubicBezTo>
                    <a:pt x="0" y="4382"/>
                    <a:pt x="490" y="4871"/>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9"/>
            <p:cNvSpPr/>
            <p:nvPr/>
          </p:nvSpPr>
          <p:spPr>
            <a:xfrm rot="-5400000">
              <a:off x="13607" y="3162858"/>
              <a:ext cx="156359" cy="157026"/>
            </a:xfrm>
            <a:custGeom>
              <a:avLst/>
              <a:gdLst/>
              <a:ahLst/>
              <a:cxnLst/>
              <a:rect l="l" t="t" r="r" b="b"/>
              <a:pathLst>
                <a:path w="3753" h="3769" extrusionOk="0">
                  <a:moveTo>
                    <a:pt x="2725" y="0"/>
                  </a:moveTo>
                  <a:cubicBezTo>
                    <a:pt x="1797" y="569"/>
                    <a:pt x="543" y="1787"/>
                    <a:pt x="383" y="1980"/>
                  </a:cubicBezTo>
                  <a:cubicBezTo>
                    <a:pt x="0" y="2445"/>
                    <a:pt x="67" y="3134"/>
                    <a:pt x="529" y="3520"/>
                  </a:cubicBezTo>
                  <a:cubicBezTo>
                    <a:pt x="733" y="3687"/>
                    <a:pt x="978" y="3768"/>
                    <a:pt x="1223" y="3768"/>
                  </a:cubicBezTo>
                  <a:cubicBezTo>
                    <a:pt x="1539" y="3768"/>
                    <a:pt x="1852" y="3633"/>
                    <a:pt x="2070" y="3370"/>
                  </a:cubicBezTo>
                  <a:cubicBezTo>
                    <a:pt x="2249" y="3154"/>
                    <a:pt x="2748" y="2375"/>
                    <a:pt x="3157" y="1597"/>
                  </a:cubicBezTo>
                  <a:cubicBezTo>
                    <a:pt x="3637" y="689"/>
                    <a:pt x="3753" y="240"/>
                    <a:pt x="3740" y="0"/>
                  </a:cubicBezTo>
                  <a:lnTo>
                    <a:pt x="3527" y="0"/>
                  </a:lnTo>
                  <a:cubicBezTo>
                    <a:pt x="3613" y="462"/>
                    <a:pt x="2342" y="2691"/>
                    <a:pt x="1900" y="3230"/>
                  </a:cubicBezTo>
                  <a:cubicBezTo>
                    <a:pt x="1734" y="3430"/>
                    <a:pt x="1487" y="3546"/>
                    <a:pt x="1228"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9"/>
            <p:cNvSpPr/>
            <p:nvPr/>
          </p:nvSpPr>
          <p:spPr>
            <a:xfrm rot="-5400000">
              <a:off x="15836" y="2969315"/>
              <a:ext cx="151985" cy="157109"/>
            </a:xfrm>
            <a:custGeom>
              <a:avLst/>
              <a:gdLst/>
              <a:ahLst/>
              <a:cxnLst/>
              <a:rect l="l" t="t" r="r" b="b"/>
              <a:pathLst>
                <a:path w="3648" h="3771" extrusionOk="0">
                  <a:moveTo>
                    <a:pt x="14" y="0"/>
                  </a:moveTo>
                  <a:cubicBezTo>
                    <a:pt x="1" y="240"/>
                    <a:pt x="121" y="692"/>
                    <a:pt x="596" y="1600"/>
                  </a:cubicBezTo>
                  <a:cubicBezTo>
                    <a:pt x="1006" y="2375"/>
                    <a:pt x="1505" y="3157"/>
                    <a:pt x="1684" y="3373"/>
                  </a:cubicBezTo>
                  <a:cubicBezTo>
                    <a:pt x="1871" y="3596"/>
                    <a:pt x="2137" y="3739"/>
                    <a:pt x="2423" y="3766"/>
                  </a:cubicBezTo>
                  <a:cubicBezTo>
                    <a:pt x="2457" y="3769"/>
                    <a:pt x="2491" y="3771"/>
                    <a:pt x="2526" y="3771"/>
                  </a:cubicBezTo>
                  <a:cubicBezTo>
                    <a:pt x="2780" y="3771"/>
                    <a:pt x="3028" y="3684"/>
                    <a:pt x="3225" y="3523"/>
                  </a:cubicBezTo>
                  <a:cubicBezTo>
                    <a:pt x="3447" y="3340"/>
                    <a:pt x="3591" y="3071"/>
                    <a:pt x="3617" y="2785"/>
                  </a:cubicBezTo>
                  <a:cubicBezTo>
                    <a:pt x="3647" y="2495"/>
                    <a:pt x="3557" y="2206"/>
                    <a:pt x="3371" y="1983"/>
                  </a:cubicBezTo>
                  <a:cubicBezTo>
                    <a:pt x="3191" y="1767"/>
                    <a:pt x="2523" y="1128"/>
                    <a:pt x="1837" y="579"/>
                  </a:cubicBezTo>
                  <a:cubicBezTo>
                    <a:pt x="1581" y="373"/>
                    <a:pt x="1318" y="180"/>
                    <a:pt x="1042" y="3"/>
                  </a:cubicBezTo>
                  <a:lnTo>
                    <a:pt x="586" y="3"/>
                  </a:lnTo>
                  <a:cubicBezTo>
                    <a:pt x="799" y="100"/>
                    <a:pt x="1142" y="306"/>
                    <a:pt x="1698" y="752"/>
                  </a:cubicBezTo>
                  <a:cubicBezTo>
                    <a:pt x="2360" y="1281"/>
                    <a:pt x="3032" y="1920"/>
                    <a:pt x="3198" y="2123"/>
                  </a:cubicBezTo>
                  <a:cubicBezTo>
                    <a:pt x="3348" y="2302"/>
                    <a:pt x="3418" y="2532"/>
                    <a:pt x="3394" y="2761"/>
                  </a:cubicBezTo>
                  <a:cubicBezTo>
                    <a:pt x="3374" y="2991"/>
                    <a:pt x="3261" y="3204"/>
                    <a:pt x="3082" y="3350"/>
                  </a:cubicBezTo>
                  <a:cubicBezTo>
                    <a:pt x="2928" y="3480"/>
                    <a:pt x="2732" y="3550"/>
                    <a:pt x="2529" y="3550"/>
                  </a:cubicBezTo>
                  <a:cubicBezTo>
                    <a:pt x="2503" y="3550"/>
                    <a:pt x="2476" y="3546"/>
                    <a:pt x="2446" y="3546"/>
                  </a:cubicBezTo>
                  <a:cubicBezTo>
                    <a:pt x="2217" y="3523"/>
                    <a:pt x="2004" y="3410"/>
                    <a:pt x="1857" y="3234"/>
                  </a:cubicBezTo>
                  <a:cubicBezTo>
                    <a:pt x="1688" y="3027"/>
                    <a:pt x="1192" y="2249"/>
                    <a:pt x="796" y="1497"/>
                  </a:cubicBezTo>
                  <a:cubicBezTo>
                    <a:pt x="270" y="496"/>
                    <a:pt x="224"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9"/>
            <p:cNvSpPr/>
            <p:nvPr/>
          </p:nvSpPr>
          <p:spPr>
            <a:xfrm rot="-5400000">
              <a:off x="30106" y="3174190"/>
              <a:ext cx="92324" cy="107739"/>
            </a:xfrm>
            <a:custGeom>
              <a:avLst/>
              <a:gdLst/>
              <a:ahLst/>
              <a:cxnLst/>
              <a:rect l="l" t="t" r="r" b="b"/>
              <a:pathLst>
                <a:path w="2216" h="2586" extrusionOk="0">
                  <a:moveTo>
                    <a:pt x="2093" y="1"/>
                  </a:moveTo>
                  <a:cubicBezTo>
                    <a:pt x="2059" y="1"/>
                    <a:pt x="2026" y="17"/>
                    <a:pt x="2006" y="44"/>
                  </a:cubicBezTo>
                  <a:lnTo>
                    <a:pt x="37" y="2403"/>
                  </a:lnTo>
                  <a:cubicBezTo>
                    <a:pt x="0" y="2449"/>
                    <a:pt x="3" y="2519"/>
                    <a:pt x="53" y="2559"/>
                  </a:cubicBezTo>
                  <a:cubicBezTo>
                    <a:pt x="74" y="2577"/>
                    <a:pt x="99" y="2585"/>
                    <a:pt x="124" y="2585"/>
                  </a:cubicBezTo>
                  <a:cubicBezTo>
                    <a:pt x="156" y="2585"/>
                    <a:pt x="187" y="2572"/>
                    <a:pt x="210" y="2546"/>
                  </a:cubicBezTo>
                  <a:lnTo>
                    <a:pt x="2179" y="187"/>
                  </a:lnTo>
                  <a:cubicBezTo>
                    <a:pt x="2216" y="140"/>
                    <a:pt x="2209" y="67"/>
                    <a:pt x="2163" y="31"/>
                  </a:cubicBezTo>
                  <a:cubicBezTo>
                    <a:pt x="2143"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9"/>
            <p:cNvSpPr/>
            <p:nvPr/>
          </p:nvSpPr>
          <p:spPr>
            <a:xfrm rot="-5400000">
              <a:off x="101807" y="3063659"/>
              <a:ext cx="9332" cy="158734"/>
            </a:xfrm>
            <a:custGeom>
              <a:avLst/>
              <a:gdLst/>
              <a:ahLst/>
              <a:cxnLst/>
              <a:rect l="l" t="t" r="r" b="b"/>
              <a:pathLst>
                <a:path w="224" h="3810" extrusionOk="0">
                  <a:moveTo>
                    <a:pt x="114" y="1"/>
                  </a:moveTo>
                  <a:cubicBezTo>
                    <a:pt x="50" y="1"/>
                    <a:pt x="1" y="51"/>
                    <a:pt x="1" y="110"/>
                  </a:cubicBezTo>
                  <a:lnTo>
                    <a:pt x="1" y="3697"/>
                  </a:lnTo>
                  <a:cubicBezTo>
                    <a:pt x="1" y="3757"/>
                    <a:pt x="50" y="3807"/>
                    <a:pt x="114" y="3810"/>
                  </a:cubicBezTo>
                  <a:cubicBezTo>
                    <a:pt x="174" y="3810"/>
                    <a:pt x="223" y="3760"/>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9"/>
            <p:cNvSpPr/>
            <p:nvPr/>
          </p:nvSpPr>
          <p:spPr>
            <a:xfrm rot="-5400000">
              <a:off x="31356" y="300216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5" y="2582"/>
                    <a:pt x="2028" y="2582"/>
                  </a:cubicBezTo>
                  <a:cubicBezTo>
                    <a:pt x="2053" y="2582"/>
                    <a:pt x="2078" y="2575"/>
                    <a:pt x="2099" y="2559"/>
                  </a:cubicBezTo>
                  <a:cubicBezTo>
                    <a:pt x="2146" y="2519"/>
                    <a:pt x="2153" y="2449"/>
                    <a:pt x="2116" y="2403"/>
                  </a:cubicBezTo>
                  <a:lnTo>
                    <a:pt x="210" y="44"/>
                  </a:lnTo>
                  <a:cubicBezTo>
                    <a:pt x="190" y="17"/>
                    <a:pt x="15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9"/>
            <p:cNvSpPr/>
            <p:nvPr/>
          </p:nvSpPr>
          <p:spPr>
            <a:xfrm rot="-5400000">
              <a:off x="174300" y="3207228"/>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9" y="420"/>
                    <a:pt x="539" y="270"/>
                  </a:cubicBezTo>
                  <a:cubicBezTo>
                    <a:pt x="539" y="124"/>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9"/>
            <p:cNvSpPr/>
            <p:nvPr/>
          </p:nvSpPr>
          <p:spPr>
            <a:xfrm rot="-5400000">
              <a:off x="53791" y="3309322"/>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6" y="536"/>
                    <a:pt x="539" y="417"/>
                    <a:pt x="539" y="267"/>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9"/>
            <p:cNvSpPr/>
            <p:nvPr/>
          </p:nvSpPr>
          <p:spPr>
            <a:xfrm rot="-5400000">
              <a:off x="53791" y="2955191"/>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20" y="536"/>
                    <a:pt x="540" y="417"/>
                    <a:pt x="540" y="267"/>
                  </a:cubicBezTo>
                  <a:cubicBezTo>
                    <a:pt x="540"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9"/>
            <p:cNvSpPr/>
            <p:nvPr/>
          </p:nvSpPr>
          <p:spPr>
            <a:xfrm rot="-5400000">
              <a:off x="174300" y="3057827"/>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6" y="420"/>
                    <a:pt x="539" y="270"/>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9"/>
            <p:cNvSpPr/>
            <p:nvPr/>
          </p:nvSpPr>
          <p:spPr>
            <a:xfrm rot="-5400000">
              <a:off x="-76071" y="2370833"/>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2"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9"/>
            <p:cNvSpPr/>
            <p:nvPr/>
          </p:nvSpPr>
          <p:spPr>
            <a:xfrm rot="-5400000">
              <a:off x="-60135" y="2402184"/>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79" y="5766"/>
                    <a:pt x="8824" y="4964"/>
                  </a:cubicBezTo>
                  <a:cubicBezTo>
                    <a:pt x="10191" y="4548"/>
                    <a:pt x="11099" y="3793"/>
                    <a:pt x="11452" y="2781"/>
                  </a:cubicBezTo>
                  <a:cubicBezTo>
                    <a:pt x="11745"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88" y="4358"/>
                    <a:pt x="829"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9"/>
            <p:cNvSpPr/>
            <p:nvPr/>
          </p:nvSpPr>
          <p:spPr>
            <a:xfrm rot="-5400000">
              <a:off x="73268" y="2471927"/>
              <a:ext cx="91116" cy="203105"/>
            </a:xfrm>
            <a:custGeom>
              <a:avLst/>
              <a:gdLst/>
              <a:ahLst/>
              <a:cxnLst/>
              <a:rect l="l" t="t" r="r" b="b"/>
              <a:pathLst>
                <a:path w="2187" h="4875" extrusionOk="0">
                  <a:moveTo>
                    <a:pt x="1095" y="223"/>
                  </a:moveTo>
                  <a:cubicBezTo>
                    <a:pt x="1464" y="223"/>
                    <a:pt x="1963" y="3041"/>
                    <a:pt x="1963" y="3780"/>
                  </a:cubicBezTo>
                  <a:cubicBezTo>
                    <a:pt x="1963" y="4262"/>
                    <a:pt x="1574" y="4651"/>
                    <a:pt x="1095" y="4651"/>
                  </a:cubicBezTo>
                  <a:cubicBezTo>
                    <a:pt x="612" y="4651"/>
                    <a:pt x="223" y="4262"/>
                    <a:pt x="223" y="3780"/>
                  </a:cubicBezTo>
                  <a:cubicBezTo>
                    <a:pt x="223" y="3041"/>
                    <a:pt x="722" y="223"/>
                    <a:pt x="1095" y="223"/>
                  </a:cubicBezTo>
                  <a:close/>
                  <a:moveTo>
                    <a:pt x="1095" y="0"/>
                  </a:moveTo>
                  <a:cubicBezTo>
                    <a:pt x="390" y="0"/>
                    <a:pt x="0" y="3421"/>
                    <a:pt x="0" y="3780"/>
                  </a:cubicBezTo>
                  <a:cubicBezTo>
                    <a:pt x="0" y="4385"/>
                    <a:pt x="489"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9"/>
            <p:cNvSpPr/>
            <p:nvPr/>
          </p:nvSpPr>
          <p:spPr>
            <a:xfrm rot="-5400000">
              <a:off x="13587" y="2593311"/>
              <a:ext cx="156401" cy="157026"/>
            </a:xfrm>
            <a:custGeom>
              <a:avLst/>
              <a:gdLst/>
              <a:ahLst/>
              <a:cxnLst/>
              <a:rect l="l" t="t" r="r" b="b"/>
              <a:pathLst>
                <a:path w="3754" h="3769" extrusionOk="0">
                  <a:moveTo>
                    <a:pt x="2722" y="0"/>
                  </a:moveTo>
                  <a:cubicBezTo>
                    <a:pt x="1794" y="569"/>
                    <a:pt x="543" y="1787"/>
                    <a:pt x="383" y="1980"/>
                  </a:cubicBezTo>
                  <a:cubicBezTo>
                    <a:pt x="0" y="2449"/>
                    <a:pt x="67" y="3134"/>
                    <a:pt x="529" y="3520"/>
                  </a:cubicBezTo>
                  <a:cubicBezTo>
                    <a:pt x="733" y="3687"/>
                    <a:pt x="979" y="3769"/>
                    <a:pt x="1224" y="3769"/>
                  </a:cubicBezTo>
                  <a:cubicBezTo>
                    <a:pt x="1540" y="3769"/>
                    <a:pt x="1853" y="3634"/>
                    <a:pt x="2070" y="3373"/>
                  </a:cubicBezTo>
                  <a:cubicBezTo>
                    <a:pt x="2249" y="3157"/>
                    <a:pt x="2748" y="2375"/>
                    <a:pt x="3154" y="1600"/>
                  </a:cubicBezTo>
                  <a:cubicBezTo>
                    <a:pt x="3633" y="692"/>
                    <a:pt x="3753" y="240"/>
                    <a:pt x="3737" y="0"/>
                  </a:cubicBezTo>
                  <a:lnTo>
                    <a:pt x="3524" y="0"/>
                  </a:lnTo>
                  <a:cubicBezTo>
                    <a:pt x="3613" y="462"/>
                    <a:pt x="2339" y="2695"/>
                    <a:pt x="1897" y="3230"/>
                  </a:cubicBezTo>
                  <a:cubicBezTo>
                    <a:pt x="1730" y="3430"/>
                    <a:pt x="1484" y="3546"/>
                    <a:pt x="1225" y="3546"/>
                  </a:cubicBezTo>
                  <a:cubicBezTo>
                    <a:pt x="1022" y="3546"/>
                    <a:pt x="826" y="3477"/>
                    <a:pt x="672" y="3347"/>
                  </a:cubicBezTo>
                  <a:cubicBezTo>
                    <a:pt x="300" y="3041"/>
                    <a:pt x="250" y="2492"/>
                    <a:pt x="553" y="2123"/>
                  </a:cubicBezTo>
                  <a:cubicBezTo>
                    <a:pt x="935" y="1660"/>
                    <a:pt x="2442"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9"/>
            <p:cNvSpPr/>
            <p:nvPr/>
          </p:nvSpPr>
          <p:spPr>
            <a:xfrm rot="-5400000">
              <a:off x="13691" y="2397226"/>
              <a:ext cx="156651" cy="157484"/>
            </a:xfrm>
            <a:custGeom>
              <a:avLst/>
              <a:gdLst/>
              <a:ahLst/>
              <a:cxnLst/>
              <a:rect l="l" t="t" r="r" b="b"/>
              <a:pathLst>
                <a:path w="3760" h="3780" extrusionOk="0">
                  <a:moveTo>
                    <a:pt x="17" y="0"/>
                  </a:moveTo>
                  <a:cubicBezTo>
                    <a:pt x="0" y="240"/>
                    <a:pt x="120" y="692"/>
                    <a:pt x="596" y="1600"/>
                  </a:cubicBezTo>
                  <a:cubicBezTo>
                    <a:pt x="1005" y="2375"/>
                    <a:pt x="1504" y="3157"/>
                    <a:pt x="1683" y="3373"/>
                  </a:cubicBezTo>
                  <a:cubicBezTo>
                    <a:pt x="1900" y="3641"/>
                    <a:pt x="2216" y="3779"/>
                    <a:pt x="2535" y="3779"/>
                  </a:cubicBezTo>
                  <a:cubicBezTo>
                    <a:pt x="2780" y="3779"/>
                    <a:pt x="3027" y="3697"/>
                    <a:pt x="3230" y="3530"/>
                  </a:cubicBezTo>
                  <a:cubicBezTo>
                    <a:pt x="3700" y="3141"/>
                    <a:pt x="3759" y="2445"/>
                    <a:pt x="3370" y="1983"/>
                  </a:cubicBezTo>
                  <a:cubicBezTo>
                    <a:pt x="3190" y="1763"/>
                    <a:pt x="2518" y="1124"/>
                    <a:pt x="1833" y="579"/>
                  </a:cubicBezTo>
                  <a:cubicBezTo>
                    <a:pt x="1580" y="369"/>
                    <a:pt x="1314" y="180"/>
                    <a:pt x="1041" y="0"/>
                  </a:cubicBezTo>
                  <a:lnTo>
                    <a:pt x="582" y="0"/>
                  </a:lnTo>
                  <a:cubicBezTo>
                    <a:pt x="795" y="96"/>
                    <a:pt x="1138" y="306"/>
                    <a:pt x="1693" y="749"/>
                  </a:cubicBezTo>
                  <a:cubicBezTo>
                    <a:pt x="2359" y="1281"/>
                    <a:pt x="3027" y="1916"/>
                    <a:pt x="3197" y="2123"/>
                  </a:cubicBezTo>
                  <a:cubicBezTo>
                    <a:pt x="3666" y="2688"/>
                    <a:pt x="3264" y="3546"/>
                    <a:pt x="2528" y="3546"/>
                  </a:cubicBezTo>
                  <a:cubicBezTo>
                    <a:pt x="2502" y="3546"/>
                    <a:pt x="2472" y="3546"/>
                    <a:pt x="2445" y="3543"/>
                  </a:cubicBezTo>
                  <a:cubicBezTo>
                    <a:pt x="2212" y="3523"/>
                    <a:pt x="2003" y="3410"/>
                    <a:pt x="1856" y="3230"/>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9"/>
            <p:cNvSpPr/>
            <p:nvPr/>
          </p:nvSpPr>
          <p:spPr>
            <a:xfrm rot="-5400000">
              <a:off x="30002" y="2604726"/>
              <a:ext cx="92532" cy="107739"/>
            </a:xfrm>
            <a:custGeom>
              <a:avLst/>
              <a:gdLst/>
              <a:ahLst/>
              <a:cxnLst/>
              <a:rect l="l" t="t" r="r" b="b"/>
              <a:pathLst>
                <a:path w="2221" h="2586" extrusionOk="0">
                  <a:moveTo>
                    <a:pt x="2094" y="1"/>
                  </a:moveTo>
                  <a:cubicBezTo>
                    <a:pt x="2060" y="4"/>
                    <a:pt x="2030" y="17"/>
                    <a:pt x="2010" y="44"/>
                  </a:cubicBezTo>
                  <a:lnTo>
                    <a:pt x="41" y="2403"/>
                  </a:lnTo>
                  <a:cubicBezTo>
                    <a:pt x="1" y="2449"/>
                    <a:pt x="8" y="2519"/>
                    <a:pt x="54" y="2559"/>
                  </a:cubicBezTo>
                  <a:cubicBezTo>
                    <a:pt x="75" y="2577"/>
                    <a:pt x="100" y="2585"/>
                    <a:pt x="125" y="2585"/>
                  </a:cubicBezTo>
                  <a:cubicBezTo>
                    <a:pt x="157" y="2585"/>
                    <a:pt x="188" y="2572"/>
                    <a:pt x="211" y="2546"/>
                  </a:cubicBezTo>
                  <a:lnTo>
                    <a:pt x="2180" y="184"/>
                  </a:lnTo>
                  <a:cubicBezTo>
                    <a:pt x="2220" y="137"/>
                    <a:pt x="2213" y="67"/>
                    <a:pt x="2167" y="27"/>
                  </a:cubicBezTo>
                  <a:cubicBezTo>
                    <a:pt x="2147" y="11"/>
                    <a:pt x="2120" y="1"/>
                    <a:pt x="2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9"/>
            <p:cNvSpPr/>
            <p:nvPr/>
          </p:nvSpPr>
          <p:spPr>
            <a:xfrm rot="-5400000">
              <a:off x="101744" y="2494195"/>
              <a:ext cx="9332" cy="158609"/>
            </a:xfrm>
            <a:custGeom>
              <a:avLst/>
              <a:gdLst/>
              <a:ahLst/>
              <a:cxnLst/>
              <a:rect l="l" t="t" r="r" b="b"/>
              <a:pathLst>
                <a:path w="224" h="3807" extrusionOk="0">
                  <a:moveTo>
                    <a:pt x="114" y="1"/>
                  </a:moveTo>
                  <a:cubicBezTo>
                    <a:pt x="51" y="1"/>
                    <a:pt x="1" y="51"/>
                    <a:pt x="1" y="110"/>
                  </a:cubicBezTo>
                  <a:lnTo>
                    <a:pt x="1" y="3697"/>
                  </a:lnTo>
                  <a:cubicBezTo>
                    <a:pt x="1" y="3770"/>
                    <a:pt x="57" y="3807"/>
                    <a:pt x="112" y="3807"/>
                  </a:cubicBezTo>
                  <a:cubicBezTo>
                    <a:pt x="168" y="3807"/>
                    <a:pt x="224" y="3770"/>
                    <a:pt x="224" y="3697"/>
                  </a:cubicBezTo>
                  <a:lnTo>
                    <a:pt x="224" y="110"/>
                  </a:lnTo>
                  <a:cubicBezTo>
                    <a:pt x="224"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9"/>
            <p:cNvSpPr/>
            <p:nvPr/>
          </p:nvSpPr>
          <p:spPr>
            <a:xfrm rot="-5400000">
              <a:off x="30314" y="2432347"/>
              <a:ext cx="91866" cy="107698"/>
            </a:xfrm>
            <a:custGeom>
              <a:avLst/>
              <a:gdLst/>
              <a:ahLst/>
              <a:cxnLst/>
              <a:rect l="l" t="t" r="r" b="b"/>
              <a:pathLst>
                <a:path w="2205" h="2585" extrusionOk="0">
                  <a:moveTo>
                    <a:pt x="147" y="1"/>
                  </a:moveTo>
                  <a:cubicBezTo>
                    <a:pt x="50" y="1"/>
                    <a:pt x="0" y="110"/>
                    <a:pt x="60" y="184"/>
                  </a:cubicBezTo>
                  <a:lnTo>
                    <a:pt x="1963" y="2542"/>
                  </a:lnTo>
                  <a:cubicBezTo>
                    <a:pt x="1988" y="2572"/>
                    <a:pt x="2017" y="2584"/>
                    <a:pt x="2046"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9"/>
            <p:cNvSpPr/>
            <p:nvPr/>
          </p:nvSpPr>
          <p:spPr>
            <a:xfrm rot="-5400000">
              <a:off x="172466" y="2639743"/>
              <a:ext cx="26206" cy="22456"/>
            </a:xfrm>
            <a:custGeom>
              <a:avLst/>
              <a:gdLst/>
              <a:ahLst/>
              <a:cxnLst/>
              <a:rect l="l" t="t" r="r" b="b"/>
              <a:pathLst>
                <a:path w="629" h="539" extrusionOk="0">
                  <a:moveTo>
                    <a:pt x="358" y="0"/>
                  </a:moveTo>
                  <a:cubicBezTo>
                    <a:pt x="292" y="0"/>
                    <a:pt x="225" y="25"/>
                    <a:pt x="170" y="80"/>
                  </a:cubicBezTo>
                  <a:cubicBezTo>
                    <a:pt x="0" y="249"/>
                    <a:pt x="120" y="539"/>
                    <a:pt x="359" y="539"/>
                  </a:cubicBezTo>
                  <a:cubicBezTo>
                    <a:pt x="509" y="539"/>
                    <a:pt x="629" y="419"/>
                    <a:pt x="629" y="269"/>
                  </a:cubicBezTo>
                  <a:cubicBezTo>
                    <a:pt x="629" y="107"/>
                    <a:pt x="49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9"/>
            <p:cNvSpPr/>
            <p:nvPr/>
          </p:nvSpPr>
          <p:spPr>
            <a:xfrm rot="-5400000">
              <a:off x="53791" y="2739921"/>
              <a:ext cx="22498" cy="22373"/>
            </a:xfrm>
            <a:custGeom>
              <a:avLst/>
              <a:gdLst/>
              <a:ahLst/>
              <a:cxnLst/>
              <a:rect l="l" t="t" r="r" b="b"/>
              <a:pathLst>
                <a:path w="540" h="537" extrusionOk="0">
                  <a:moveTo>
                    <a:pt x="270" y="1"/>
                  </a:moveTo>
                  <a:cubicBezTo>
                    <a:pt x="123" y="1"/>
                    <a:pt x="4" y="121"/>
                    <a:pt x="4" y="267"/>
                  </a:cubicBezTo>
                  <a:cubicBezTo>
                    <a:pt x="0" y="417"/>
                    <a:pt x="123"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9"/>
            <p:cNvSpPr/>
            <p:nvPr/>
          </p:nvSpPr>
          <p:spPr>
            <a:xfrm rot="-5400000">
              <a:off x="51978" y="2387560"/>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9"/>
            <p:cNvSpPr/>
            <p:nvPr/>
          </p:nvSpPr>
          <p:spPr>
            <a:xfrm rot="-5400000">
              <a:off x="172446" y="2490321"/>
              <a:ext cx="26247" cy="22456"/>
            </a:xfrm>
            <a:custGeom>
              <a:avLst/>
              <a:gdLst/>
              <a:ahLst/>
              <a:cxnLst/>
              <a:rect l="l" t="t" r="r" b="b"/>
              <a:pathLst>
                <a:path w="630" h="539" extrusionOk="0">
                  <a:moveTo>
                    <a:pt x="359" y="0"/>
                  </a:moveTo>
                  <a:cubicBezTo>
                    <a:pt x="293" y="0"/>
                    <a:pt x="225" y="25"/>
                    <a:pt x="170" y="80"/>
                  </a:cubicBezTo>
                  <a:cubicBezTo>
                    <a:pt x="0"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9"/>
            <p:cNvSpPr/>
            <p:nvPr/>
          </p:nvSpPr>
          <p:spPr>
            <a:xfrm rot="-5400000">
              <a:off x="-76050" y="1801286"/>
              <a:ext cx="584108" cy="405459"/>
            </a:xfrm>
            <a:custGeom>
              <a:avLst/>
              <a:gdLst/>
              <a:ahLst/>
              <a:cxnLst/>
              <a:rect l="l" t="t" r="r" b="b"/>
              <a:pathLst>
                <a:path w="14020" h="9732" extrusionOk="0">
                  <a:moveTo>
                    <a:pt x="848" y="0"/>
                  </a:moveTo>
                  <a:cubicBezTo>
                    <a:pt x="173" y="1181"/>
                    <a:pt x="0" y="2372"/>
                    <a:pt x="359" y="3407"/>
                  </a:cubicBezTo>
                  <a:cubicBezTo>
                    <a:pt x="778" y="4611"/>
                    <a:pt x="1860" y="5509"/>
                    <a:pt x="3487" y="6002"/>
                  </a:cubicBezTo>
                  <a:cubicBezTo>
                    <a:pt x="6677" y="6970"/>
                    <a:pt x="6900" y="8706"/>
                    <a:pt x="6900" y="8723"/>
                  </a:cubicBezTo>
                  <a:lnTo>
                    <a:pt x="7006" y="9731"/>
                  </a:lnTo>
                  <a:lnTo>
                    <a:pt x="7120" y="8726"/>
                  </a:lnTo>
                  <a:cubicBezTo>
                    <a:pt x="7120" y="8706"/>
                    <a:pt x="7356" y="6967"/>
                    <a:pt x="10530"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5" y="4468"/>
                    <a:pt x="12023" y="5316"/>
                    <a:pt x="10466" y="5789"/>
                  </a:cubicBezTo>
                  <a:cubicBezTo>
                    <a:pt x="8031" y="6527"/>
                    <a:pt x="7253" y="7702"/>
                    <a:pt x="7010" y="8311"/>
                  </a:cubicBezTo>
                  <a:cubicBezTo>
                    <a:pt x="6764" y="7702"/>
                    <a:pt x="5985" y="6527"/>
                    <a:pt x="3550" y="5789"/>
                  </a:cubicBezTo>
                  <a:cubicBezTo>
                    <a:pt x="1993" y="5316"/>
                    <a:pt x="961"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9"/>
            <p:cNvSpPr/>
            <p:nvPr/>
          </p:nvSpPr>
          <p:spPr>
            <a:xfrm rot="-5400000">
              <a:off x="-60135" y="1832782"/>
              <a:ext cx="489326" cy="342507"/>
            </a:xfrm>
            <a:custGeom>
              <a:avLst/>
              <a:gdLst/>
              <a:ahLst/>
              <a:cxnLst/>
              <a:rect l="l" t="t" r="r" b="b"/>
              <a:pathLst>
                <a:path w="11745" h="8221" extrusionOk="0">
                  <a:moveTo>
                    <a:pt x="663" y="0"/>
                  </a:moveTo>
                  <a:cubicBezTo>
                    <a:pt x="137" y="965"/>
                    <a:pt x="1" y="1936"/>
                    <a:pt x="294" y="2781"/>
                  </a:cubicBezTo>
                  <a:cubicBezTo>
                    <a:pt x="646" y="3793"/>
                    <a:pt x="1554" y="4548"/>
                    <a:pt x="2922" y="4964"/>
                  </a:cubicBezTo>
                  <a:cubicBezTo>
                    <a:pt x="5563" y="5766"/>
                    <a:pt x="5763" y="7209"/>
                    <a:pt x="5763" y="7223"/>
                  </a:cubicBezTo>
                  <a:lnTo>
                    <a:pt x="5879" y="8221"/>
                  </a:lnTo>
                  <a:lnTo>
                    <a:pt x="5983" y="7223"/>
                  </a:lnTo>
                  <a:cubicBezTo>
                    <a:pt x="5986" y="7209"/>
                    <a:pt x="6182" y="5766"/>
                    <a:pt x="8824" y="4964"/>
                  </a:cubicBezTo>
                  <a:cubicBezTo>
                    <a:pt x="10191" y="4548"/>
                    <a:pt x="11099" y="3793"/>
                    <a:pt x="11452" y="2781"/>
                  </a:cubicBezTo>
                  <a:cubicBezTo>
                    <a:pt x="11745" y="1936"/>
                    <a:pt x="11612" y="965"/>
                    <a:pt x="11083" y="0"/>
                  </a:cubicBezTo>
                  <a:lnTo>
                    <a:pt x="10830" y="0"/>
                  </a:lnTo>
                  <a:cubicBezTo>
                    <a:pt x="11375" y="945"/>
                    <a:pt x="11525" y="1893"/>
                    <a:pt x="11242" y="2708"/>
                  </a:cubicBezTo>
                  <a:cubicBezTo>
                    <a:pt x="10913" y="3650"/>
                    <a:pt x="10055" y="4358"/>
                    <a:pt x="8761" y="4751"/>
                  </a:cubicBezTo>
                  <a:cubicBezTo>
                    <a:pt x="6771" y="5356"/>
                    <a:pt x="6099" y="6308"/>
                    <a:pt x="5873" y="6830"/>
                  </a:cubicBezTo>
                  <a:cubicBezTo>
                    <a:pt x="5650" y="6304"/>
                    <a:pt x="4978" y="5353"/>
                    <a:pt x="2988" y="4751"/>
                  </a:cubicBezTo>
                  <a:cubicBezTo>
                    <a:pt x="1691" y="4358"/>
                    <a:pt x="833"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9"/>
            <p:cNvSpPr/>
            <p:nvPr/>
          </p:nvSpPr>
          <p:spPr>
            <a:xfrm rot="-5400000">
              <a:off x="73206" y="1902463"/>
              <a:ext cx="91241" cy="203105"/>
            </a:xfrm>
            <a:custGeom>
              <a:avLst/>
              <a:gdLst/>
              <a:ahLst/>
              <a:cxnLst/>
              <a:rect l="l" t="t" r="r" b="b"/>
              <a:pathLst>
                <a:path w="2190" h="4875" extrusionOk="0">
                  <a:moveTo>
                    <a:pt x="1095" y="223"/>
                  </a:moveTo>
                  <a:cubicBezTo>
                    <a:pt x="1467" y="223"/>
                    <a:pt x="1966" y="3041"/>
                    <a:pt x="1966" y="3780"/>
                  </a:cubicBezTo>
                  <a:cubicBezTo>
                    <a:pt x="1956" y="4252"/>
                    <a:pt x="1567" y="4632"/>
                    <a:pt x="1095" y="4632"/>
                  </a:cubicBezTo>
                  <a:cubicBezTo>
                    <a:pt x="622" y="4632"/>
                    <a:pt x="233" y="4252"/>
                    <a:pt x="223" y="3780"/>
                  </a:cubicBezTo>
                  <a:cubicBezTo>
                    <a:pt x="223" y="3041"/>
                    <a:pt x="722" y="223"/>
                    <a:pt x="1095" y="223"/>
                  </a:cubicBezTo>
                  <a:close/>
                  <a:moveTo>
                    <a:pt x="1095" y="0"/>
                  </a:moveTo>
                  <a:cubicBezTo>
                    <a:pt x="393" y="0"/>
                    <a:pt x="4" y="3421"/>
                    <a:pt x="4" y="3780"/>
                  </a:cubicBezTo>
                  <a:cubicBezTo>
                    <a:pt x="0" y="4385"/>
                    <a:pt x="493" y="4874"/>
                    <a:pt x="1095" y="4874"/>
                  </a:cubicBezTo>
                  <a:cubicBezTo>
                    <a:pt x="1700" y="4874"/>
                    <a:pt x="2189" y="4385"/>
                    <a:pt x="2189" y="3780"/>
                  </a:cubicBezTo>
                  <a:cubicBezTo>
                    <a:pt x="2189" y="3421"/>
                    <a:pt x="1800"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9"/>
            <p:cNvSpPr/>
            <p:nvPr/>
          </p:nvSpPr>
          <p:spPr>
            <a:xfrm rot="-5400000">
              <a:off x="13566" y="2023930"/>
              <a:ext cx="156568" cy="157151"/>
            </a:xfrm>
            <a:custGeom>
              <a:avLst/>
              <a:gdLst/>
              <a:ahLst/>
              <a:cxnLst/>
              <a:rect l="l" t="t" r="r" b="b"/>
              <a:pathLst>
                <a:path w="3758" h="3772" extrusionOk="0">
                  <a:moveTo>
                    <a:pt x="2729" y="0"/>
                  </a:moveTo>
                  <a:cubicBezTo>
                    <a:pt x="1801" y="569"/>
                    <a:pt x="547" y="1787"/>
                    <a:pt x="384" y="1980"/>
                  </a:cubicBezTo>
                  <a:cubicBezTo>
                    <a:pt x="1" y="2445"/>
                    <a:pt x="68" y="3134"/>
                    <a:pt x="533" y="3520"/>
                  </a:cubicBezTo>
                  <a:cubicBezTo>
                    <a:pt x="737" y="3689"/>
                    <a:pt x="984" y="3771"/>
                    <a:pt x="1229" y="3771"/>
                  </a:cubicBezTo>
                  <a:cubicBezTo>
                    <a:pt x="1543" y="3771"/>
                    <a:pt x="1855" y="3635"/>
                    <a:pt x="2070" y="3373"/>
                  </a:cubicBezTo>
                  <a:cubicBezTo>
                    <a:pt x="2250" y="3157"/>
                    <a:pt x="2752" y="2375"/>
                    <a:pt x="3158" y="1600"/>
                  </a:cubicBezTo>
                  <a:cubicBezTo>
                    <a:pt x="3637" y="692"/>
                    <a:pt x="3757" y="240"/>
                    <a:pt x="3740" y="0"/>
                  </a:cubicBezTo>
                  <a:lnTo>
                    <a:pt x="3531" y="0"/>
                  </a:lnTo>
                  <a:cubicBezTo>
                    <a:pt x="3617" y="462"/>
                    <a:pt x="2346" y="2695"/>
                    <a:pt x="1904" y="3230"/>
                  </a:cubicBezTo>
                  <a:cubicBezTo>
                    <a:pt x="1732" y="3438"/>
                    <a:pt x="1483" y="3546"/>
                    <a:pt x="1231" y="3546"/>
                  </a:cubicBezTo>
                  <a:cubicBezTo>
                    <a:pt x="1036" y="3546"/>
                    <a:pt x="839" y="3481"/>
                    <a:pt x="676" y="3347"/>
                  </a:cubicBezTo>
                  <a:cubicBezTo>
                    <a:pt x="307" y="3041"/>
                    <a:pt x="254" y="2492"/>
                    <a:pt x="560" y="2123"/>
                  </a:cubicBezTo>
                  <a:cubicBezTo>
                    <a:pt x="942" y="1660"/>
                    <a:pt x="2446" y="353"/>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9"/>
            <p:cNvSpPr/>
            <p:nvPr/>
          </p:nvSpPr>
          <p:spPr>
            <a:xfrm rot="-5400000">
              <a:off x="13670" y="1828012"/>
              <a:ext cx="156359" cy="157151"/>
            </a:xfrm>
            <a:custGeom>
              <a:avLst/>
              <a:gdLst/>
              <a:ahLst/>
              <a:cxnLst/>
              <a:rect l="l" t="t" r="r" b="b"/>
              <a:pathLst>
                <a:path w="3753" h="3772" extrusionOk="0">
                  <a:moveTo>
                    <a:pt x="14" y="0"/>
                  </a:moveTo>
                  <a:cubicBezTo>
                    <a:pt x="0" y="240"/>
                    <a:pt x="117" y="692"/>
                    <a:pt x="592" y="1600"/>
                  </a:cubicBezTo>
                  <a:cubicBezTo>
                    <a:pt x="1002" y="2375"/>
                    <a:pt x="1504" y="3157"/>
                    <a:pt x="1680" y="3373"/>
                  </a:cubicBezTo>
                  <a:cubicBezTo>
                    <a:pt x="1897" y="3635"/>
                    <a:pt x="2210" y="3771"/>
                    <a:pt x="2525" y="3771"/>
                  </a:cubicBezTo>
                  <a:cubicBezTo>
                    <a:pt x="2770" y="3771"/>
                    <a:pt x="3017" y="3689"/>
                    <a:pt x="3221" y="3520"/>
                  </a:cubicBezTo>
                  <a:cubicBezTo>
                    <a:pt x="3686" y="3137"/>
                    <a:pt x="3753" y="2449"/>
                    <a:pt x="3367" y="1983"/>
                  </a:cubicBezTo>
                  <a:cubicBezTo>
                    <a:pt x="3187" y="1763"/>
                    <a:pt x="2519" y="1124"/>
                    <a:pt x="1833" y="576"/>
                  </a:cubicBezTo>
                  <a:cubicBezTo>
                    <a:pt x="1577" y="369"/>
                    <a:pt x="1314" y="180"/>
                    <a:pt x="1038" y="0"/>
                  </a:cubicBezTo>
                  <a:lnTo>
                    <a:pt x="582" y="0"/>
                  </a:lnTo>
                  <a:cubicBezTo>
                    <a:pt x="795" y="96"/>
                    <a:pt x="1138" y="306"/>
                    <a:pt x="1694" y="749"/>
                  </a:cubicBezTo>
                  <a:cubicBezTo>
                    <a:pt x="2356" y="1281"/>
                    <a:pt x="3028" y="1916"/>
                    <a:pt x="3194" y="2123"/>
                  </a:cubicBezTo>
                  <a:cubicBezTo>
                    <a:pt x="3666" y="2688"/>
                    <a:pt x="3264" y="3550"/>
                    <a:pt x="2525" y="3550"/>
                  </a:cubicBezTo>
                  <a:cubicBezTo>
                    <a:pt x="2499" y="3550"/>
                    <a:pt x="2472" y="3546"/>
                    <a:pt x="2442" y="3546"/>
                  </a:cubicBezTo>
                  <a:cubicBezTo>
                    <a:pt x="2213" y="3523"/>
                    <a:pt x="2000" y="3410"/>
                    <a:pt x="1853" y="3234"/>
                  </a:cubicBezTo>
                  <a:cubicBezTo>
                    <a:pt x="1684"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9"/>
            <p:cNvSpPr/>
            <p:nvPr/>
          </p:nvSpPr>
          <p:spPr>
            <a:xfrm rot="-5400000">
              <a:off x="29460" y="2035908"/>
              <a:ext cx="93657" cy="107781"/>
            </a:xfrm>
            <a:custGeom>
              <a:avLst/>
              <a:gdLst/>
              <a:ahLst/>
              <a:cxnLst/>
              <a:rect l="l" t="t" r="r" b="b"/>
              <a:pathLst>
                <a:path w="2248" h="2587" extrusionOk="0">
                  <a:moveTo>
                    <a:pt x="2125" y="1"/>
                  </a:moveTo>
                  <a:cubicBezTo>
                    <a:pt x="2092" y="1"/>
                    <a:pt x="2062" y="17"/>
                    <a:pt x="2038" y="44"/>
                  </a:cubicBezTo>
                  <a:lnTo>
                    <a:pt x="72" y="2403"/>
                  </a:lnTo>
                  <a:cubicBezTo>
                    <a:pt x="1" y="2487"/>
                    <a:pt x="75" y="2587"/>
                    <a:pt x="158" y="2587"/>
                  </a:cubicBezTo>
                  <a:cubicBezTo>
                    <a:pt x="187" y="2587"/>
                    <a:pt x="217" y="2575"/>
                    <a:pt x="242" y="2546"/>
                  </a:cubicBezTo>
                  <a:lnTo>
                    <a:pt x="2211" y="187"/>
                  </a:lnTo>
                  <a:cubicBezTo>
                    <a:pt x="2248" y="140"/>
                    <a:pt x="2241" y="70"/>
                    <a:pt x="2195" y="31"/>
                  </a:cubicBezTo>
                  <a:cubicBezTo>
                    <a:pt x="2175" y="11"/>
                    <a:pt x="2151" y="1"/>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9"/>
            <p:cNvSpPr/>
            <p:nvPr/>
          </p:nvSpPr>
          <p:spPr>
            <a:xfrm rot="-5400000">
              <a:off x="101724" y="1924523"/>
              <a:ext cx="9707" cy="158942"/>
            </a:xfrm>
            <a:custGeom>
              <a:avLst/>
              <a:gdLst/>
              <a:ahLst/>
              <a:cxnLst/>
              <a:rect l="l" t="t" r="r" b="b"/>
              <a:pathLst>
                <a:path w="233" h="3815" extrusionOk="0">
                  <a:moveTo>
                    <a:pt x="116" y="1"/>
                  </a:moveTo>
                  <a:cubicBezTo>
                    <a:pt x="56" y="1"/>
                    <a:pt x="6" y="51"/>
                    <a:pt x="6" y="110"/>
                  </a:cubicBezTo>
                  <a:lnTo>
                    <a:pt x="6" y="3697"/>
                  </a:lnTo>
                  <a:cubicBezTo>
                    <a:pt x="1" y="3775"/>
                    <a:pt x="58" y="3814"/>
                    <a:pt x="116" y="3814"/>
                  </a:cubicBezTo>
                  <a:cubicBezTo>
                    <a:pt x="174" y="3814"/>
                    <a:pt x="232" y="3775"/>
                    <a:pt x="229" y="3697"/>
                  </a:cubicBezTo>
                  <a:lnTo>
                    <a:pt x="229" y="110"/>
                  </a:lnTo>
                  <a:cubicBezTo>
                    <a:pt x="229" y="51"/>
                    <a:pt x="17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9"/>
            <p:cNvSpPr/>
            <p:nvPr/>
          </p:nvSpPr>
          <p:spPr>
            <a:xfrm rot="-5400000">
              <a:off x="30314" y="1862946"/>
              <a:ext cx="91866" cy="107698"/>
            </a:xfrm>
            <a:custGeom>
              <a:avLst/>
              <a:gdLst/>
              <a:ahLst/>
              <a:cxnLst/>
              <a:rect l="l" t="t" r="r" b="b"/>
              <a:pathLst>
                <a:path w="2205" h="2585" extrusionOk="0">
                  <a:moveTo>
                    <a:pt x="147" y="1"/>
                  </a:moveTo>
                  <a:cubicBezTo>
                    <a:pt x="53" y="1"/>
                    <a:pt x="0" y="110"/>
                    <a:pt x="60" y="184"/>
                  </a:cubicBezTo>
                  <a:lnTo>
                    <a:pt x="1963" y="2542"/>
                  </a:lnTo>
                  <a:cubicBezTo>
                    <a:pt x="1987" y="2572"/>
                    <a:pt x="2017" y="2584"/>
                    <a:pt x="2046" y="2584"/>
                  </a:cubicBezTo>
                  <a:cubicBezTo>
                    <a:pt x="2128" y="2584"/>
                    <a:pt x="2205"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9"/>
            <p:cNvSpPr/>
            <p:nvPr/>
          </p:nvSpPr>
          <p:spPr>
            <a:xfrm rot="-5400000">
              <a:off x="172446" y="2070196"/>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9"/>
            <p:cNvSpPr/>
            <p:nvPr/>
          </p:nvSpPr>
          <p:spPr>
            <a:xfrm rot="-5400000">
              <a:off x="51854" y="2172332"/>
              <a:ext cx="26247" cy="22498"/>
            </a:xfrm>
            <a:custGeom>
              <a:avLst/>
              <a:gdLst/>
              <a:ahLst/>
              <a:cxnLst/>
              <a:rect l="l" t="t" r="r" b="b"/>
              <a:pathLst>
                <a:path w="630" h="540" extrusionOk="0">
                  <a:moveTo>
                    <a:pt x="359" y="1"/>
                  </a:moveTo>
                  <a:cubicBezTo>
                    <a:pt x="293" y="1"/>
                    <a:pt x="225" y="25"/>
                    <a:pt x="170" y="80"/>
                  </a:cubicBezTo>
                  <a:cubicBezTo>
                    <a:pt x="0" y="250"/>
                    <a:pt x="123" y="539"/>
                    <a:pt x="363" y="539"/>
                  </a:cubicBezTo>
                  <a:cubicBezTo>
                    <a:pt x="509" y="539"/>
                    <a:pt x="629" y="420"/>
                    <a:pt x="629" y="270"/>
                  </a:cubicBezTo>
                  <a:cubicBezTo>
                    <a:pt x="629"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19"/>
            <p:cNvSpPr/>
            <p:nvPr/>
          </p:nvSpPr>
          <p:spPr>
            <a:xfrm rot="-5400000">
              <a:off x="51874" y="1818055"/>
              <a:ext cx="26206" cy="22498"/>
            </a:xfrm>
            <a:custGeom>
              <a:avLst/>
              <a:gdLst/>
              <a:ahLst/>
              <a:cxnLst/>
              <a:rect l="l" t="t" r="r" b="b"/>
              <a:pathLst>
                <a:path w="629" h="540" extrusionOk="0">
                  <a:moveTo>
                    <a:pt x="358" y="1"/>
                  </a:moveTo>
                  <a:cubicBezTo>
                    <a:pt x="292" y="1"/>
                    <a:pt x="225" y="25"/>
                    <a:pt x="170" y="80"/>
                  </a:cubicBezTo>
                  <a:cubicBezTo>
                    <a:pt x="1" y="249"/>
                    <a:pt x="118" y="539"/>
                    <a:pt x="355" y="539"/>
                  </a:cubicBezTo>
                  <a:cubicBezTo>
                    <a:pt x="357" y="539"/>
                    <a:pt x="358" y="539"/>
                    <a:pt x="359" y="539"/>
                  </a:cubicBezTo>
                  <a:cubicBezTo>
                    <a:pt x="509" y="539"/>
                    <a:pt x="629" y="420"/>
                    <a:pt x="629" y="270"/>
                  </a:cubicBezTo>
                  <a:cubicBezTo>
                    <a:pt x="629" y="108"/>
                    <a:pt x="496"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9"/>
            <p:cNvSpPr/>
            <p:nvPr/>
          </p:nvSpPr>
          <p:spPr>
            <a:xfrm rot="-5400000">
              <a:off x="172446" y="1920794"/>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06" y="539"/>
                    <a:pt x="626"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9"/>
            <p:cNvSpPr/>
            <p:nvPr/>
          </p:nvSpPr>
          <p:spPr>
            <a:xfrm rot="-5400000">
              <a:off x="-76071" y="1231905"/>
              <a:ext cx="584150" cy="405459"/>
            </a:xfrm>
            <a:custGeom>
              <a:avLst/>
              <a:gdLst/>
              <a:ahLst/>
              <a:cxnLst/>
              <a:rect l="l" t="t" r="r" b="b"/>
              <a:pathLst>
                <a:path w="14021" h="9732" extrusionOk="0">
                  <a:moveTo>
                    <a:pt x="853"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3"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9"/>
            <p:cNvSpPr/>
            <p:nvPr/>
          </p:nvSpPr>
          <p:spPr>
            <a:xfrm rot="-5400000">
              <a:off x="-60135" y="1263256"/>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4" y="5766"/>
                    <a:pt x="5760" y="7209"/>
                    <a:pt x="5760" y="7223"/>
                  </a:cubicBezTo>
                  <a:lnTo>
                    <a:pt x="5876" y="8221"/>
                  </a:lnTo>
                  <a:lnTo>
                    <a:pt x="5983" y="7223"/>
                  </a:lnTo>
                  <a:cubicBezTo>
                    <a:pt x="5983" y="7209"/>
                    <a:pt x="6179" y="5766"/>
                    <a:pt x="8824" y="4964"/>
                  </a:cubicBezTo>
                  <a:cubicBezTo>
                    <a:pt x="10188" y="4548"/>
                    <a:pt x="11100" y="3793"/>
                    <a:pt x="11449" y="2781"/>
                  </a:cubicBezTo>
                  <a:cubicBezTo>
                    <a:pt x="11745" y="1936"/>
                    <a:pt x="11609" y="965"/>
                    <a:pt x="11080" y="0"/>
                  </a:cubicBezTo>
                  <a:lnTo>
                    <a:pt x="10827" y="0"/>
                  </a:lnTo>
                  <a:cubicBezTo>
                    <a:pt x="11376" y="945"/>
                    <a:pt x="11522" y="1893"/>
                    <a:pt x="11239"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9"/>
            <p:cNvSpPr/>
            <p:nvPr/>
          </p:nvSpPr>
          <p:spPr>
            <a:xfrm rot="-5400000">
              <a:off x="73268" y="1332999"/>
              <a:ext cx="91116" cy="203105"/>
            </a:xfrm>
            <a:custGeom>
              <a:avLst/>
              <a:gdLst/>
              <a:ahLst/>
              <a:cxnLst/>
              <a:rect l="l" t="t" r="r" b="b"/>
              <a:pathLst>
                <a:path w="2187" h="4875" extrusionOk="0">
                  <a:moveTo>
                    <a:pt x="1092" y="223"/>
                  </a:moveTo>
                  <a:cubicBezTo>
                    <a:pt x="1464" y="223"/>
                    <a:pt x="1963" y="3041"/>
                    <a:pt x="1963" y="3780"/>
                  </a:cubicBezTo>
                  <a:cubicBezTo>
                    <a:pt x="1963" y="4262"/>
                    <a:pt x="1574" y="4651"/>
                    <a:pt x="1092" y="4651"/>
                  </a:cubicBezTo>
                  <a:cubicBezTo>
                    <a:pt x="613" y="4651"/>
                    <a:pt x="223" y="4262"/>
                    <a:pt x="223" y="3780"/>
                  </a:cubicBezTo>
                  <a:cubicBezTo>
                    <a:pt x="223" y="3041"/>
                    <a:pt x="722"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9"/>
            <p:cNvSpPr/>
            <p:nvPr/>
          </p:nvSpPr>
          <p:spPr>
            <a:xfrm rot="-5400000">
              <a:off x="13587" y="1454383"/>
              <a:ext cx="157359" cy="157984"/>
            </a:xfrm>
            <a:custGeom>
              <a:avLst/>
              <a:gdLst/>
              <a:ahLst/>
              <a:cxnLst/>
              <a:rect l="l" t="t" r="r" b="b"/>
              <a:pathLst>
                <a:path w="3777" h="3792" extrusionOk="0">
                  <a:moveTo>
                    <a:pt x="2745" y="0"/>
                  </a:moveTo>
                  <a:cubicBezTo>
                    <a:pt x="1817" y="569"/>
                    <a:pt x="566" y="1787"/>
                    <a:pt x="403" y="1980"/>
                  </a:cubicBezTo>
                  <a:cubicBezTo>
                    <a:pt x="0" y="2445"/>
                    <a:pt x="60" y="3151"/>
                    <a:pt x="533" y="3543"/>
                  </a:cubicBezTo>
                  <a:cubicBezTo>
                    <a:pt x="737" y="3710"/>
                    <a:pt x="983" y="3791"/>
                    <a:pt x="1227" y="3791"/>
                  </a:cubicBezTo>
                  <a:cubicBezTo>
                    <a:pt x="1553" y="3791"/>
                    <a:pt x="1875" y="3647"/>
                    <a:pt x="2089" y="3370"/>
                  </a:cubicBezTo>
                  <a:cubicBezTo>
                    <a:pt x="2269" y="3154"/>
                    <a:pt x="2772" y="2375"/>
                    <a:pt x="3181" y="1597"/>
                  </a:cubicBezTo>
                  <a:cubicBezTo>
                    <a:pt x="3656" y="689"/>
                    <a:pt x="3776" y="240"/>
                    <a:pt x="3763" y="0"/>
                  </a:cubicBezTo>
                  <a:lnTo>
                    <a:pt x="3547" y="0"/>
                  </a:lnTo>
                  <a:cubicBezTo>
                    <a:pt x="3637" y="462"/>
                    <a:pt x="2362" y="2691"/>
                    <a:pt x="1920" y="3230"/>
                  </a:cubicBezTo>
                  <a:cubicBezTo>
                    <a:pt x="1748" y="3438"/>
                    <a:pt x="1499" y="3546"/>
                    <a:pt x="1248" y="3546"/>
                  </a:cubicBezTo>
                  <a:cubicBezTo>
                    <a:pt x="1053" y="3546"/>
                    <a:pt x="857" y="3481"/>
                    <a:pt x="696" y="3347"/>
                  </a:cubicBezTo>
                  <a:cubicBezTo>
                    <a:pt x="323" y="3041"/>
                    <a:pt x="270" y="2492"/>
                    <a:pt x="579" y="2123"/>
                  </a:cubicBezTo>
                  <a:cubicBezTo>
                    <a:pt x="958" y="1660"/>
                    <a:pt x="2465" y="353"/>
                    <a:pt x="3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19"/>
            <p:cNvSpPr/>
            <p:nvPr/>
          </p:nvSpPr>
          <p:spPr>
            <a:xfrm rot="-5400000">
              <a:off x="13691" y="1258590"/>
              <a:ext cx="156359" cy="157193"/>
            </a:xfrm>
            <a:custGeom>
              <a:avLst/>
              <a:gdLst/>
              <a:ahLst/>
              <a:cxnLst/>
              <a:rect l="l" t="t" r="r" b="b"/>
              <a:pathLst>
                <a:path w="3753" h="3773" extrusionOk="0">
                  <a:moveTo>
                    <a:pt x="236" y="0"/>
                  </a:moveTo>
                  <a:lnTo>
                    <a:pt x="13" y="3"/>
                  </a:lnTo>
                  <a:cubicBezTo>
                    <a:pt x="0" y="243"/>
                    <a:pt x="120" y="695"/>
                    <a:pt x="596" y="1600"/>
                  </a:cubicBezTo>
                  <a:cubicBezTo>
                    <a:pt x="1005" y="2379"/>
                    <a:pt x="1504" y="3157"/>
                    <a:pt x="1683" y="3377"/>
                  </a:cubicBezTo>
                  <a:cubicBezTo>
                    <a:pt x="1900" y="3638"/>
                    <a:pt x="2212" y="3773"/>
                    <a:pt x="2527" y="3773"/>
                  </a:cubicBezTo>
                  <a:cubicBezTo>
                    <a:pt x="2773" y="3773"/>
                    <a:pt x="3020" y="3691"/>
                    <a:pt x="3224" y="3523"/>
                  </a:cubicBezTo>
                  <a:cubicBezTo>
                    <a:pt x="3690" y="3137"/>
                    <a:pt x="3753" y="2449"/>
                    <a:pt x="3370" y="1983"/>
                  </a:cubicBezTo>
                  <a:cubicBezTo>
                    <a:pt x="3191" y="1767"/>
                    <a:pt x="2519" y="1128"/>
                    <a:pt x="1833" y="579"/>
                  </a:cubicBezTo>
                  <a:cubicBezTo>
                    <a:pt x="1580" y="373"/>
                    <a:pt x="1314" y="180"/>
                    <a:pt x="1041" y="3"/>
                  </a:cubicBezTo>
                  <a:lnTo>
                    <a:pt x="582" y="3"/>
                  </a:lnTo>
                  <a:cubicBezTo>
                    <a:pt x="795" y="100"/>
                    <a:pt x="1141" y="306"/>
                    <a:pt x="1693"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6"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19"/>
            <p:cNvSpPr/>
            <p:nvPr/>
          </p:nvSpPr>
          <p:spPr>
            <a:xfrm rot="-5400000">
              <a:off x="29439" y="1466236"/>
              <a:ext cx="93532" cy="107614"/>
            </a:xfrm>
            <a:custGeom>
              <a:avLst/>
              <a:gdLst/>
              <a:ahLst/>
              <a:cxnLst/>
              <a:rect l="l" t="t" r="r" b="b"/>
              <a:pathLst>
                <a:path w="2245" h="2583" extrusionOk="0">
                  <a:moveTo>
                    <a:pt x="2118" y="1"/>
                  </a:moveTo>
                  <a:cubicBezTo>
                    <a:pt x="2085" y="4"/>
                    <a:pt x="2055" y="17"/>
                    <a:pt x="2035" y="44"/>
                  </a:cubicBezTo>
                  <a:lnTo>
                    <a:pt x="65" y="2403"/>
                  </a:lnTo>
                  <a:cubicBezTo>
                    <a:pt x="1" y="2487"/>
                    <a:pt x="73" y="2583"/>
                    <a:pt x="155" y="2583"/>
                  </a:cubicBezTo>
                  <a:cubicBezTo>
                    <a:pt x="182" y="2583"/>
                    <a:pt x="211" y="2572"/>
                    <a:pt x="235" y="2546"/>
                  </a:cubicBezTo>
                  <a:lnTo>
                    <a:pt x="2205" y="187"/>
                  </a:lnTo>
                  <a:cubicBezTo>
                    <a:pt x="2244" y="140"/>
                    <a:pt x="2238" y="67"/>
                    <a:pt x="2191" y="31"/>
                  </a:cubicBezTo>
                  <a:cubicBezTo>
                    <a:pt x="2168" y="11"/>
                    <a:pt x="2145" y="1"/>
                    <a:pt x="2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19"/>
            <p:cNvSpPr/>
            <p:nvPr/>
          </p:nvSpPr>
          <p:spPr>
            <a:xfrm rot="-5400000">
              <a:off x="101703" y="1355101"/>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19"/>
            <p:cNvSpPr/>
            <p:nvPr/>
          </p:nvSpPr>
          <p:spPr>
            <a:xfrm rot="-5400000">
              <a:off x="30231" y="1293461"/>
              <a:ext cx="92032" cy="107698"/>
            </a:xfrm>
            <a:custGeom>
              <a:avLst/>
              <a:gdLst/>
              <a:ahLst/>
              <a:cxnLst/>
              <a:rect l="l" t="t" r="r" b="b"/>
              <a:pathLst>
                <a:path w="2209" h="2585" extrusionOk="0">
                  <a:moveTo>
                    <a:pt x="150" y="1"/>
                  </a:moveTo>
                  <a:cubicBezTo>
                    <a:pt x="53" y="1"/>
                    <a:pt x="0" y="110"/>
                    <a:pt x="60" y="184"/>
                  </a:cubicBezTo>
                  <a:lnTo>
                    <a:pt x="1966" y="2542"/>
                  </a:lnTo>
                  <a:cubicBezTo>
                    <a:pt x="1991" y="2572"/>
                    <a:pt x="2020" y="2584"/>
                    <a:pt x="2049" y="2584"/>
                  </a:cubicBezTo>
                  <a:cubicBezTo>
                    <a:pt x="2132" y="2584"/>
                    <a:pt x="2208" y="2486"/>
                    <a:pt x="2139" y="2403"/>
                  </a:cubicBezTo>
                  <a:lnTo>
                    <a:pt x="233" y="44"/>
                  </a:lnTo>
                  <a:cubicBezTo>
                    <a:pt x="213" y="17"/>
                    <a:pt x="183"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19"/>
            <p:cNvSpPr/>
            <p:nvPr/>
          </p:nvSpPr>
          <p:spPr>
            <a:xfrm rot="-5400000">
              <a:off x="172529" y="1500753"/>
              <a:ext cx="26081" cy="22456"/>
            </a:xfrm>
            <a:custGeom>
              <a:avLst/>
              <a:gdLst/>
              <a:ahLst/>
              <a:cxnLst/>
              <a:rect l="l" t="t" r="r" b="b"/>
              <a:pathLst>
                <a:path w="626" h="539" extrusionOk="0">
                  <a:moveTo>
                    <a:pt x="355" y="0"/>
                  </a:moveTo>
                  <a:cubicBezTo>
                    <a:pt x="289" y="0"/>
                    <a:pt x="222" y="25"/>
                    <a:pt x="167" y="80"/>
                  </a:cubicBezTo>
                  <a:cubicBezTo>
                    <a:pt x="0" y="249"/>
                    <a:pt x="120" y="539"/>
                    <a:pt x="360" y="539"/>
                  </a:cubicBezTo>
                  <a:cubicBezTo>
                    <a:pt x="506" y="539"/>
                    <a:pt x="626" y="419"/>
                    <a:pt x="626" y="269"/>
                  </a:cubicBezTo>
                  <a:cubicBezTo>
                    <a:pt x="626" y="107"/>
                    <a:pt x="49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19"/>
            <p:cNvSpPr/>
            <p:nvPr/>
          </p:nvSpPr>
          <p:spPr>
            <a:xfrm rot="-5400000">
              <a:off x="51895" y="1602847"/>
              <a:ext cx="26247" cy="22414"/>
            </a:xfrm>
            <a:custGeom>
              <a:avLst/>
              <a:gdLst/>
              <a:ahLst/>
              <a:cxnLst/>
              <a:rect l="l" t="t" r="r" b="b"/>
              <a:pathLst>
                <a:path w="630" h="538" extrusionOk="0">
                  <a:moveTo>
                    <a:pt x="359" y="0"/>
                  </a:moveTo>
                  <a:cubicBezTo>
                    <a:pt x="293" y="0"/>
                    <a:pt x="225" y="24"/>
                    <a:pt x="170" y="78"/>
                  </a:cubicBezTo>
                  <a:cubicBezTo>
                    <a:pt x="1" y="248"/>
                    <a:pt x="120" y="537"/>
                    <a:pt x="360" y="537"/>
                  </a:cubicBezTo>
                  <a:cubicBezTo>
                    <a:pt x="510" y="537"/>
                    <a:pt x="629" y="418"/>
                    <a:pt x="629" y="268"/>
                  </a:cubicBezTo>
                  <a:cubicBezTo>
                    <a:pt x="629"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19"/>
            <p:cNvSpPr/>
            <p:nvPr/>
          </p:nvSpPr>
          <p:spPr>
            <a:xfrm rot="-5400000">
              <a:off x="51978" y="1248632"/>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9"/>
            <p:cNvSpPr/>
            <p:nvPr/>
          </p:nvSpPr>
          <p:spPr>
            <a:xfrm rot="-5400000">
              <a:off x="172446" y="1351393"/>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9"/>
            <p:cNvSpPr/>
            <p:nvPr/>
          </p:nvSpPr>
          <p:spPr>
            <a:xfrm rot="-5400000">
              <a:off x="-76050" y="662358"/>
              <a:ext cx="584108" cy="405459"/>
            </a:xfrm>
            <a:custGeom>
              <a:avLst/>
              <a:gdLst/>
              <a:ahLst/>
              <a:cxnLst/>
              <a:rect l="l" t="t" r="r" b="b"/>
              <a:pathLst>
                <a:path w="14020" h="9732" extrusionOk="0">
                  <a:moveTo>
                    <a:pt x="848" y="0"/>
                  </a:moveTo>
                  <a:cubicBezTo>
                    <a:pt x="176" y="1181"/>
                    <a:pt x="0" y="2372"/>
                    <a:pt x="359" y="3407"/>
                  </a:cubicBezTo>
                  <a:cubicBezTo>
                    <a:pt x="779" y="4611"/>
                    <a:pt x="1860" y="5509"/>
                    <a:pt x="3487" y="6002"/>
                  </a:cubicBezTo>
                  <a:cubicBezTo>
                    <a:pt x="6680" y="6970"/>
                    <a:pt x="6900" y="8706"/>
                    <a:pt x="6900" y="8723"/>
                  </a:cubicBezTo>
                  <a:lnTo>
                    <a:pt x="7006" y="9731"/>
                  </a:lnTo>
                  <a:lnTo>
                    <a:pt x="7120" y="8726"/>
                  </a:lnTo>
                  <a:cubicBezTo>
                    <a:pt x="7123" y="8706"/>
                    <a:pt x="7356" y="6967"/>
                    <a:pt x="10533"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8" y="4468"/>
                    <a:pt x="12027" y="5316"/>
                    <a:pt x="10466" y="5789"/>
                  </a:cubicBezTo>
                  <a:cubicBezTo>
                    <a:pt x="8031" y="6527"/>
                    <a:pt x="7256" y="7702"/>
                    <a:pt x="7010" y="8311"/>
                  </a:cubicBezTo>
                  <a:cubicBezTo>
                    <a:pt x="6764" y="7702"/>
                    <a:pt x="5988" y="6527"/>
                    <a:pt x="3553"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9"/>
            <p:cNvSpPr/>
            <p:nvPr/>
          </p:nvSpPr>
          <p:spPr>
            <a:xfrm rot="-5400000">
              <a:off x="-60219" y="693771"/>
              <a:ext cx="489493" cy="342507"/>
            </a:xfrm>
            <a:custGeom>
              <a:avLst/>
              <a:gdLst/>
              <a:ahLst/>
              <a:cxnLst/>
              <a:rect l="l" t="t" r="r" b="b"/>
              <a:pathLst>
                <a:path w="11749"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82" y="5766"/>
                    <a:pt x="8824" y="4964"/>
                  </a:cubicBezTo>
                  <a:cubicBezTo>
                    <a:pt x="10191" y="4548"/>
                    <a:pt x="11099" y="3793"/>
                    <a:pt x="11452" y="2781"/>
                  </a:cubicBezTo>
                  <a:cubicBezTo>
                    <a:pt x="11748"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7"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9"/>
            <p:cNvSpPr/>
            <p:nvPr/>
          </p:nvSpPr>
          <p:spPr>
            <a:xfrm rot="-5400000">
              <a:off x="73206" y="763119"/>
              <a:ext cx="92074" cy="203938"/>
            </a:xfrm>
            <a:custGeom>
              <a:avLst/>
              <a:gdLst/>
              <a:ahLst/>
              <a:cxnLst/>
              <a:rect l="l" t="t" r="r" b="b"/>
              <a:pathLst>
                <a:path w="2210" h="4895" extrusionOk="0">
                  <a:moveTo>
                    <a:pt x="1105" y="223"/>
                  </a:moveTo>
                  <a:cubicBezTo>
                    <a:pt x="1477" y="223"/>
                    <a:pt x="1976" y="3041"/>
                    <a:pt x="1976" y="3780"/>
                  </a:cubicBezTo>
                  <a:cubicBezTo>
                    <a:pt x="1966" y="4252"/>
                    <a:pt x="1581" y="4632"/>
                    <a:pt x="1105" y="4632"/>
                  </a:cubicBezTo>
                  <a:cubicBezTo>
                    <a:pt x="632" y="4632"/>
                    <a:pt x="243" y="4252"/>
                    <a:pt x="233" y="3780"/>
                  </a:cubicBezTo>
                  <a:cubicBezTo>
                    <a:pt x="233" y="3041"/>
                    <a:pt x="732" y="223"/>
                    <a:pt x="1105" y="223"/>
                  </a:cubicBezTo>
                  <a:close/>
                  <a:moveTo>
                    <a:pt x="1105" y="0"/>
                  </a:moveTo>
                  <a:cubicBezTo>
                    <a:pt x="403" y="0"/>
                    <a:pt x="14" y="3421"/>
                    <a:pt x="14" y="3780"/>
                  </a:cubicBezTo>
                  <a:cubicBezTo>
                    <a:pt x="0" y="4392"/>
                    <a:pt x="493" y="4894"/>
                    <a:pt x="1105" y="4894"/>
                  </a:cubicBezTo>
                  <a:cubicBezTo>
                    <a:pt x="1717" y="4894"/>
                    <a:pt x="2209" y="4392"/>
                    <a:pt x="2199" y="3780"/>
                  </a:cubicBezTo>
                  <a:cubicBezTo>
                    <a:pt x="2199" y="3421"/>
                    <a:pt x="1810"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19"/>
            <p:cNvSpPr/>
            <p:nvPr/>
          </p:nvSpPr>
          <p:spPr>
            <a:xfrm rot="-5400000">
              <a:off x="13524" y="884919"/>
              <a:ext cx="156526" cy="157026"/>
            </a:xfrm>
            <a:custGeom>
              <a:avLst/>
              <a:gdLst/>
              <a:ahLst/>
              <a:cxnLst/>
              <a:rect l="l" t="t" r="r" b="b"/>
              <a:pathLst>
                <a:path w="3757" h="3769" extrusionOk="0">
                  <a:moveTo>
                    <a:pt x="2725" y="0"/>
                  </a:moveTo>
                  <a:cubicBezTo>
                    <a:pt x="1797" y="569"/>
                    <a:pt x="543" y="1787"/>
                    <a:pt x="383" y="1980"/>
                  </a:cubicBezTo>
                  <a:cubicBezTo>
                    <a:pt x="0" y="2445"/>
                    <a:pt x="64" y="3134"/>
                    <a:pt x="529" y="3520"/>
                  </a:cubicBezTo>
                  <a:cubicBezTo>
                    <a:pt x="733" y="3687"/>
                    <a:pt x="978" y="3768"/>
                    <a:pt x="1223" y="3768"/>
                  </a:cubicBezTo>
                  <a:cubicBezTo>
                    <a:pt x="1539" y="3768"/>
                    <a:pt x="1852" y="3633"/>
                    <a:pt x="2070" y="3370"/>
                  </a:cubicBezTo>
                  <a:cubicBezTo>
                    <a:pt x="2249" y="3154"/>
                    <a:pt x="2752" y="2375"/>
                    <a:pt x="3158" y="1597"/>
                  </a:cubicBezTo>
                  <a:cubicBezTo>
                    <a:pt x="3637" y="689"/>
                    <a:pt x="3756" y="240"/>
                    <a:pt x="3740" y="0"/>
                  </a:cubicBezTo>
                  <a:lnTo>
                    <a:pt x="3527" y="0"/>
                  </a:lnTo>
                  <a:cubicBezTo>
                    <a:pt x="3613" y="462"/>
                    <a:pt x="2342" y="2691"/>
                    <a:pt x="1900" y="3230"/>
                  </a:cubicBezTo>
                  <a:cubicBezTo>
                    <a:pt x="1728" y="3438"/>
                    <a:pt x="1479" y="3546"/>
                    <a:pt x="1228" y="3546"/>
                  </a:cubicBezTo>
                  <a:cubicBezTo>
                    <a:pt x="1032" y="3546"/>
                    <a:pt x="835" y="3481"/>
                    <a:pt x="672" y="3347"/>
                  </a:cubicBezTo>
                  <a:cubicBezTo>
                    <a:pt x="303" y="3041"/>
                    <a:pt x="250" y="2492"/>
                    <a:pt x="556" y="2123"/>
                  </a:cubicBezTo>
                  <a:cubicBezTo>
                    <a:pt x="939" y="1660"/>
                    <a:pt x="2446"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19"/>
            <p:cNvSpPr/>
            <p:nvPr/>
          </p:nvSpPr>
          <p:spPr>
            <a:xfrm rot="-5400000">
              <a:off x="13566" y="690563"/>
              <a:ext cx="154985" cy="155568"/>
            </a:xfrm>
            <a:custGeom>
              <a:avLst/>
              <a:gdLst/>
              <a:ahLst/>
              <a:cxnLst/>
              <a:rect l="l" t="t" r="r" b="b"/>
              <a:pathLst>
                <a:path w="3720" h="3734" extrusionOk="0">
                  <a:moveTo>
                    <a:pt x="14" y="0"/>
                  </a:moveTo>
                  <a:cubicBezTo>
                    <a:pt x="0" y="240"/>
                    <a:pt x="117" y="692"/>
                    <a:pt x="596" y="1600"/>
                  </a:cubicBezTo>
                  <a:cubicBezTo>
                    <a:pt x="1002" y="2375"/>
                    <a:pt x="1504" y="3157"/>
                    <a:pt x="1684" y="3373"/>
                  </a:cubicBezTo>
                  <a:cubicBezTo>
                    <a:pt x="1899" y="3611"/>
                    <a:pt x="2196" y="3733"/>
                    <a:pt x="2495" y="3733"/>
                  </a:cubicBezTo>
                  <a:cubicBezTo>
                    <a:pt x="2741" y="3733"/>
                    <a:pt x="2987" y="3651"/>
                    <a:pt x="3191" y="3483"/>
                  </a:cubicBezTo>
                  <a:cubicBezTo>
                    <a:pt x="3640" y="3111"/>
                    <a:pt x="3720" y="2452"/>
                    <a:pt x="3367" y="1983"/>
                  </a:cubicBezTo>
                  <a:cubicBezTo>
                    <a:pt x="3187" y="1767"/>
                    <a:pt x="2519" y="1128"/>
                    <a:pt x="1833" y="579"/>
                  </a:cubicBezTo>
                  <a:cubicBezTo>
                    <a:pt x="1581" y="373"/>
                    <a:pt x="1314" y="180"/>
                    <a:pt x="1038" y="3"/>
                  </a:cubicBezTo>
                  <a:lnTo>
                    <a:pt x="582" y="3"/>
                  </a:lnTo>
                  <a:cubicBezTo>
                    <a:pt x="795" y="100"/>
                    <a:pt x="1138" y="306"/>
                    <a:pt x="1694" y="752"/>
                  </a:cubicBezTo>
                  <a:cubicBezTo>
                    <a:pt x="2359" y="1281"/>
                    <a:pt x="3028" y="1920"/>
                    <a:pt x="3197" y="2123"/>
                  </a:cubicBezTo>
                  <a:cubicBezTo>
                    <a:pt x="3666" y="2691"/>
                    <a:pt x="3261" y="3550"/>
                    <a:pt x="2525" y="3550"/>
                  </a:cubicBezTo>
                  <a:cubicBezTo>
                    <a:pt x="2499" y="3550"/>
                    <a:pt x="2472" y="3546"/>
                    <a:pt x="2442" y="3546"/>
                  </a:cubicBezTo>
                  <a:cubicBezTo>
                    <a:pt x="2213" y="3523"/>
                    <a:pt x="2000" y="3410"/>
                    <a:pt x="1853"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9"/>
            <p:cNvSpPr/>
            <p:nvPr/>
          </p:nvSpPr>
          <p:spPr>
            <a:xfrm rot="-5400000">
              <a:off x="29460" y="896980"/>
              <a:ext cx="93657" cy="107781"/>
            </a:xfrm>
            <a:custGeom>
              <a:avLst/>
              <a:gdLst/>
              <a:ahLst/>
              <a:cxnLst/>
              <a:rect l="l" t="t" r="r" b="b"/>
              <a:pathLst>
                <a:path w="2248" h="2587" extrusionOk="0">
                  <a:moveTo>
                    <a:pt x="2125" y="1"/>
                  </a:moveTo>
                  <a:cubicBezTo>
                    <a:pt x="2092" y="1"/>
                    <a:pt x="2062" y="17"/>
                    <a:pt x="2042" y="44"/>
                  </a:cubicBezTo>
                  <a:lnTo>
                    <a:pt x="72" y="2403"/>
                  </a:lnTo>
                  <a:cubicBezTo>
                    <a:pt x="1" y="2487"/>
                    <a:pt x="77" y="2587"/>
                    <a:pt x="160" y="2587"/>
                  </a:cubicBezTo>
                  <a:cubicBezTo>
                    <a:pt x="188" y="2587"/>
                    <a:pt x="218" y="2575"/>
                    <a:pt x="242" y="2546"/>
                  </a:cubicBezTo>
                  <a:lnTo>
                    <a:pt x="2208" y="184"/>
                  </a:lnTo>
                  <a:cubicBezTo>
                    <a:pt x="2248" y="137"/>
                    <a:pt x="2241" y="67"/>
                    <a:pt x="2195" y="27"/>
                  </a:cubicBezTo>
                  <a:cubicBezTo>
                    <a:pt x="2175" y="11"/>
                    <a:pt x="2151" y="4"/>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9"/>
            <p:cNvSpPr/>
            <p:nvPr/>
          </p:nvSpPr>
          <p:spPr>
            <a:xfrm rot="-5400000">
              <a:off x="101724" y="785554"/>
              <a:ext cx="9707" cy="158942"/>
            </a:xfrm>
            <a:custGeom>
              <a:avLst/>
              <a:gdLst/>
              <a:ahLst/>
              <a:cxnLst/>
              <a:rect l="l" t="t" r="r" b="b"/>
              <a:pathLst>
                <a:path w="233" h="3815" extrusionOk="0">
                  <a:moveTo>
                    <a:pt x="115" y="1"/>
                  </a:moveTo>
                  <a:cubicBezTo>
                    <a:pt x="55" y="1"/>
                    <a:pt x="5" y="51"/>
                    <a:pt x="5" y="110"/>
                  </a:cubicBezTo>
                  <a:lnTo>
                    <a:pt x="5" y="3697"/>
                  </a:lnTo>
                  <a:cubicBezTo>
                    <a:pt x="0" y="3775"/>
                    <a:pt x="58" y="3814"/>
                    <a:pt x="116" y="3814"/>
                  </a:cubicBezTo>
                  <a:cubicBezTo>
                    <a:pt x="175" y="3814"/>
                    <a:pt x="233" y="3775"/>
                    <a:pt x="228" y="3697"/>
                  </a:cubicBezTo>
                  <a:lnTo>
                    <a:pt x="228" y="110"/>
                  </a:lnTo>
                  <a:cubicBezTo>
                    <a:pt x="228" y="51"/>
                    <a:pt x="178"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19"/>
            <p:cNvSpPr/>
            <p:nvPr/>
          </p:nvSpPr>
          <p:spPr>
            <a:xfrm rot="-5400000">
              <a:off x="30272" y="723935"/>
              <a:ext cx="91991" cy="107739"/>
            </a:xfrm>
            <a:custGeom>
              <a:avLst/>
              <a:gdLst/>
              <a:ahLst/>
              <a:cxnLst/>
              <a:rect l="l" t="t" r="r" b="b"/>
              <a:pathLst>
                <a:path w="2208" h="2586" extrusionOk="0">
                  <a:moveTo>
                    <a:pt x="147" y="1"/>
                  </a:moveTo>
                  <a:cubicBezTo>
                    <a:pt x="53" y="1"/>
                    <a:pt x="0" y="110"/>
                    <a:pt x="60" y="184"/>
                  </a:cubicBezTo>
                  <a:lnTo>
                    <a:pt x="1963" y="2542"/>
                  </a:lnTo>
                  <a:cubicBezTo>
                    <a:pt x="1988" y="2573"/>
                    <a:pt x="2018" y="2586"/>
                    <a:pt x="2047" y="2586"/>
                  </a:cubicBezTo>
                  <a:cubicBezTo>
                    <a:pt x="2130" y="2586"/>
                    <a:pt x="2207"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19"/>
            <p:cNvSpPr/>
            <p:nvPr/>
          </p:nvSpPr>
          <p:spPr>
            <a:xfrm rot="-5400000">
              <a:off x="172446" y="931268"/>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19"/>
            <p:cNvSpPr/>
            <p:nvPr/>
          </p:nvSpPr>
          <p:spPr>
            <a:xfrm rot="-5400000">
              <a:off x="51854" y="1033279"/>
              <a:ext cx="26247" cy="22498"/>
            </a:xfrm>
            <a:custGeom>
              <a:avLst/>
              <a:gdLst/>
              <a:ahLst/>
              <a:cxnLst/>
              <a:rect l="l" t="t" r="r" b="b"/>
              <a:pathLst>
                <a:path w="630" h="540" extrusionOk="0">
                  <a:moveTo>
                    <a:pt x="359" y="1"/>
                  </a:moveTo>
                  <a:cubicBezTo>
                    <a:pt x="293" y="1"/>
                    <a:pt x="225" y="25"/>
                    <a:pt x="170"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9"/>
            <p:cNvSpPr/>
            <p:nvPr/>
          </p:nvSpPr>
          <p:spPr>
            <a:xfrm rot="-5400000">
              <a:off x="51895" y="679189"/>
              <a:ext cx="26247" cy="22414"/>
            </a:xfrm>
            <a:custGeom>
              <a:avLst/>
              <a:gdLst/>
              <a:ahLst/>
              <a:cxnLst/>
              <a:rect l="l" t="t" r="r" b="b"/>
              <a:pathLst>
                <a:path w="630" h="538" extrusionOk="0">
                  <a:moveTo>
                    <a:pt x="359" y="0"/>
                  </a:moveTo>
                  <a:cubicBezTo>
                    <a:pt x="293" y="0"/>
                    <a:pt x="226" y="24"/>
                    <a:pt x="171" y="78"/>
                  </a:cubicBezTo>
                  <a:cubicBezTo>
                    <a:pt x="1" y="248"/>
                    <a:pt x="121" y="537"/>
                    <a:pt x="360" y="537"/>
                  </a:cubicBezTo>
                  <a:cubicBezTo>
                    <a:pt x="510" y="537"/>
                    <a:pt x="630" y="418"/>
                    <a:pt x="630" y="268"/>
                  </a:cubicBezTo>
                  <a:cubicBezTo>
                    <a:pt x="630"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19"/>
            <p:cNvSpPr/>
            <p:nvPr/>
          </p:nvSpPr>
          <p:spPr>
            <a:xfrm rot="-5400000">
              <a:off x="172446" y="781867"/>
              <a:ext cx="26247" cy="22456"/>
            </a:xfrm>
            <a:custGeom>
              <a:avLst/>
              <a:gdLst/>
              <a:ahLst/>
              <a:cxnLst/>
              <a:rect l="l" t="t" r="r" b="b"/>
              <a:pathLst>
                <a:path w="630" h="539" extrusionOk="0">
                  <a:moveTo>
                    <a:pt x="359" y="0"/>
                  </a:moveTo>
                  <a:cubicBezTo>
                    <a:pt x="293" y="0"/>
                    <a:pt x="225" y="25"/>
                    <a:pt x="170" y="80"/>
                  </a:cubicBezTo>
                  <a:cubicBezTo>
                    <a:pt x="1" y="249"/>
                    <a:pt x="121" y="539"/>
                    <a:pt x="360" y="539"/>
                  </a:cubicBezTo>
                  <a:cubicBezTo>
                    <a:pt x="506" y="539"/>
                    <a:pt x="630" y="419"/>
                    <a:pt x="630" y="269"/>
                  </a:cubicBezTo>
                  <a:cubicBezTo>
                    <a:pt x="630"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9"/>
            <p:cNvSpPr/>
            <p:nvPr/>
          </p:nvSpPr>
          <p:spPr>
            <a:xfrm rot="-5400000">
              <a:off x="-76050" y="92831"/>
              <a:ext cx="584108" cy="405459"/>
            </a:xfrm>
            <a:custGeom>
              <a:avLst/>
              <a:gdLst/>
              <a:ahLst/>
              <a:cxnLst/>
              <a:rect l="l" t="t" r="r" b="b"/>
              <a:pathLst>
                <a:path w="14020" h="9732" extrusionOk="0">
                  <a:moveTo>
                    <a:pt x="849" y="0"/>
                  </a:moveTo>
                  <a:cubicBezTo>
                    <a:pt x="177" y="1181"/>
                    <a:pt x="0" y="2372"/>
                    <a:pt x="360" y="3407"/>
                  </a:cubicBezTo>
                  <a:cubicBezTo>
                    <a:pt x="779" y="4611"/>
                    <a:pt x="1860" y="5509"/>
                    <a:pt x="3490" y="6002"/>
                  </a:cubicBezTo>
                  <a:cubicBezTo>
                    <a:pt x="6677" y="6970"/>
                    <a:pt x="6900" y="8706"/>
                    <a:pt x="6900" y="8723"/>
                  </a:cubicBezTo>
                  <a:lnTo>
                    <a:pt x="7003" y="9731"/>
                  </a:lnTo>
                  <a:lnTo>
                    <a:pt x="7120" y="8726"/>
                  </a:lnTo>
                  <a:cubicBezTo>
                    <a:pt x="7120" y="8706"/>
                    <a:pt x="7353" y="6967"/>
                    <a:pt x="10530" y="6002"/>
                  </a:cubicBezTo>
                  <a:cubicBezTo>
                    <a:pt x="12160" y="5509"/>
                    <a:pt x="13241" y="4611"/>
                    <a:pt x="13660" y="3407"/>
                  </a:cubicBezTo>
                  <a:cubicBezTo>
                    <a:pt x="14020" y="2372"/>
                    <a:pt x="13843" y="1181"/>
                    <a:pt x="13168" y="0"/>
                  </a:cubicBezTo>
                  <a:lnTo>
                    <a:pt x="12909" y="0"/>
                  </a:lnTo>
                  <a:cubicBezTo>
                    <a:pt x="13604" y="1161"/>
                    <a:pt x="13797" y="2332"/>
                    <a:pt x="13451" y="3334"/>
                  </a:cubicBezTo>
                  <a:cubicBezTo>
                    <a:pt x="13055" y="4468"/>
                    <a:pt x="12024" y="5316"/>
                    <a:pt x="10467" y="5789"/>
                  </a:cubicBezTo>
                  <a:cubicBezTo>
                    <a:pt x="8031" y="6527"/>
                    <a:pt x="7253" y="7702"/>
                    <a:pt x="7007" y="8311"/>
                  </a:cubicBezTo>
                  <a:cubicBezTo>
                    <a:pt x="6764" y="7702"/>
                    <a:pt x="5985" y="6527"/>
                    <a:pt x="3550"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9"/>
            <p:cNvSpPr/>
            <p:nvPr/>
          </p:nvSpPr>
          <p:spPr>
            <a:xfrm rot="-5400000">
              <a:off x="-60114" y="124307"/>
              <a:ext cx="489284" cy="342507"/>
            </a:xfrm>
            <a:custGeom>
              <a:avLst/>
              <a:gdLst/>
              <a:ahLst/>
              <a:cxnLst/>
              <a:rect l="l" t="t" r="r" b="b"/>
              <a:pathLst>
                <a:path w="11744" h="8221" extrusionOk="0">
                  <a:moveTo>
                    <a:pt x="662" y="0"/>
                  </a:moveTo>
                  <a:cubicBezTo>
                    <a:pt x="133" y="965"/>
                    <a:pt x="0" y="1936"/>
                    <a:pt x="293" y="2781"/>
                  </a:cubicBezTo>
                  <a:cubicBezTo>
                    <a:pt x="645" y="3793"/>
                    <a:pt x="1554" y="4548"/>
                    <a:pt x="2921" y="4964"/>
                  </a:cubicBezTo>
                  <a:cubicBezTo>
                    <a:pt x="5563" y="5766"/>
                    <a:pt x="5762" y="7209"/>
                    <a:pt x="5762" y="7223"/>
                  </a:cubicBezTo>
                  <a:lnTo>
                    <a:pt x="5875" y="8221"/>
                  </a:lnTo>
                  <a:lnTo>
                    <a:pt x="5982" y="7223"/>
                  </a:lnTo>
                  <a:cubicBezTo>
                    <a:pt x="5985" y="7209"/>
                    <a:pt x="6178" y="5766"/>
                    <a:pt x="8823" y="4964"/>
                  </a:cubicBezTo>
                  <a:cubicBezTo>
                    <a:pt x="10190" y="4548"/>
                    <a:pt x="11099" y="3793"/>
                    <a:pt x="11451" y="2781"/>
                  </a:cubicBezTo>
                  <a:cubicBezTo>
                    <a:pt x="11744" y="1936"/>
                    <a:pt x="11608" y="965"/>
                    <a:pt x="11082" y="0"/>
                  </a:cubicBezTo>
                  <a:lnTo>
                    <a:pt x="10829" y="0"/>
                  </a:lnTo>
                  <a:cubicBezTo>
                    <a:pt x="11375" y="945"/>
                    <a:pt x="11524" y="1893"/>
                    <a:pt x="11238" y="2708"/>
                  </a:cubicBezTo>
                  <a:cubicBezTo>
                    <a:pt x="10912" y="3650"/>
                    <a:pt x="10054" y="4358"/>
                    <a:pt x="8756" y="4751"/>
                  </a:cubicBezTo>
                  <a:cubicBezTo>
                    <a:pt x="6767" y="5356"/>
                    <a:pt x="6095" y="6308"/>
                    <a:pt x="5872" y="6830"/>
                  </a:cubicBezTo>
                  <a:cubicBezTo>
                    <a:pt x="5646" y="6304"/>
                    <a:pt x="4974" y="5353"/>
                    <a:pt x="2984" y="4751"/>
                  </a:cubicBezTo>
                  <a:cubicBezTo>
                    <a:pt x="1690" y="4358"/>
                    <a:pt x="832" y="3650"/>
                    <a:pt x="502" y="2708"/>
                  </a:cubicBezTo>
                  <a:cubicBezTo>
                    <a:pt x="220" y="1893"/>
                    <a:pt x="369" y="945"/>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19"/>
            <p:cNvSpPr/>
            <p:nvPr/>
          </p:nvSpPr>
          <p:spPr>
            <a:xfrm rot="-5400000">
              <a:off x="73268" y="194071"/>
              <a:ext cx="91116" cy="203105"/>
            </a:xfrm>
            <a:custGeom>
              <a:avLst/>
              <a:gdLst/>
              <a:ahLst/>
              <a:cxnLst/>
              <a:rect l="l" t="t" r="r" b="b"/>
              <a:pathLst>
                <a:path w="2187" h="4875" extrusionOk="0">
                  <a:moveTo>
                    <a:pt x="1095" y="223"/>
                  </a:moveTo>
                  <a:cubicBezTo>
                    <a:pt x="1468" y="223"/>
                    <a:pt x="1967" y="3041"/>
                    <a:pt x="1967" y="3780"/>
                  </a:cubicBezTo>
                  <a:cubicBezTo>
                    <a:pt x="1967" y="4262"/>
                    <a:pt x="1574" y="4651"/>
                    <a:pt x="1095" y="4651"/>
                  </a:cubicBezTo>
                  <a:cubicBezTo>
                    <a:pt x="613" y="4651"/>
                    <a:pt x="223" y="4262"/>
                    <a:pt x="223" y="3780"/>
                  </a:cubicBezTo>
                  <a:cubicBezTo>
                    <a:pt x="223" y="3041"/>
                    <a:pt x="722" y="223"/>
                    <a:pt x="1095" y="223"/>
                  </a:cubicBezTo>
                  <a:close/>
                  <a:moveTo>
                    <a:pt x="1095" y="0"/>
                  </a:moveTo>
                  <a:cubicBezTo>
                    <a:pt x="390" y="0"/>
                    <a:pt x="0" y="3421"/>
                    <a:pt x="0" y="3780"/>
                  </a:cubicBezTo>
                  <a:cubicBezTo>
                    <a:pt x="0" y="4385"/>
                    <a:pt x="490"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19"/>
            <p:cNvSpPr/>
            <p:nvPr/>
          </p:nvSpPr>
          <p:spPr>
            <a:xfrm rot="-5400000">
              <a:off x="13524" y="315517"/>
              <a:ext cx="155984" cy="156484"/>
            </a:xfrm>
            <a:custGeom>
              <a:avLst/>
              <a:gdLst/>
              <a:ahLst/>
              <a:cxnLst/>
              <a:rect l="l" t="t" r="r" b="b"/>
              <a:pathLst>
                <a:path w="3744" h="3756" extrusionOk="0">
                  <a:moveTo>
                    <a:pt x="2712" y="0"/>
                  </a:moveTo>
                  <a:cubicBezTo>
                    <a:pt x="1784" y="569"/>
                    <a:pt x="533" y="1787"/>
                    <a:pt x="373" y="1980"/>
                  </a:cubicBezTo>
                  <a:cubicBezTo>
                    <a:pt x="1" y="2445"/>
                    <a:pt x="70" y="3124"/>
                    <a:pt x="530" y="3507"/>
                  </a:cubicBezTo>
                  <a:cubicBezTo>
                    <a:pt x="734" y="3674"/>
                    <a:pt x="980" y="3756"/>
                    <a:pt x="1225" y="3756"/>
                  </a:cubicBezTo>
                  <a:cubicBezTo>
                    <a:pt x="1535" y="3756"/>
                    <a:pt x="1842" y="3625"/>
                    <a:pt x="2060" y="3370"/>
                  </a:cubicBezTo>
                  <a:cubicBezTo>
                    <a:pt x="2236" y="3154"/>
                    <a:pt x="2739" y="2375"/>
                    <a:pt x="3148" y="1597"/>
                  </a:cubicBezTo>
                  <a:cubicBezTo>
                    <a:pt x="3627" y="689"/>
                    <a:pt x="3743" y="240"/>
                    <a:pt x="3730" y="0"/>
                  </a:cubicBezTo>
                  <a:lnTo>
                    <a:pt x="3514" y="0"/>
                  </a:lnTo>
                  <a:cubicBezTo>
                    <a:pt x="3604" y="462"/>
                    <a:pt x="2333" y="2691"/>
                    <a:pt x="1887" y="3230"/>
                  </a:cubicBezTo>
                  <a:cubicBezTo>
                    <a:pt x="1715" y="3438"/>
                    <a:pt x="1466" y="3546"/>
                    <a:pt x="1215" y="3546"/>
                  </a:cubicBezTo>
                  <a:cubicBezTo>
                    <a:pt x="1020" y="3546"/>
                    <a:pt x="824" y="3481"/>
                    <a:pt x="663" y="3347"/>
                  </a:cubicBezTo>
                  <a:cubicBezTo>
                    <a:pt x="290" y="3041"/>
                    <a:pt x="240" y="2492"/>
                    <a:pt x="546" y="2123"/>
                  </a:cubicBezTo>
                  <a:cubicBezTo>
                    <a:pt x="929" y="1660"/>
                    <a:pt x="2432" y="353"/>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9"/>
            <p:cNvSpPr/>
            <p:nvPr/>
          </p:nvSpPr>
          <p:spPr>
            <a:xfrm rot="-5400000">
              <a:off x="13607" y="119579"/>
              <a:ext cx="156526" cy="157193"/>
            </a:xfrm>
            <a:custGeom>
              <a:avLst/>
              <a:gdLst/>
              <a:ahLst/>
              <a:cxnLst/>
              <a:rect l="l" t="t" r="r" b="b"/>
              <a:pathLst>
                <a:path w="3757" h="3773" extrusionOk="0">
                  <a:moveTo>
                    <a:pt x="240" y="0"/>
                  </a:moveTo>
                  <a:lnTo>
                    <a:pt x="13" y="3"/>
                  </a:lnTo>
                  <a:cubicBezTo>
                    <a:pt x="0" y="243"/>
                    <a:pt x="120" y="695"/>
                    <a:pt x="596" y="1600"/>
                  </a:cubicBezTo>
                  <a:cubicBezTo>
                    <a:pt x="1005" y="2379"/>
                    <a:pt x="1504" y="3157"/>
                    <a:pt x="1684" y="3377"/>
                  </a:cubicBezTo>
                  <a:cubicBezTo>
                    <a:pt x="1900" y="3638"/>
                    <a:pt x="2212" y="3773"/>
                    <a:pt x="2527" y="3773"/>
                  </a:cubicBezTo>
                  <a:cubicBezTo>
                    <a:pt x="2773" y="3773"/>
                    <a:pt x="3020" y="3691"/>
                    <a:pt x="3224" y="3523"/>
                  </a:cubicBezTo>
                  <a:cubicBezTo>
                    <a:pt x="3690" y="3137"/>
                    <a:pt x="3756" y="2449"/>
                    <a:pt x="3370" y="1983"/>
                  </a:cubicBezTo>
                  <a:cubicBezTo>
                    <a:pt x="3191" y="1767"/>
                    <a:pt x="2519" y="1128"/>
                    <a:pt x="1837" y="579"/>
                  </a:cubicBezTo>
                  <a:cubicBezTo>
                    <a:pt x="1580" y="373"/>
                    <a:pt x="1318" y="180"/>
                    <a:pt x="1041" y="3"/>
                  </a:cubicBezTo>
                  <a:lnTo>
                    <a:pt x="586" y="3"/>
                  </a:lnTo>
                  <a:cubicBezTo>
                    <a:pt x="795" y="100"/>
                    <a:pt x="1141" y="306"/>
                    <a:pt x="1697"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7" y="3234"/>
                  </a:cubicBezTo>
                  <a:cubicBezTo>
                    <a:pt x="1687" y="3027"/>
                    <a:pt x="1188" y="2249"/>
                    <a:pt x="792" y="1497"/>
                  </a:cubicBezTo>
                  <a:cubicBezTo>
                    <a:pt x="266" y="496"/>
                    <a:pt x="220"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19"/>
            <p:cNvSpPr/>
            <p:nvPr/>
          </p:nvSpPr>
          <p:spPr>
            <a:xfrm rot="-5400000">
              <a:off x="29335" y="327537"/>
              <a:ext cx="94116" cy="107989"/>
            </a:xfrm>
            <a:custGeom>
              <a:avLst/>
              <a:gdLst/>
              <a:ahLst/>
              <a:cxnLst/>
              <a:rect l="l" t="t" r="r" b="b"/>
              <a:pathLst>
                <a:path w="2259" h="2592" extrusionOk="0">
                  <a:moveTo>
                    <a:pt x="2135" y="1"/>
                  </a:moveTo>
                  <a:cubicBezTo>
                    <a:pt x="2102" y="4"/>
                    <a:pt x="2069" y="17"/>
                    <a:pt x="2049" y="44"/>
                  </a:cubicBezTo>
                  <a:lnTo>
                    <a:pt x="79" y="2403"/>
                  </a:lnTo>
                  <a:cubicBezTo>
                    <a:pt x="1" y="2486"/>
                    <a:pt x="80" y="2591"/>
                    <a:pt x="165" y="2591"/>
                  </a:cubicBezTo>
                  <a:cubicBezTo>
                    <a:pt x="195" y="2591"/>
                    <a:pt x="227" y="2578"/>
                    <a:pt x="252" y="2546"/>
                  </a:cubicBezTo>
                  <a:lnTo>
                    <a:pt x="2218" y="187"/>
                  </a:lnTo>
                  <a:cubicBezTo>
                    <a:pt x="2258" y="140"/>
                    <a:pt x="2252" y="67"/>
                    <a:pt x="2205" y="31"/>
                  </a:cubicBezTo>
                  <a:cubicBezTo>
                    <a:pt x="2185" y="11"/>
                    <a:pt x="2162"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19"/>
            <p:cNvSpPr/>
            <p:nvPr/>
          </p:nvSpPr>
          <p:spPr>
            <a:xfrm rot="-5400000">
              <a:off x="101703" y="216173"/>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9"/>
            <p:cNvSpPr/>
            <p:nvPr/>
          </p:nvSpPr>
          <p:spPr>
            <a:xfrm rot="-5400000">
              <a:off x="30293" y="154471"/>
              <a:ext cx="91907" cy="107698"/>
            </a:xfrm>
            <a:custGeom>
              <a:avLst/>
              <a:gdLst/>
              <a:ahLst/>
              <a:cxnLst/>
              <a:rect l="l" t="t" r="r" b="b"/>
              <a:pathLst>
                <a:path w="2206" h="2585" extrusionOk="0">
                  <a:moveTo>
                    <a:pt x="147" y="1"/>
                  </a:moveTo>
                  <a:cubicBezTo>
                    <a:pt x="50" y="1"/>
                    <a:pt x="0" y="110"/>
                    <a:pt x="60" y="184"/>
                  </a:cubicBezTo>
                  <a:lnTo>
                    <a:pt x="1963" y="2542"/>
                  </a:lnTo>
                  <a:cubicBezTo>
                    <a:pt x="1988" y="2572"/>
                    <a:pt x="2017" y="2584"/>
                    <a:pt x="2047"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9"/>
            <p:cNvSpPr/>
            <p:nvPr/>
          </p:nvSpPr>
          <p:spPr>
            <a:xfrm rot="-5400000">
              <a:off x="172446" y="361742"/>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9"/>
            <p:cNvSpPr/>
            <p:nvPr/>
          </p:nvSpPr>
          <p:spPr>
            <a:xfrm rot="-5400000">
              <a:off x="51958" y="463857"/>
              <a:ext cx="26122" cy="22414"/>
            </a:xfrm>
            <a:custGeom>
              <a:avLst/>
              <a:gdLst/>
              <a:ahLst/>
              <a:cxnLst/>
              <a:rect l="l" t="t" r="r" b="b"/>
              <a:pathLst>
                <a:path w="627" h="538" extrusionOk="0">
                  <a:moveTo>
                    <a:pt x="356" y="0"/>
                  </a:moveTo>
                  <a:cubicBezTo>
                    <a:pt x="290" y="0"/>
                    <a:pt x="222" y="24"/>
                    <a:pt x="167" y="78"/>
                  </a:cubicBezTo>
                  <a:cubicBezTo>
                    <a:pt x="1" y="248"/>
                    <a:pt x="121" y="537"/>
                    <a:pt x="360" y="537"/>
                  </a:cubicBezTo>
                  <a:cubicBezTo>
                    <a:pt x="507" y="537"/>
                    <a:pt x="626" y="418"/>
                    <a:pt x="626" y="268"/>
                  </a:cubicBezTo>
                  <a:cubicBezTo>
                    <a:pt x="626"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19"/>
            <p:cNvSpPr/>
            <p:nvPr/>
          </p:nvSpPr>
          <p:spPr>
            <a:xfrm rot="-5400000">
              <a:off x="51916" y="109642"/>
              <a:ext cx="26206" cy="22414"/>
            </a:xfrm>
            <a:custGeom>
              <a:avLst/>
              <a:gdLst/>
              <a:ahLst/>
              <a:cxnLst/>
              <a:rect l="l" t="t" r="r" b="b"/>
              <a:pathLst>
                <a:path w="629" h="538" extrusionOk="0">
                  <a:moveTo>
                    <a:pt x="356" y="0"/>
                  </a:moveTo>
                  <a:cubicBezTo>
                    <a:pt x="290" y="0"/>
                    <a:pt x="224" y="24"/>
                    <a:pt x="170" y="78"/>
                  </a:cubicBezTo>
                  <a:cubicBezTo>
                    <a:pt x="0" y="248"/>
                    <a:pt x="120" y="537"/>
                    <a:pt x="359" y="537"/>
                  </a:cubicBezTo>
                  <a:cubicBezTo>
                    <a:pt x="506" y="537"/>
                    <a:pt x="629" y="418"/>
                    <a:pt x="629" y="268"/>
                  </a:cubicBezTo>
                  <a:cubicBezTo>
                    <a:pt x="627"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19"/>
            <p:cNvSpPr/>
            <p:nvPr/>
          </p:nvSpPr>
          <p:spPr>
            <a:xfrm rot="-5400000">
              <a:off x="172508" y="212403"/>
              <a:ext cx="26122" cy="22456"/>
            </a:xfrm>
            <a:custGeom>
              <a:avLst/>
              <a:gdLst/>
              <a:ahLst/>
              <a:cxnLst/>
              <a:rect l="l" t="t" r="r" b="b"/>
              <a:pathLst>
                <a:path w="627" h="539" extrusionOk="0">
                  <a:moveTo>
                    <a:pt x="356" y="0"/>
                  </a:moveTo>
                  <a:cubicBezTo>
                    <a:pt x="290" y="0"/>
                    <a:pt x="222" y="25"/>
                    <a:pt x="167" y="80"/>
                  </a:cubicBezTo>
                  <a:cubicBezTo>
                    <a:pt x="1" y="249"/>
                    <a:pt x="121" y="539"/>
                    <a:pt x="360" y="539"/>
                  </a:cubicBezTo>
                  <a:cubicBezTo>
                    <a:pt x="507" y="539"/>
                    <a:pt x="626" y="419"/>
                    <a:pt x="626" y="269"/>
                  </a:cubicBezTo>
                  <a:cubicBezTo>
                    <a:pt x="626" y="107"/>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19"/>
            <p:cNvSpPr/>
            <p:nvPr/>
          </p:nvSpPr>
          <p:spPr>
            <a:xfrm rot="-5400000">
              <a:off x="51854" y="-105649"/>
              <a:ext cx="26247" cy="22498"/>
            </a:xfrm>
            <a:custGeom>
              <a:avLst/>
              <a:gdLst/>
              <a:ahLst/>
              <a:cxnLst/>
              <a:rect l="l" t="t" r="r" b="b"/>
              <a:pathLst>
                <a:path w="630" h="540" extrusionOk="0">
                  <a:moveTo>
                    <a:pt x="359" y="1"/>
                  </a:moveTo>
                  <a:cubicBezTo>
                    <a:pt x="293" y="1"/>
                    <a:pt x="225" y="25"/>
                    <a:pt x="171"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9"/>
            <p:cNvSpPr/>
            <p:nvPr/>
          </p:nvSpPr>
          <p:spPr>
            <a:xfrm rot="-5400000">
              <a:off x="95870" y="44046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19"/>
            <p:cNvSpPr/>
            <p:nvPr/>
          </p:nvSpPr>
          <p:spPr>
            <a:xfrm rot="-5400000">
              <a:off x="341325" y="469312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19"/>
            <p:cNvSpPr/>
            <p:nvPr/>
          </p:nvSpPr>
          <p:spPr>
            <a:xfrm rot="-5400000">
              <a:off x="341325" y="4346864"/>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9"/>
            <p:cNvSpPr/>
            <p:nvPr/>
          </p:nvSpPr>
          <p:spPr>
            <a:xfrm rot="-5400000">
              <a:off x="95912" y="3834520"/>
              <a:ext cx="361964" cy="341008"/>
            </a:xfrm>
            <a:custGeom>
              <a:avLst/>
              <a:gdLst/>
              <a:ahLst/>
              <a:cxnLst/>
              <a:rect l="l" t="t" r="r" b="b"/>
              <a:pathLst>
                <a:path w="8688" h="8185" extrusionOk="0">
                  <a:moveTo>
                    <a:pt x="4549" y="1"/>
                  </a:moveTo>
                  <a:cubicBezTo>
                    <a:pt x="4349" y="876"/>
                    <a:pt x="3986" y="3228"/>
                    <a:pt x="1" y="3993"/>
                  </a:cubicBezTo>
                  <a:cubicBezTo>
                    <a:pt x="1" y="3993"/>
                    <a:pt x="3168" y="5151"/>
                    <a:pt x="4545"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9"/>
            <p:cNvSpPr/>
            <p:nvPr/>
          </p:nvSpPr>
          <p:spPr>
            <a:xfrm rot="-5400000">
              <a:off x="341325" y="4123012"/>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4" y="2270"/>
                    <a:pt x="2269" y="1764"/>
                    <a:pt x="2269" y="1135"/>
                  </a:cubicBezTo>
                  <a:cubicBezTo>
                    <a:pt x="2269"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9"/>
            <p:cNvSpPr/>
            <p:nvPr/>
          </p:nvSpPr>
          <p:spPr>
            <a:xfrm rot="-5400000">
              <a:off x="341325" y="3776796"/>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9"/>
            <p:cNvSpPr/>
            <p:nvPr/>
          </p:nvSpPr>
          <p:spPr>
            <a:xfrm rot="-5400000">
              <a:off x="95932" y="3264431"/>
              <a:ext cx="361922" cy="341008"/>
            </a:xfrm>
            <a:custGeom>
              <a:avLst/>
              <a:gdLst/>
              <a:ahLst/>
              <a:cxnLst/>
              <a:rect l="l" t="t" r="r" b="b"/>
              <a:pathLst>
                <a:path w="8687" h="8185" extrusionOk="0">
                  <a:moveTo>
                    <a:pt x="4548" y="1"/>
                  </a:moveTo>
                  <a:cubicBezTo>
                    <a:pt x="4349" y="876"/>
                    <a:pt x="3986" y="3228"/>
                    <a:pt x="0" y="3993"/>
                  </a:cubicBezTo>
                  <a:cubicBezTo>
                    <a:pt x="0" y="3993"/>
                    <a:pt x="3168"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9"/>
            <p:cNvSpPr/>
            <p:nvPr/>
          </p:nvSpPr>
          <p:spPr>
            <a:xfrm rot="-5400000">
              <a:off x="341325" y="355277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19"/>
            <p:cNvSpPr/>
            <p:nvPr/>
          </p:nvSpPr>
          <p:spPr>
            <a:xfrm rot="-5400000">
              <a:off x="341325" y="3206687"/>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19"/>
            <p:cNvSpPr/>
            <p:nvPr/>
          </p:nvSpPr>
          <p:spPr>
            <a:xfrm rot="-5400000">
              <a:off x="95912" y="2694342"/>
              <a:ext cx="361964" cy="341008"/>
            </a:xfrm>
            <a:custGeom>
              <a:avLst/>
              <a:gdLst/>
              <a:ahLst/>
              <a:cxnLst/>
              <a:rect l="l" t="t" r="r" b="b"/>
              <a:pathLst>
                <a:path w="8688" h="8185" extrusionOk="0">
                  <a:moveTo>
                    <a:pt x="4552" y="1"/>
                  </a:moveTo>
                  <a:cubicBezTo>
                    <a:pt x="4349" y="876"/>
                    <a:pt x="3986" y="3228"/>
                    <a:pt x="1" y="3993"/>
                  </a:cubicBezTo>
                  <a:cubicBezTo>
                    <a:pt x="1" y="3993"/>
                    <a:pt x="3171" y="5151"/>
                    <a:pt x="4549" y="8185"/>
                  </a:cubicBezTo>
                  <a:cubicBezTo>
                    <a:pt x="5929" y="5211"/>
                    <a:pt x="8687" y="3993"/>
                    <a:pt x="8687" y="3993"/>
                  </a:cubicBezTo>
                  <a:cubicBezTo>
                    <a:pt x="8687"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19"/>
            <p:cNvSpPr/>
            <p:nvPr/>
          </p:nvSpPr>
          <p:spPr>
            <a:xfrm rot="-5400000">
              <a:off x="341325" y="2982709"/>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19"/>
            <p:cNvSpPr/>
            <p:nvPr/>
          </p:nvSpPr>
          <p:spPr>
            <a:xfrm rot="-5400000">
              <a:off x="341325" y="2636619"/>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19"/>
            <p:cNvSpPr/>
            <p:nvPr/>
          </p:nvSpPr>
          <p:spPr>
            <a:xfrm rot="-5400000">
              <a:off x="95849" y="2124170"/>
              <a:ext cx="362089" cy="341008"/>
            </a:xfrm>
            <a:custGeom>
              <a:avLst/>
              <a:gdLst/>
              <a:ahLst/>
              <a:cxnLst/>
              <a:rect l="l" t="t" r="r" b="b"/>
              <a:pathLst>
                <a:path w="8691" h="8185" extrusionOk="0">
                  <a:moveTo>
                    <a:pt x="4552" y="1"/>
                  </a:moveTo>
                  <a:cubicBezTo>
                    <a:pt x="4352" y="876"/>
                    <a:pt x="3989" y="3228"/>
                    <a:pt x="0" y="3993"/>
                  </a:cubicBezTo>
                  <a:cubicBezTo>
                    <a:pt x="0" y="3993"/>
                    <a:pt x="3168" y="5151"/>
                    <a:pt x="4552" y="8185"/>
                  </a:cubicBezTo>
                  <a:cubicBezTo>
                    <a:pt x="5929" y="5211"/>
                    <a:pt x="8690" y="3993"/>
                    <a:pt x="8690" y="3993"/>
                  </a:cubicBezTo>
                  <a:cubicBezTo>
                    <a:pt x="8690" y="3993"/>
                    <a:pt x="4721"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19"/>
            <p:cNvSpPr/>
            <p:nvPr/>
          </p:nvSpPr>
          <p:spPr>
            <a:xfrm rot="-5400000">
              <a:off x="333325" y="2420557"/>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19"/>
            <p:cNvSpPr/>
            <p:nvPr/>
          </p:nvSpPr>
          <p:spPr>
            <a:xfrm rot="-5400000">
              <a:off x="341325" y="2066384"/>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19"/>
            <p:cNvSpPr/>
            <p:nvPr/>
          </p:nvSpPr>
          <p:spPr>
            <a:xfrm rot="-5400000">
              <a:off x="95932" y="1554019"/>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5"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19"/>
            <p:cNvSpPr/>
            <p:nvPr/>
          </p:nvSpPr>
          <p:spPr>
            <a:xfrm rot="-5400000">
              <a:off x="341325" y="184253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19"/>
            <p:cNvSpPr/>
            <p:nvPr/>
          </p:nvSpPr>
          <p:spPr>
            <a:xfrm rot="-5400000">
              <a:off x="341325" y="1496274"/>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19"/>
            <p:cNvSpPr/>
            <p:nvPr/>
          </p:nvSpPr>
          <p:spPr>
            <a:xfrm rot="-5400000">
              <a:off x="95912" y="983930"/>
              <a:ext cx="361964" cy="341008"/>
            </a:xfrm>
            <a:custGeom>
              <a:avLst/>
              <a:gdLst/>
              <a:ahLst/>
              <a:cxnLst/>
              <a:rect l="l" t="t" r="r" b="b"/>
              <a:pathLst>
                <a:path w="8688" h="8185" extrusionOk="0">
                  <a:moveTo>
                    <a:pt x="4549" y="1"/>
                  </a:moveTo>
                  <a:cubicBezTo>
                    <a:pt x="4349" y="876"/>
                    <a:pt x="3986" y="3228"/>
                    <a:pt x="1" y="3993"/>
                  </a:cubicBezTo>
                  <a:cubicBezTo>
                    <a:pt x="1" y="3993"/>
                    <a:pt x="3171" y="5151"/>
                    <a:pt x="4552"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19"/>
            <p:cNvSpPr/>
            <p:nvPr/>
          </p:nvSpPr>
          <p:spPr>
            <a:xfrm rot="-5400000">
              <a:off x="341325" y="127229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19"/>
            <p:cNvSpPr/>
            <p:nvPr/>
          </p:nvSpPr>
          <p:spPr>
            <a:xfrm rot="-5400000">
              <a:off x="333346" y="934143"/>
              <a:ext cx="110489" cy="94616"/>
            </a:xfrm>
            <a:custGeom>
              <a:avLst/>
              <a:gdLst/>
              <a:ahLst/>
              <a:cxnLst/>
              <a:rect l="l" t="t" r="r" b="b"/>
              <a:pathLst>
                <a:path w="2652" h="2271" extrusionOk="0">
                  <a:moveTo>
                    <a:pt x="1509" y="0"/>
                  </a:moveTo>
                  <a:cubicBezTo>
                    <a:pt x="1230" y="0"/>
                    <a:pt x="946" y="103"/>
                    <a:pt x="715" y="334"/>
                  </a:cubicBezTo>
                  <a:cubicBezTo>
                    <a:pt x="0" y="1050"/>
                    <a:pt x="506" y="2271"/>
                    <a:pt x="1517" y="2271"/>
                  </a:cubicBezTo>
                  <a:cubicBezTo>
                    <a:pt x="2143" y="2271"/>
                    <a:pt x="2652" y="1765"/>
                    <a:pt x="2652" y="1136"/>
                  </a:cubicBezTo>
                  <a:cubicBezTo>
                    <a:pt x="2652" y="454"/>
                    <a:pt x="2092"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19"/>
            <p:cNvSpPr/>
            <p:nvPr/>
          </p:nvSpPr>
          <p:spPr>
            <a:xfrm rot="-5400000">
              <a:off x="95932" y="413841"/>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19"/>
            <p:cNvSpPr/>
            <p:nvPr/>
          </p:nvSpPr>
          <p:spPr>
            <a:xfrm rot="-5400000">
              <a:off x="333346" y="710166"/>
              <a:ext cx="110489" cy="94616"/>
            </a:xfrm>
            <a:custGeom>
              <a:avLst/>
              <a:gdLst/>
              <a:ahLst/>
              <a:cxnLst/>
              <a:rect l="l" t="t" r="r" b="b"/>
              <a:pathLst>
                <a:path w="2652" h="2271" extrusionOk="0">
                  <a:moveTo>
                    <a:pt x="1507" y="0"/>
                  </a:moveTo>
                  <a:cubicBezTo>
                    <a:pt x="1229" y="0"/>
                    <a:pt x="946" y="103"/>
                    <a:pt x="716" y="334"/>
                  </a:cubicBezTo>
                  <a:cubicBezTo>
                    <a:pt x="0" y="1050"/>
                    <a:pt x="506" y="2271"/>
                    <a:pt x="1517" y="2271"/>
                  </a:cubicBezTo>
                  <a:cubicBezTo>
                    <a:pt x="2143" y="2271"/>
                    <a:pt x="2652" y="1765"/>
                    <a:pt x="2652" y="1136"/>
                  </a:cubicBezTo>
                  <a:cubicBezTo>
                    <a:pt x="2652" y="454"/>
                    <a:pt x="2091"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19"/>
            <p:cNvSpPr/>
            <p:nvPr/>
          </p:nvSpPr>
          <p:spPr>
            <a:xfrm rot="-5400000">
              <a:off x="333325" y="364054"/>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6"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19"/>
            <p:cNvSpPr/>
            <p:nvPr/>
          </p:nvSpPr>
          <p:spPr>
            <a:xfrm rot="-5400000">
              <a:off x="95849" y="-156310"/>
              <a:ext cx="362089" cy="341008"/>
            </a:xfrm>
            <a:custGeom>
              <a:avLst/>
              <a:gdLst/>
              <a:ahLst/>
              <a:cxnLst/>
              <a:rect l="l" t="t" r="r" b="b"/>
              <a:pathLst>
                <a:path w="8691" h="8185" extrusionOk="0">
                  <a:moveTo>
                    <a:pt x="4552" y="1"/>
                  </a:moveTo>
                  <a:cubicBezTo>
                    <a:pt x="4349" y="876"/>
                    <a:pt x="3986" y="3228"/>
                    <a:pt x="1" y="3993"/>
                  </a:cubicBezTo>
                  <a:cubicBezTo>
                    <a:pt x="1" y="3993"/>
                    <a:pt x="3171" y="5151"/>
                    <a:pt x="4549" y="8185"/>
                  </a:cubicBezTo>
                  <a:cubicBezTo>
                    <a:pt x="5929" y="5211"/>
                    <a:pt x="8691" y="3993"/>
                    <a:pt x="8691" y="3993"/>
                  </a:cubicBezTo>
                  <a:cubicBezTo>
                    <a:pt x="8691"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19"/>
            <p:cNvSpPr/>
            <p:nvPr/>
          </p:nvSpPr>
          <p:spPr>
            <a:xfrm rot="-5400000">
              <a:off x="333325" y="140077"/>
              <a:ext cx="110531" cy="94616"/>
            </a:xfrm>
            <a:custGeom>
              <a:avLst/>
              <a:gdLst/>
              <a:ahLst/>
              <a:cxnLst/>
              <a:rect l="l" t="t" r="r" b="b"/>
              <a:pathLst>
                <a:path w="2653" h="2271" extrusionOk="0">
                  <a:moveTo>
                    <a:pt x="1509" y="0"/>
                  </a:moveTo>
                  <a:cubicBezTo>
                    <a:pt x="1231" y="0"/>
                    <a:pt x="947" y="103"/>
                    <a:pt x="716" y="334"/>
                  </a:cubicBezTo>
                  <a:cubicBezTo>
                    <a:pt x="1" y="1050"/>
                    <a:pt x="507"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19"/>
            <p:cNvSpPr/>
            <p:nvPr/>
          </p:nvSpPr>
          <p:spPr>
            <a:xfrm rot="-5400000">
              <a:off x="95870" y="49675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3">
  <p:cSld name="CUSTOM_2_1_1">
    <p:spTree>
      <p:nvGrpSpPr>
        <p:cNvPr id="1" name="Shape 5549"/>
        <p:cNvGrpSpPr/>
        <p:nvPr/>
      </p:nvGrpSpPr>
      <p:grpSpPr>
        <a:xfrm>
          <a:off x="0" y="0"/>
          <a:ext cx="0" cy="0"/>
          <a:chOff x="0" y="0"/>
          <a:chExt cx="0" cy="0"/>
        </a:xfrm>
      </p:grpSpPr>
      <p:sp>
        <p:nvSpPr>
          <p:cNvPr id="5550" name="Google Shape;5550;p22"/>
          <p:cNvSpPr txBox="1">
            <a:spLocks noGrp="1"/>
          </p:cNvSpPr>
          <p:nvPr>
            <p:ph type="title"/>
          </p:nvPr>
        </p:nvSpPr>
        <p:spPr>
          <a:xfrm>
            <a:off x="1192800" y="2044990"/>
            <a:ext cx="67584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solidFill>
                  <a:schemeClr val="lt2"/>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551" name="Google Shape;5551;p22"/>
          <p:cNvSpPr txBox="1">
            <a:spLocks noGrp="1"/>
          </p:cNvSpPr>
          <p:nvPr>
            <p:ph type="title" idx="2" hasCustomPrompt="1"/>
          </p:nvPr>
        </p:nvSpPr>
        <p:spPr>
          <a:xfrm>
            <a:off x="3911100" y="1205531"/>
            <a:ext cx="1321800" cy="76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8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552" name="Google Shape;5552;p22"/>
          <p:cNvSpPr txBox="1">
            <a:spLocks noGrp="1"/>
          </p:cNvSpPr>
          <p:nvPr>
            <p:ph type="subTitle" idx="1"/>
          </p:nvPr>
        </p:nvSpPr>
        <p:spPr>
          <a:xfrm>
            <a:off x="2395050" y="3206818"/>
            <a:ext cx="4353900" cy="35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grpSp>
        <p:nvGrpSpPr>
          <p:cNvPr id="5553" name="Google Shape;5553;p22"/>
          <p:cNvGrpSpPr/>
          <p:nvPr/>
        </p:nvGrpSpPr>
        <p:grpSpPr>
          <a:xfrm flipH="1">
            <a:off x="8709874" y="-166851"/>
            <a:ext cx="434123" cy="5485949"/>
            <a:chOff x="13274" y="-166851"/>
            <a:chExt cx="434123" cy="5485949"/>
          </a:xfrm>
        </p:grpSpPr>
        <p:sp>
          <p:nvSpPr>
            <p:cNvPr id="5554" name="Google Shape;5554;p22"/>
            <p:cNvSpPr/>
            <p:nvPr/>
          </p:nvSpPr>
          <p:spPr>
            <a:xfrm rot="-5400000">
              <a:off x="-76071" y="4648688"/>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0" y="5509"/>
                    <a:pt x="13242" y="4611"/>
                    <a:pt x="13661" y="3407"/>
                  </a:cubicBezTo>
                  <a:cubicBezTo>
                    <a:pt x="14020" y="2372"/>
                    <a:pt x="13844" y="1181"/>
                    <a:pt x="13172" y="0"/>
                  </a:cubicBezTo>
                  <a:lnTo>
                    <a:pt x="12912" y="0"/>
                  </a:lnTo>
                  <a:cubicBezTo>
                    <a:pt x="13608" y="1161"/>
                    <a:pt x="13801" y="2332"/>
                    <a:pt x="13451" y="3334"/>
                  </a:cubicBezTo>
                  <a:cubicBezTo>
                    <a:pt x="13059" y="4468"/>
                    <a:pt x="12027" y="5316"/>
                    <a:pt x="10470" y="5789"/>
                  </a:cubicBezTo>
                  <a:cubicBezTo>
                    <a:pt x="8035" y="6527"/>
                    <a:pt x="7257" y="7702"/>
                    <a:pt x="7010" y="8311"/>
                  </a:cubicBezTo>
                  <a:cubicBezTo>
                    <a:pt x="6764" y="7702"/>
                    <a:pt x="5989" y="6527"/>
                    <a:pt x="3554" y="5789"/>
                  </a:cubicBezTo>
                  <a:cubicBezTo>
                    <a:pt x="1997" y="5316"/>
                    <a:pt x="962" y="4468"/>
                    <a:pt x="570"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22"/>
            <p:cNvSpPr/>
            <p:nvPr/>
          </p:nvSpPr>
          <p:spPr>
            <a:xfrm rot="-5400000">
              <a:off x="-60135" y="4680164"/>
              <a:ext cx="489326" cy="342507"/>
            </a:xfrm>
            <a:custGeom>
              <a:avLst/>
              <a:gdLst/>
              <a:ahLst/>
              <a:cxnLst/>
              <a:rect l="l" t="t" r="r" b="b"/>
              <a:pathLst>
                <a:path w="11745" h="8221" extrusionOk="0">
                  <a:moveTo>
                    <a:pt x="666" y="0"/>
                  </a:moveTo>
                  <a:cubicBezTo>
                    <a:pt x="137" y="965"/>
                    <a:pt x="0" y="1936"/>
                    <a:pt x="297" y="2781"/>
                  </a:cubicBezTo>
                  <a:cubicBezTo>
                    <a:pt x="646" y="3793"/>
                    <a:pt x="1557"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4" y="1936"/>
                    <a:pt x="11611" y="965"/>
                    <a:pt x="11082" y="0"/>
                  </a:cubicBezTo>
                  <a:lnTo>
                    <a:pt x="10830" y="0"/>
                  </a:lnTo>
                  <a:cubicBezTo>
                    <a:pt x="11378" y="945"/>
                    <a:pt x="11525" y="1893"/>
                    <a:pt x="11242" y="2708"/>
                  </a:cubicBezTo>
                  <a:cubicBezTo>
                    <a:pt x="10913" y="3650"/>
                    <a:pt x="10054" y="4358"/>
                    <a:pt x="8760" y="4751"/>
                  </a:cubicBezTo>
                  <a:cubicBezTo>
                    <a:pt x="6771" y="5356"/>
                    <a:pt x="6099" y="6308"/>
                    <a:pt x="5872"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22"/>
            <p:cNvSpPr/>
            <p:nvPr/>
          </p:nvSpPr>
          <p:spPr>
            <a:xfrm rot="-5400000">
              <a:off x="73289" y="4749803"/>
              <a:ext cx="91074" cy="203105"/>
            </a:xfrm>
            <a:custGeom>
              <a:avLst/>
              <a:gdLst/>
              <a:ahLst/>
              <a:cxnLst/>
              <a:rect l="l" t="t" r="r" b="b"/>
              <a:pathLst>
                <a:path w="2186" h="4875" extrusionOk="0">
                  <a:moveTo>
                    <a:pt x="1091" y="223"/>
                  </a:moveTo>
                  <a:cubicBezTo>
                    <a:pt x="1464" y="223"/>
                    <a:pt x="1963" y="3041"/>
                    <a:pt x="1963" y="3780"/>
                  </a:cubicBezTo>
                  <a:cubicBezTo>
                    <a:pt x="1963" y="4262"/>
                    <a:pt x="1574" y="4651"/>
                    <a:pt x="1091" y="4651"/>
                  </a:cubicBezTo>
                  <a:cubicBezTo>
                    <a:pt x="612" y="4648"/>
                    <a:pt x="223" y="4262"/>
                    <a:pt x="223" y="3780"/>
                  </a:cubicBezTo>
                  <a:cubicBezTo>
                    <a:pt x="223" y="3041"/>
                    <a:pt x="719" y="223"/>
                    <a:pt x="1091" y="223"/>
                  </a:cubicBezTo>
                  <a:close/>
                  <a:moveTo>
                    <a:pt x="1091" y="0"/>
                  </a:moveTo>
                  <a:cubicBezTo>
                    <a:pt x="389" y="0"/>
                    <a:pt x="0" y="3421"/>
                    <a:pt x="0" y="3780"/>
                  </a:cubicBezTo>
                  <a:cubicBezTo>
                    <a:pt x="0" y="4385"/>
                    <a:pt x="489" y="4874"/>
                    <a:pt x="1091" y="4874"/>
                  </a:cubicBezTo>
                  <a:cubicBezTo>
                    <a:pt x="1697" y="4874"/>
                    <a:pt x="2186" y="4385"/>
                    <a:pt x="2186" y="3780"/>
                  </a:cubicBezTo>
                  <a:cubicBezTo>
                    <a:pt x="2186" y="3421"/>
                    <a:pt x="1797"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22"/>
            <p:cNvSpPr/>
            <p:nvPr/>
          </p:nvSpPr>
          <p:spPr>
            <a:xfrm rot="-5400000">
              <a:off x="13503" y="4871249"/>
              <a:ext cx="156568" cy="157026"/>
            </a:xfrm>
            <a:custGeom>
              <a:avLst/>
              <a:gdLst/>
              <a:ahLst/>
              <a:cxnLst/>
              <a:rect l="l" t="t" r="r" b="b"/>
              <a:pathLst>
                <a:path w="3758" h="3769" extrusionOk="0">
                  <a:moveTo>
                    <a:pt x="2726" y="0"/>
                  </a:moveTo>
                  <a:cubicBezTo>
                    <a:pt x="1797" y="569"/>
                    <a:pt x="547" y="1787"/>
                    <a:pt x="384" y="1980"/>
                  </a:cubicBezTo>
                  <a:cubicBezTo>
                    <a:pt x="1" y="2445"/>
                    <a:pt x="68" y="3134"/>
                    <a:pt x="530" y="3520"/>
                  </a:cubicBezTo>
                  <a:cubicBezTo>
                    <a:pt x="735" y="3687"/>
                    <a:pt x="981" y="3768"/>
                    <a:pt x="1225" y="3768"/>
                  </a:cubicBezTo>
                  <a:cubicBezTo>
                    <a:pt x="1540" y="3768"/>
                    <a:pt x="1853" y="3633"/>
                    <a:pt x="2070" y="3370"/>
                  </a:cubicBezTo>
                  <a:cubicBezTo>
                    <a:pt x="2250" y="3154"/>
                    <a:pt x="2749" y="2375"/>
                    <a:pt x="3158" y="1597"/>
                  </a:cubicBezTo>
                  <a:cubicBezTo>
                    <a:pt x="3637" y="689"/>
                    <a:pt x="3757" y="240"/>
                    <a:pt x="3740" y="0"/>
                  </a:cubicBezTo>
                  <a:lnTo>
                    <a:pt x="3527" y="0"/>
                  </a:lnTo>
                  <a:cubicBezTo>
                    <a:pt x="3614" y="462"/>
                    <a:pt x="2343" y="2691"/>
                    <a:pt x="1901" y="3230"/>
                  </a:cubicBezTo>
                  <a:cubicBezTo>
                    <a:pt x="1734" y="3430"/>
                    <a:pt x="1488" y="3546"/>
                    <a:pt x="1229" y="3546"/>
                  </a:cubicBezTo>
                  <a:cubicBezTo>
                    <a:pt x="1026" y="3546"/>
                    <a:pt x="829" y="3477"/>
                    <a:pt x="673" y="3347"/>
                  </a:cubicBezTo>
                  <a:cubicBezTo>
                    <a:pt x="304" y="3041"/>
                    <a:pt x="254" y="2492"/>
                    <a:pt x="557" y="2123"/>
                  </a:cubicBezTo>
                  <a:cubicBezTo>
                    <a:pt x="939" y="1660"/>
                    <a:pt x="2446" y="353"/>
                    <a:pt x="3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22"/>
            <p:cNvSpPr/>
            <p:nvPr/>
          </p:nvSpPr>
          <p:spPr>
            <a:xfrm rot="-5400000">
              <a:off x="15940" y="4677706"/>
              <a:ext cx="151943" cy="157276"/>
            </a:xfrm>
            <a:custGeom>
              <a:avLst/>
              <a:gdLst/>
              <a:ahLst/>
              <a:cxnLst/>
              <a:rect l="l" t="t" r="r" b="b"/>
              <a:pathLst>
                <a:path w="3647" h="3775" extrusionOk="0">
                  <a:moveTo>
                    <a:pt x="240" y="0"/>
                  </a:moveTo>
                  <a:lnTo>
                    <a:pt x="17" y="3"/>
                  </a:lnTo>
                  <a:cubicBezTo>
                    <a:pt x="1" y="243"/>
                    <a:pt x="120" y="695"/>
                    <a:pt x="599" y="1600"/>
                  </a:cubicBezTo>
                  <a:cubicBezTo>
                    <a:pt x="1005" y="2379"/>
                    <a:pt x="1508" y="3157"/>
                    <a:pt x="1687" y="3377"/>
                  </a:cubicBezTo>
                  <a:cubicBezTo>
                    <a:pt x="1870" y="3600"/>
                    <a:pt x="2136" y="3739"/>
                    <a:pt x="2426" y="3769"/>
                  </a:cubicBezTo>
                  <a:cubicBezTo>
                    <a:pt x="2460" y="3773"/>
                    <a:pt x="2494" y="3774"/>
                    <a:pt x="2528" y="3774"/>
                  </a:cubicBezTo>
                  <a:cubicBezTo>
                    <a:pt x="2782" y="3774"/>
                    <a:pt x="3028" y="3687"/>
                    <a:pt x="3224" y="3523"/>
                  </a:cubicBezTo>
                  <a:cubicBezTo>
                    <a:pt x="3451" y="3340"/>
                    <a:pt x="3590" y="3071"/>
                    <a:pt x="3617" y="2785"/>
                  </a:cubicBezTo>
                  <a:cubicBezTo>
                    <a:pt x="3647" y="2495"/>
                    <a:pt x="3557" y="2206"/>
                    <a:pt x="3374" y="1983"/>
                  </a:cubicBezTo>
                  <a:cubicBezTo>
                    <a:pt x="3194" y="1767"/>
                    <a:pt x="2522" y="1128"/>
                    <a:pt x="1837" y="579"/>
                  </a:cubicBezTo>
                  <a:cubicBezTo>
                    <a:pt x="1584" y="373"/>
                    <a:pt x="1318" y="180"/>
                    <a:pt x="1042" y="3"/>
                  </a:cubicBezTo>
                  <a:lnTo>
                    <a:pt x="586" y="3"/>
                  </a:lnTo>
                  <a:cubicBezTo>
                    <a:pt x="799" y="100"/>
                    <a:pt x="1142" y="306"/>
                    <a:pt x="1697" y="752"/>
                  </a:cubicBezTo>
                  <a:cubicBezTo>
                    <a:pt x="2363" y="1281"/>
                    <a:pt x="3031" y="1920"/>
                    <a:pt x="3201" y="2123"/>
                  </a:cubicBezTo>
                  <a:cubicBezTo>
                    <a:pt x="3347" y="2302"/>
                    <a:pt x="3417" y="2532"/>
                    <a:pt x="3397" y="2761"/>
                  </a:cubicBezTo>
                  <a:cubicBezTo>
                    <a:pt x="3374" y="2991"/>
                    <a:pt x="3261" y="3204"/>
                    <a:pt x="3085" y="3350"/>
                  </a:cubicBezTo>
                  <a:cubicBezTo>
                    <a:pt x="2928" y="3480"/>
                    <a:pt x="2732" y="3550"/>
                    <a:pt x="2529" y="3550"/>
                  </a:cubicBezTo>
                  <a:cubicBezTo>
                    <a:pt x="2502" y="3550"/>
                    <a:pt x="2476" y="3546"/>
                    <a:pt x="2446" y="3546"/>
                  </a:cubicBezTo>
                  <a:cubicBezTo>
                    <a:pt x="2216" y="3523"/>
                    <a:pt x="2003" y="3410"/>
                    <a:pt x="1857" y="3234"/>
                  </a:cubicBezTo>
                  <a:cubicBezTo>
                    <a:pt x="1691" y="3027"/>
                    <a:pt x="1192" y="2249"/>
                    <a:pt x="796" y="1497"/>
                  </a:cubicBezTo>
                  <a:cubicBezTo>
                    <a:pt x="270" y="496"/>
                    <a:pt x="223"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22"/>
            <p:cNvSpPr/>
            <p:nvPr/>
          </p:nvSpPr>
          <p:spPr>
            <a:xfrm rot="-5400000">
              <a:off x="30106" y="4882519"/>
              <a:ext cx="92324" cy="107739"/>
            </a:xfrm>
            <a:custGeom>
              <a:avLst/>
              <a:gdLst/>
              <a:ahLst/>
              <a:cxnLst/>
              <a:rect l="l" t="t" r="r" b="b"/>
              <a:pathLst>
                <a:path w="2216" h="2586" extrusionOk="0">
                  <a:moveTo>
                    <a:pt x="2089" y="1"/>
                  </a:moveTo>
                  <a:cubicBezTo>
                    <a:pt x="2056" y="4"/>
                    <a:pt x="2026" y="17"/>
                    <a:pt x="2006" y="44"/>
                  </a:cubicBezTo>
                  <a:lnTo>
                    <a:pt x="37" y="2403"/>
                  </a:lnTo>
                  <a:cubicBezTo>
                    <a:pt x="0" y="2449"/>
                    <a:pt x="4"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22"/>
            <p:cNvSpPr/>
            <p:nvPr/>
          </p:nvSpPr>
          <p:spPr>
            <a:xfrm rot="-5400000">
              <a:off x="101807" y="4771988"/>
              <a:ext cx="9332" cy="158734"/>
            </a:xfrm>
            <a:custGeom>
              <a:avLst/>
              <a:gdLst/>
              <a:ahLst/>
              <a:cxnLst/>
              <a:rect l="l" t="t" r="r" b="b"/>
              <a:pathLst>
                <a:path w="224" h="3810" extrusionOk="0">
                  <a:moveTo>
                    <a:pt x="110" y="1"/>
                  </a:moveTo>
                  <a:cubicBezTo>
                    <a:pt x="51" y="1"/>
                    <a:pt x="1" y="51"/>
                    <a:pt x="1" y="110"/>
                  </a:cubicBezTo>
                  <a:lnTo>
                    <a:pt x="1" y="3697"/>
                  </a:lnTo>
                  <a:cubicBezTo>
                    <a:pt x="1" y="3757"/>
                    <a:pt x="51" y="3810"/>
                    <a:pt x="110" y="3810"/>
                  </a:cubicBezTo>
                  <a:cubicBezTo>
                    <a:pt x="174" y="3810"/>
                    <a:pt x="224" y="3760"/>
                    <a:pt x="224" y="3697"/>
                  </a:cubicBezTo>
                  <a:lnTo>
                    <a:pt x="224" y="110"/>
                  </a:lnTo>
                  <a:cubicBezTo>
                    <a:pt x="224" y="51"/>
                    <a:pt x="174"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22"/>
            <p:cNvSpPr/>
            <p:nvPr/>
          </p:nvSpPr>
          <p:spPr>
            <a:xfrm rot="-5400000">
              <a:off x="31356" y="471049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22"/>
            <p:cNvSpPr/>
            <p:nvPr/>
          </p:nvSpPr>
          <p:spPr>
            <a:xfrm rot="-5400000">
              <a:off x="174300" y="4915724"/>
              <a:ext cx="22498" cy="22498"/>
            </a:xfrm>
            <a:custGeom>
              <a:avLst/>
              <a:gdLst/>
              <a:ahLst/>
              <a:cxnLst/>
              <a:rect l="l" t="t" r="r" b="b"/>
              <a:pathLst>
                <a:path w="540" h="540" extrusionOk="0">
                  <a:moveTo>
                    <a:pt x="270" y="1"/>
                  </a:moveTo>
                  <a:cubicBezTo>
                    <a:pt x="124" y="1"/>
                    <a:pt x="1" y="124"/>
                    <a:pt x="1" y="270"/>
                  </a:cubicBezTo>
                  <a:cubicBezTo>
                    <a:pt x="4" y="420"/>
                    <a:pt x="124" y="540"/>
                    <a:pt x="270" y="540"/>
                  </a:cubicBezTo>
                  <a:cubicBezTo>
                    <a:pt x="420" y="540"/>
                    <a:pt x="540" y="420"/>
                    <a:pt x="540" y="270"/>
                  </a:cubicBezTo>
                  <a:cubicBezTo>
                    <a:pt x="540" y="124"/>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22"/>
            <p:cNvSpPr/>
            <p:nvPr/>
          </p:nvSpPr>
          <p:spPr>
            <a:xfrm rot="-5400000">
              <a:off x="53791" y="5017776"/>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9" y="536"/>
                    <a:pt x="539" y="417"/>
                    <a:pt x="539" y="267"/>
                  </a:cubicBezTo>
                  <a:cubicBezTo>
                    <a:pt x="539" y="121"/>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22"/>
            <p:cNvSpPr/>
            <p:nvPr/>
          </p:nvSpPr>
          <p:spPr>
            <a:xfrm rot="-5400000">
              <a:off x="53791" y="4663645"/>
              <a:ext cx="22498" cy="22373"/>
            </a:xfrm>
            <a:custGeom>
              <a:avLst/>
              <a:gdLst/>
              <a:ahLst/>
              <a:cxnLst/>
              <a:rect l="l" t="t" r="r" b="b"/>
              <a:pathLst>
                <a:path w="540" h="537" extrusionOk="0">
                  <a:moveTo>
                    <a:pt x="270" y="1"/>
                  </a:moveTo>
                  <a:cubicBezTo>
                    <a:pt x="124" y="1"/>
                    <a:pt x="0" y="121"/>
                    <a:pt x="0" y="267"/>
                  </a:cubicBezTo>
                  <a:cubicBezTo>
                    <a:pt x="0" y="417"/>
                    <a:pt x="124"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22"/>
            <p:cNvSpPr/>
            <p:nvPr/>
          </p:nvSpPr>
          <p:spPr>
            <a:xfrm rot="-5400000">
              <a:off x="174300" y="4766281"/>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22"/>
            <p:cNvSpPr/>
            <p:nvPr/>
          </p:nvSpPr>
          <p:spPr>
            <a:xfrm rot="-5400000">
              <a:off x="-76071" y="4079162"/>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78" y="6970"/>
                    <a:pt x="6901" y="8706"/>
                    <a:pt x="6901" y="8723"/>
                  </a:cubicBezTo>
                  <a:lnTo>
                    <a:pt x="7007" y="9731"/>
                  </a:lnTo>
                  <a:lnTo>
                    <a:pt x="7120" y="8726"/>
                  </a:lnTo>
                  <a:cubicBezTo>
                    <a:pt x="7120" y="8706"/>
                    <a:pt x="7353" y="6967"/>
                    <a:pt x="10530" y="6002"/>
                  </a:cubicBezTo>
                  <a:cubicBezTo>
                    <a:pt x="12161" y="5509"/>
                    <a:pt x="13242" y="4611"/>
                    <a:pt x="13661" y="3407"/>
                  </a:cubicBezTo>
                  <a:cubicBezTo>
                    <a:pt x="14020" y="2372"/>
                    <a:pt x="13844" y="1181"/>
                    <a:pt x="13169" y="0"/>
                  </a:cubicBezTo>
                  <a:lnTo>
                    <a:pt x="12909" y="0"/>
                  </a:lnTo>
                  <a:cubicBezTo>
                    <a:pt x="13605" y="1161"/>
                    <a:pt x="13801" y="2332"/>
                    <a:pt x="13451" y="3334"/>
                  </a:cubicBezTo>
                  <a:cubicBezTo>
                    <a:pt x="13056" y="4468"/>
                    <a:pt x="12024" y="5316"/>
                    <a:pt x="10467" y="5789"/>
                  </a:cubicBezTo>
                  <a:cubicBezTo>
                    <a:pt x="8032" y="6527"/>
                    <a:pt x="7253" y="7702"/>
                    <a:pt x="7011" y="8311"/>
                  </a:cubicBezTo>
                  <a:cubicBezTo>
                    <a:pt x="6764" y="7702"/>
                    <a:pt x="5986" y="6527"/>
                    <a:pt x="3551" y="5789"/>
                  </a:cubicBezTo>
                  <a:cubicBezTo>
                    <a:pt x="1994" y="5316"/>
                    <a:pt x="962" y="4468"/>
                    <a:pt x="566"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22"/>
            <p:cNvSpPr/>
            <p:nvPr/>
          </p:nvSpPr>
          <p:spPr>
            <a:xfrm rot="-5400000">
              <a:off x="-60135" y="4110638"/>
              <a:ext cx="489326" cy="342507"/>
            </a:xfrm>
            <a:custGeom>
              <a:avLst/>
              <a:gdLst/>
              <a:ahLst/>
              <a:cxnLst/>
              <a:rect l="l" t="t" r="r" b="b"/>
              <a:pathLst>
                <a:path w="11745" h="8221" extrusionOk="0">
                  <a:moveTo>
                    <a:pt x="663" y="0"/>
                  </a:moveTo>
                  <a:cubicBezTo>
                    <a:pt x="134"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68" y="5356"/>
                    <a:pt x="6096"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22"/>
            <p:cNvSpPr/>
            <p:nvPr/>
          </p:nvSpPr>
          <p:spPr>
            <a:xfrm rot="-5400000">
              <a:off x="73206" y="4180318"/>
              <a:ext cx="91241" cy="203105"/>
            </a:xfrm>
            <a:custGeom>
              <a:avLst/>
              <a:gdLst/>
              <a:ahLst/>
              <a:cxnLst/>
              <a:rect l="l" t="t" r="r" b="b"/>
              <a:pathLst>
                <a:path w="2190" h="4875" extrusionOk="0">
                  <a:moveTo>
                    <a:pt x="1095" y="223"/>
                  </a:moveTo>
                  <a:cubicBezTo>
                    <a:pt x="1467" y="223"/>
                    <a:pt x="1966" y="3041"/>
                    <a:pt x="1966" y="3780"/>
                  </a:cubicBezTo>
                  <a:cubicBezTo>
                    <a:pt x="1963" y="4262"/>
                    <a:pt x="1574" y="4648"/>
                    <a:pt x="1095" y="4651"/>
                  </a:cubicBezTo>
                  <a:cubicBezTo>
                    <a:pt x="612" y="4648"/>
                    <a:pt x="226" y="4262"/>
                    <a:pt x="223" y="3780"/>
                  </a:cubicBezTo>
                  <a:cubicBezTo>
                    <a:pt x="223" y="3041"/>
                    <a:pt x="722" y="223"/>
                    <a:pt x="1095" y="223"/>
                  </a:cubicBezTo>
                  <a:close/>
                  <a:moveTo>
                    <a:pt x="1095" y="0"/>
                  </a:moveTo>
                  <a:cubicBezTo>
                    <a:pt x="389" y="0"/>
                    <a:pt x="0" y="3421"/>
                    <a:pt x="0" y="3780"/>
                  </a:cubicBezTo>
                  <a:cubicBezTo>
                    <a:pt x="0" y="4385"/>
                    <a:pt x="489" y="4874"/>
                    <a:pt x="1095" y="4874"/>
                  </a:cubicBezTo>
                  <a:cubicBezTo>
                    <a:pt x="1697" y="4871"/>
                    <a:pt x="2186" y="4385"/>
                    <a:pt x="2189" y="3780"/>
                  </a:cubicBezTo>
                  <a:cubicBezTo>
                    <a:pt x="2189"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22"/>
            <p:cNvSpPr/>
            <p:nvPr/>
          </p:nvSpPr>
          <p:spPr>
            <a:xfrm rot="-5400000">
              <a:off x="13607" y="4301785"/>
              <a:ext cx="156359" cy="157026"/>
            </a:xfrm>
            <a:custGeom>
              <a:avLst/>
              <a:gdLst/>
              <a:ahLst/>
              <a:cxnLst/>
              <a:rect l="l" t="t" r="r" b="b"/>
              <a:pathLst>
                <a:path w="3753" h="3769" extrusionOk="0">
                  <a:moveTo>
                    <a:pt x="2722" y="0"/>
                  </a:moveTo>
                  <a:cubicBezTo>
                    <a:pt x="1793" y="569"/>
                    <a:pt x="542" y="1787"/>
                    <a:pt x="383" y="1980"/>
                  </a:cubicBezTo>
                  <a:cubicBezTo>
                    <a:pt x="0" y="2445"/>
                    <a:pt x="67" y="3134"/>
                    <a:pt x="529" y="3520"/>
                  </a:cubicBezTo>
                  <a:cubicBezTo>
                    <a:pt x="732" y="3687"/>
                    <a:pt x="978" y="3768"/>
                    <a:pt x="1223" y="3768"/>
                  </a:cubicBezTo>
                  <a:cubicBezTo>
                    <a:pt x="1538" y="3768"/>
                    <a:pt x="1852" y="3633"/>
                    <a:pt x="2069" y="3370"/>
                  </a:cubicBezTo>
                  <a:cubicBezTo>
                    <a:pt x="2249" y="3154"/>
                    <a:pt x="2748" y="2375"/>
                    <a:pt x="3157" y="1597"/>
                  </a:cubicBezTo>
                  <a:cubicBezTo>
                    <a:pt x="3636" y="689"/>
                    <a:pt x="3753" y="240"/>
                    <a:pt x="3740" y="0"/>
                  </a:cubicBezTo>
                  <a:lnTo>
                    <a:pt x="3527" y="0"/>
                  </a:lnTo>
                  <a:cubicBezTo>
                    <a:pt x="3613" y="462"/>
                    <a:pt x="2342" y="2691"/>
                    <a:pt x="1900" y="3230"/>
                  </a:cubicBezTo>
                  <a:cubicBezTo>
                    <a:pt x="1733" y="3430"/>
                    <a:pt x="1487" y="3546"/>
                    <a:pt x="1224"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22"/>
            <p:cNvSpPr/>
            <p:nvPr/>
          </p:nvSpPr>
          <p:spPr>
            <a:xfrm rot="-5400000">
              <a:off x="15940" y="4108138"/>
              <a:ext cx="151818" cy="157151"/>
            </a:xfrm>
            <a:custGeom>
              <a:avLst/>
              <a:gdLst/>
              <a:ahLst/>
              <a:cxnLst/>
              <a:rect l="l" t="t" r="r" b="b"/>
              <a:pathLst>
                <a:path w="3644" h="3772" extrusionOk="0">
                  <a:moveTo>
                    <a:pt x="13" y="0"/>
                  </a:moveTo>
                  <a:cubicBezTo>
                    <a:pt x="0" y="240"/>
                    <a:pt x="117" y="692"/>
                    <a:pt x="596" y="1600"/>
                  </a:cubicBezTo>
                  <a:cubicBezTo>
                    <a:pt x="1001" y="2375"/>
                    <a:pt x="1504" y="3157"/>
                    <a:pt x="1683" y="3373"/>
                  </a:cubicBezTo>
                  <a:cubicBezTo>
                    <a:pt x="1866" y="3596"/>
                    <a:pt x="2133" y="3739"/>
                    <a:pt x="2422" y="3766"/>
                  </a:cubicBezTo>
                  <a:cubicBezTo>
                    <a:pt x="2459" y="3770"/>
                    <a:pt x="2495" y="3772"/>
                    <a:pt x="2532" y="3772"/>
                  </a:cubicBezTo>
                  <a:cubicBezTo>
                    <a:pt x="2783" y="3772"/>
                    <a:pt x="3026" y="3683"/>
                    <a:pt x="3220" y="3520"/>
                  </a:cubicBezTo>
                  <a:cubicBezTo>
                    <a:pt x="3447" y="3337"/>
                    <a:pt x="3586" y="3071"/>
                    <a:pt x="3613" y="2781"/>
                  </a:cubicBezTo>
                  <a:cubicBezTo>
                    <a:pt x="3643" y="2492"/>
                    <a:pt x="3553" y="2206"/>
                    <a:pt x="3370" y="1983"/>
                  </a:cubicBezTo>
                  <a:cubicBezTo>
                    <a:pt x="3191" y="1763"/>
                    <a:pt x="2519" y="1124"/>
                    <a:pt x="1833" y="579"/>
                  </a:cubicBezTo>
                  <a:cubicBezTo>
                    <a:pt x="1580" y="369"/>
                    <a:pt x="1314" y="180"/>
                    <a:pt x="1041" y="0"/>
                  </a:cubicBezTo>
                  <a:lnTo>
                    <a:pt x="582" y="0"/>
                  </a:lnTo>
                  <a:cubicBezTo>
                    <a:pt x="795" y="96"/>
                    <a:pt x="1138" y="306"/>
                    <a:pt x="1693" y="749"/>
                  </a:cubicBezTo>
                  <a:cubicBezTo>
                    <a:pt x="2359" y="1281"/>
                    <a:pt x="3028" y="1916"/>
                    <a:pt x="3197" y="2123"/>
                  </a:cubicBezTo>
                  <a:cubicBezTo>
                    <a:pt x="3344" y="2299"/>
                    <a:pt x="3413" y="2528"/>
                    <a:pt x="3390" y="2758"/>
                  </a:cubicBezTo>
                  <a:cubicBezTo>
                    <a:pt x="3370" y="2991"/>
                    <a:pt x="3257" y="3200"/>
                    <a:pt x="3077" y="3347"/>
                  </a:cubicBezTo>
                  <a:cubicBezTo>
                    <a:pt x="2921" y="3477"/>
                    <a:pt x="2725" y="3546"/>
                    <a:pt x="2525" y="3546"/>
                  </a:cubicBezTo>
                  <a:cubicBezTo>
                    <a:pt x="2499" y="3546"/>
                    <a:pt x="2469" y="3546"/>
                    <a:pt x="2442" y="3543"/>
                  </a:cubicBezTo>
                  <a:cubicBezTo>
                    <a:pt x="2212" y="3523"/>
                    <a:pt x="2000" y="3410"/>
                    <a:pt x="1853" y="3230"/>
                  </a:cubicBezTo>
                  <a:cubicBezTo>
                    <a:pt x="1683"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22"/>
            <p:cNvSpPr/>
            <p:nvPr/>
          </p:nvSpPr>
          <p:spPr>
            <a:xfrm rot="-5400000">
              <a:off x="30022" y="4313034"/>
              <a:ext cx="92491" cy="107739"/>
            </a:xfrm>
            <a:custGeom>
              <a:avLst/>
              <a:gdLst/>
              <a:ahLst/>
              <a:cxnLst/>
              <a:rect l="l" t="t" r="r" b="b"/>
              <a:pathLst>
                <a:path w="2220" h="2586" extrusionOk="0">
                  <a:moveTo>
                    <a:pt x="2093" y="1"/>
                  </a:moveTo>
                  <a:cubicBezTo>
                    <a:pt x="2059" y="4"/>
                    <a:pt x="2029" y="17"/>
                    <a:pt x="2010" y="44"/>
                  </a:cubicBezTo>
                  <a:lnTo>
                    <a:pt x="40" y="2403"/>
                  </a:lnTo>
                  <a:cubicBezTo>
                    <a:pt x="0" y="2449"/>
                    <a:pt x="7" y="2519"/>
                    <a:pt x="53" y="2559"/>
                  </a:cubicBezTo>
                  <a:cubicBezTo>
                    <a:pt x="74" y="2577"/>
                    <a:pt x="99" y="2585"/>
                    <a:pt x="124" y="2585"/>
                  </a:cubicBezTo>
                  <a:cubicBezTo>
                    <a:pt x="156" y="2585"/>
                    <a:pt x="187" y="2572"/>
                    <a:pt x="210" y="2546"/>
                  </a:cubicBezTo>
                  <a:lnTo>
                    <a:pt x="2179" y="187"/>
                  </a:lnTo>
                  <a:cubicBezTo>
                    <a:pt x="2219" y="140"/>
                    <a:pt x="2212" y="67"/>
                    <a:pt x="2166" y="31"/>
                  </a:cubicBezTo>
                  <a:cubicBezTo>
                    <a:pt x="2146"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22"/>
            <p:cNvSpPr/>
            <p:nvPr/>
          </p:nvSpPr>
          <p:spPr>
            <a:xfrm rot="-5400000">
              <a:off x="101807" y="4202587"/>
              <a:ext cx="9332" cy="158734"/>
            </a:xfrm>
            <a:custGeom>
              <a:avLst/>
              <a:gdLst/>
              <a:ahLst/>
              <a:cxnLst/>
              <a:rect l="l" t="t" r="r" b="b"/>
              <a:pathLst>
                <a:path w="224" h="3810" extrusionOk="0">
                  <a:moveTo>
                    <a:pt x="114" y="1"/>
                  </a:moveTo>
                  <a:cubicBezTo>
                    <a:pt x="50" y="1"/>
                    <a:pt x="1" y="51"/>
                    <a:pt x="1" y="110"/>
                  </a:cubicBezTo>
                  <a:lnTo>
                    <a:pt x="1" y="3697"/>
                  </a:lnTo>
                  <a:cubicBezTo>
                    <a:pt x="1" y="3760"/>
                    <a:pt x="50" y="3810"/>
                    <a:pt x="114" y="3810"/>
                  </a:cubicBezTo>
                  <a:cubicBezTo>
                    <a:pt x="174" y="3807"/>
                    <a:pt x="223" y="3757"/>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22"/>
            <p:cNvSpPr/>
            <p:nvPr/>
          </p:nvSpPr>
          <p:spPr>
            <a:xfrm rot="-5400000">
              <a:off x="31293" y="4141031"/>
              <a:ext cx="89824" cy="107614"/>
            </a:xfrm>
            <a:custGeom>
              <a:avLst/>
              <a:gdLst/>
              <a:ahLst/>
              <a:cxnLst/>
              <a:rect l="l" t="t" r="r" b="b"/>
              <a:pathLst>
                <a:path w="2156" h="2583" extrusionOk="0">
                  <a:moveTo>
                    <a:pt x="126" y="1"/>
                  </a:moveTo>
                  <a:cubicBezTo>
                    <a:pt x="100" y="1"/>
                    <a:pt x="77" y="11"/>
                    <a:pt x="57" y="27"/>
                  </a:cubicBezTo>
                  <a:cubicBezTo>
                    <a:pt x="7" y="64"/>
                    <a:pt x="0" y="134"/>
                    <a:pt x="40" y="184"/>
                  </a:cubicBezTo>
                  <a:lnTo>
                    <a:pt x="1943" y="2542"/>
                  </a:lnTo>
                  <a:cubicBezTo>
                    <a:pt x="1966" y="2569"/>
                    <a:pt x="1998" y="2582"/>
                    <a:pt x="2030" y="2582"/>
                  </a:cubicBezTo>
                  <a:cubicBezTo>
                    <a:pt x="2055" y="2582"/>
                    <a:pt x="2079" y="2575"/>
                    <a:pt x="2099" y="2559"/>
                  </a:cubicBezTo>
                  <a:cubicBezTo>
                    <a:pt x="2149" y="2519"/>
                    <a:pt x="2156" y="2449"/>
                    <a:pt x="2116" y="2403"/>
                  </a:cubicBezTo>
                  <a:lnTo>
                    <a:pt x="213" y="44"/>
                  </a:lnTo>
                  <a:cubicBezTo>
                    <a:pt x="190" y="17"/>
                    <a:pt x="16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22"/>
            <p:cNvSpPr/>
            <p:nvPr/>
          </p:nvSpPr>
          <p:spPr>
            <a:xfrm rot="-5400000">
              <a:off x="174300" y="4346198"/>
              <a:ext cx="22498" cy="22498"/>
            </a:xfrm>
            <a:custGeom>
              <a:avLst/>
              <a:gdLst/>
              <a:ahLst/>
              <a:cxnLst/>
              <a:rect l="l" t="t" r="r" b="b"/>
              <a:pathLst>
                <a:path w="540" h="540" extrusionOk="0">
                  <a:moveTo>
                    <a:pt x="270" y="1"/>
                  </a:moveTo>
                  <a:cubicBezTo>
                    <a:pt x="121" y="1"/>
                    <a:pt x="1" y="124"/>
                    <a:pt x="1" y="270"/>
                  </a:cubicBezTo>
                  <a:cubicBezTo>
                    <a:pt x="1" y="420"/>
                    <a:pt x="121" y="540"/>
                    <a:pt x="270" y="540"/>
                  </a:cubicBezTo>
                  <a:cubicBezTo>
                    <a:pt x="417" y="540"/>
                    <a:pt x="540" y="420"/>
                    <a:pt x="540" y="270"/>
                  </a:cubicBezTo>
                  <a:cubicBezTo>
                    <a:pt x="540" y="124"/>
                    <a:pt x="41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22"/>
            <p:cNvSpPr/>
            <p:nvPr/>
          </p:nvSpPr>
          <p:spPr>
            <a:xfrm rot="-5400000">
              <a:off x="53853" y="4448313"/>
              <a:ext cx="22373" cy="22373"/>
            </a:xfrm>
            <a:custGeom>
              <a:avLst/>
              <a:gdLst/>
              <a:ahLst/>
              <a:cxnLst/>
              <a:rect l="l" t="t" r="r" b="b"/>
              <a:pathLst>
                <a:path w="537" h="537" extrusionOk="0">
                  <a:moveTo>
                    <a:pt x="270" y="1"/>
                  </a:moveTo>
                  <a:cubicBezTo>
                    <a:pt x="120" y="1"/>
                    <a:pt x="0" y="121"/>
                    <a:pt x="0" y="267"/>
                  </a:cubicBezTo>
                  <a:cubicBezTo>
                    <a:pt x="0" y="417"/>
                    <a:pt x="120" y="536"/>
                    <a:pt x="270" y="536"/>
                  </a:cubicBezTo>
                  <a:cubicBezTo>
                    <a:pt x="416" y="536"/>
                    <a:pt x="536" y="417"/>
                    <a:pt x="536" y="267"/>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22"/>
            <p:cNvSpPr/>
            <p:nvPr/>
          </p:nvSpPr>
          <p:spPr>
            <a:xfrm rot="-5400000">
              <a:off x="53791" y="4094119"/>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16" y="536"/>
                    <a:pt x="540" y="417"/>
                    <a:pt x="540" y="267"/>
                  </a:cubicBezTo>
                  <a:cubicBezTo>
                    <a:pt x="540"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22"/>
            <p:cNvSpPr/>
            <p:nvPr/>
          </p:nvSpPr>
          <p:spPr>
            <a:xfrm rot="-5400000">
              <a:off x="174362" y="4196817"/>
              <a:ext cx="22373" cy="22498"/>
            </a:xfrm>
            <a:custGeom>
              <a:avLst/>
              <a:gdLst/>
              <a:ahLst/>
              <a:cxnLst/>
              <a:rect l="l" t="t" r="r" b="b"/>
              <a:pathLst>
                <a:path w="537" h="540" extrusionOk="0">
                  <a:moveTo>
                    <a:pt x="270" y="1"/>
                  </a:moveTo>
                  <a:cubicBezTo>
                    <a:pt x="120" y="1"/>
                    <a:pt x="0" y="124"/>
                    <a:pt x="0" y="270"/>
                  </a:cubicBezTo>
                  <a:cubicBezTo>
                    <a:pt x="0" y="420"/>
                    <a:pt x="120" y="540"/>
                    <a:pt x="270" y="540"/>
                  </a:cubicBezTo>
                  <a:cubicBezTo>
                    <a:pt x="416" y="540"/>
                    <a:pt x="536" y="420"/>
                    <a:pt x="536" y="270"/>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22"/>
            <p:cNvSpPr/>
            <p:nvPr/>
          </p:nvSpPr>
          <p:spPr>
            <a:xfrm rot="-5400000">
              <a:off x="-76071" y="3509761"/>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1" y="5509"/>
                    <a:pt x="13242" y="4611"/>
                    <a:pt x="13661" y="3407"/>
                  </a:cubicBezTo>
                  <a:cubicBezTo>
                    <a:pt x="14020" y="2372"/>
                    <a:pt x="13847" y="1181"/>
                    <a:pt x="13172" y="0"/>
                  </a:cubicBezTo>
                  <a:lnTo>
                    <a:pt x="12912" y="0"/>
                  </a:lnTo>
                  <a:cubicBezTo>
                    <a:pt x="13608" y="1161"/>
                    <a:pt x="13801" y="2332"/>
                    <a:pt x="13455" y="3334"/>
                  </a:cubicBezTo>
                  <a:cubicBezTo>
                    <a:pt x="13059" y="4468"/>
                    <a:pt x="12027" y="5316"/>
                    <a:pt x="10470" y="5789"/>
                  </a:cubicBezTo>
                  <a:cubicBezTo>
                    <a:pt x="8035" y="6527"/>
                    <a:pt x="7257" y="7702"/>
                    <a:pt x="7011" y="8311"/>
                  </a:cubicBezTo>
                  <a:cubicBezTo>
                    <a:pt x="6764" y="7702"/>
                    <a:pt x="5989" y="6527"/>
                    <a:pt x="3554" y="5789"/>
                  </a:cubicBezTo>
                  <a:cubicBezTo>
                    <a:pt x="1997" y="5316"/>
                    <a:pt x="966" y="4468"/>
                    <a:pt x="570" y="3334"/>
                  </a:cubicBezTo>
                  <a:cubicBezTo>
                    <a:pt x="220"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22"/>
            <p:cNvSpPr/>
            <p:nvPr/>
          </p:nvSpPr>
          <p:spPr>
            <a:xfrm rot="-5400000">
              <a:off x="-60198" y="3541174"/>
              <a:ext cx="489451" cy="342507"/>
            </a:xfrm>
            <a:custGeom>
              <a:avLst/>
              <a:gdLst/>
              <a:ahLst/>
              <a:cxnLst/>
              <a:rect l="l" t="t" r="r" b="b"/>
              <a:pathLst>
                <a:path w="11748" h="8221" extrusionOk="0">
                  <a:moveTo>
                    <a:pt x="666" y="0"/>
                  </a:moveTo>
                  <a:cubicBezTo>
                    <a:pt x="137" y="965"/>
                    <a:pt x="1" y="1936"/>
                    <a:pt x="297" y="2781"/>
                  </a:cubicBezTo>
                  <a:cubicBezTo>
                    <a:pt x="649" y="3793"/>
                    <a:pt x="1558"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8" y="1936"/>
                    <a:pt x="11611" y="965"/>
                    <a:pt x="11082" y="0"/>
                  </a:cubicBezTo>
                  <a:lnTo>
                    <a:pt x="10830" y="0"/>
                  </a:lnTo>
                  <a:cubicBezTo>
                    <a:pt x="11379" y="945"/>
                    <a:pt x="11525" y="1893"/>
                    <a:pt x="11242" y="2708"/>
                  </a:cubicBezTo>
                  <a:cubicBezTo>
                    <a:pt x="10916" y="3650"/>
                    <a:pt x="10058" y="4358"/>
                    <a:pt x="8760" y="4751"/>
                  </a:cubicBezTo>
                  <a:cubicBezTo>
                    <a:pt x="6771" y="5356"/>
                    <a:pt x="6099" y="6308"/>
                    <a:pt x="5876"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22"/>
            <p:cNvSpPr/>
            <p:nvPr/>
          </p:nvSpPr>
          <p:spPr>
            <a:xfrm rot="-5400000">
              <a:off x="73268" y="3610855"/>
              <a:ext cx="91116" cy="203105"/>
            </a:xfrm>
            <a:custGeom>
              <a:avLst/>
              <a:gdLst/>
              <a:ahLst/>
              <a:cxnLst/>
              <a:rect l="l" t="t" r="r" b="b"/>
              <a:pathLst>
                <a:path w="2187" h="4875" extrusionOk="0">
                  <a:moveTo>
                    <a:pt x="1092" y="223"/>
                  </a:moveTo>
                  <a:cubicBezTo>
                    <a:pt x="1464" y="223"/>
                    <a:pt x="1963" y="3041"/>
                    <a:pt x="1963" y="3780"/>
                  </a:cubicBezTo>
                  <a:lnTo>
                    <a:pt x="1966" y="3780"/>
                  </a:lnTo>
                  <a:cubicBezTo>
                    <a:pt x="1963" y="4262"/>
                    <a:pt x="1574" y="4651"/>
                    <a:pt x="1092" y="4651"/>
                  </a:cubicBezTo>
                  <a:cubicBezTo>
                    <a:pt x="612" y="4651"/>
                    <a:pt x="220" y="4262"/>
                    <a:pt x="220" y="3780"/>
                  </a:cubicBezTo>
                  <a:cubicBezTo>
                    <a:pt x="220" y="3041"/>
                    <a:pt x="716"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22"/>
            <p:cNvSpPr/>
            <p:nvPr/>
          </p:nvSpPr>
          <p:spPr>
            <a:xfrm rot="-5400000">
              <a:off x="13587" y="3732238"/>
              <a:ext cx="156401" cy="157026"/>
            </a:xfrm>
            <a:custGeom>
              <a:avLst/>
              <a:gdLst/>
              <a:ahLst/>
              <a:cxnLst/>
              <a:rect l="l" t="t" r="r" b="b"/>
              <a:pathLst>
                <a:path w="3754" h="3769" extrusionOk="0">
                  <a:moveTo>
                    <a:pt x="2722" y="0"/>
                  </a:moveTo>
                  <a:cubicBezTo>
                    <a:pt x="1794" y="569"/>
                    <a:pt x="543" y="1787"/>
                    <a:pt x="383" y="1980"/>
                  </a:cubicBezTo>
                  <a:cubicBezTo>
                    <a:pt x="0" y="2449"/>
                    <a:pt x="64" y="3134"/>
                    <a:pt x="529" y="3520"/>
                  </a:cubicBezTo>
                  <a:cubicBezTo>
                    <a:pt x="733" y="3687"/>
                    <a:pt x="979" y="3769"/>
                    <a:pt x="1224" y="3769"/>
                  </a:cubicBezTo>
                  <a:cubicBezTo>
                    <a:pt x="1539" y="3769"/>
                    <a:pt x="1851" y="3634"/>
                    <a:pt x="2066" y="3373"/>
                  </a:cubicBezTo>
                  <a:cubicBezTo>
                    <a:pt x="2246" y="3157"/>
                    <a:pt x="2748" y="2375"/>
                    <a:pt x="3154" y="1600"/>
                  </a:cubicBezTo>
                  <a:cubicBezTo>
                    <a:pt x="3633" y="692"/>
                    <a:pt x="3753" y="240"/>
                    <a:pt x="3736" y="0"/>
                  </a:cubicBezTo>
                  <a:lnTo>
                    <a:pt x="3524" y="0"/>
                  </a:lnTo>
                  <a:cubicBezTo>
                    <a:pt x="3613" y="462"/>
                    <a:pt x="2339" y="2695"/>
                    <a:pt x="1897" y="3230"/>
                  </a:cubicBezTo>
                  <a:cubicBezTo>
                    <a:pt x="1730" y="3430"/>
                    <a:pt x="1484" y="3546"/>
                    <a:pt x="1225" y="3546"/>
                  </a:cubicBezTo>
                  <a:cubicBezTo>
                    <a:pt x="1022" y="3546"/>
                    <a:pt x="825" y="3477"/>
                    <a:pt x="672" y="3347"/>
                  </a:cubicBezTo>
                  <a:cubicBezTo>
                    <a:pt x="300" y="3041"/>
                    <a:pt x="250" y="2492"/>
                    <a:pt x="553" y="2123"/>
                  </a:cubicBezTo>
                  <a:cubicBezTo>
                    <a:pt x="935" y="1660"/>
                    <a:pt x="2439"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22"/>
            <p:cNvSpPr/>
            <p:nvPr/>
          </p:nvSpPr>
          <p:spPr>
            <a:xfrm rot="-5400000">
              <a:off x="15920" y="3538799"/>
              <a:ext cx="151818" cy="157109"/>
            </a:xfrm>
            <a:custGeom>
              <a:avLst/>
              <a:gdLst/>
              <a:ahLst/>
              <a:cxnLst/>
              <a:rect l="l" t="t" r="r" b="b"/>
              <a:pathLst>
                <a:path w="3644" h="3771" extrusionOk="0">
                  <a:moveTo>
                    <a:pt x="14" y="0"/>
                  </a:moveTo>
                  <a:cubicBezTo>
                    <a:pt x="1" y="240"/>
                    <a:pt x="117" y="692"/>
                    <a:pt x="596" y="1600"/>
                  </a:cubicBezTo>
                  <a:cubicBezTo>
                    <a:pt x="1002" y="2375"/>
                    <a:pt x="1505" y="3154"/>
                    <a:pt x="1684" y="3373"/>
                  </a:cubicBezTo>
                  <a:cubicBezTo>
                    <a:pt x="1867" y="3596"/>
                    <a:pt x="2133" y="3739"/>
                    <a:pt x="2423" y="3766"/>
                  </a:cubicBezTo>
                  <a:cubicBezTo>
                    <a:pt x="2457" y="3769"/>
                    <a:pt x="2491" y="3771"/>
                    <a:pt x="2526" y="3771"/>
                  </a:cubicBezTo>
                  <a:cubicBezTo>
                    <a:pt x="2779" y="3771"/>
                    <a:pt x="3025" y="3684"/>
                    <a:pt x="3221" y="3520"/>
                  </a:cubicBezTo>
                  <a:cubicBezTo>
                    <a:pt x="3448" y="3337"/>
                    <a:pt x="3587" y="3071"/>
                    <a:pt x="3614" y="2781"/>
                  </a:cubicBezTo>
                  <a:cubicBezTo>
                    <a:pt x="3644" y="2492"/>
                    <a:pt x="3554" y="2206"/>
                    <a:pt x="3371" y="1983"/>
                  </a:cubicBezTo>
                  <a:cubicBezTo>
                    <a:pt x="3191" y="1767"/>
                    <a:pt x="2519" y="1128"/>
                    <a:pt x="1834" y="579"/>
                  </a:cubicBezTo>
                  <a:cubicBezTo>
                    <a:pt x="1581" y="373"/>
                    <a:pt x="1315" y="180"/>
                    <a:pt x="1042" y="3"/>
                  </a:cubicBezTo>
                  <a:lnTo>
                    <a:pt x="583" y="3"/>
                  </a:lnTo>
                  <a:cubicBezTo>
                    <a:pt x="796" y="100"/>
                    <a:pt x="1139" y="306"/>
                    <a:pt x="1694" y="752"/>
                  </a:cubicBezTo>
                  <a:cubicBezTo>
                    <a:pt x="2360" y="1281"/>
                    <a:pt x="3028" y="1920"/>
                    <a:pt x="3198" y="2123"/>
                  </a:cubicBezTo>
                  <a:cubicBezTo>
                    <a:pt x="3344" y="2302"/>
                    <a:pt x="3414" y="2532"/>
                    <a:pt x="3394" y="2761"/>
                  </a:cubicBezTo>
                  <a:cubicBezTo>
                    <a:pt x="3371" y="2991"/>
                    <a:pt x="3258" y="3204"/>
                    <a:pt x="3082" y="3350"/>
                  </a:cubicBezTo>
                  <a:cubicBezTo>
                    <a:pt x="2925" y="3480"/>
                    <a:pt x="2729" y="3550"/>
                    <a:pt x="2529" y="3550"/>
                  </a:cubicBezTo>
                  <a:cubicBezTo>
                    <a:pt x="2503" y="3550"/>
                    <a:pt x="2473" y="3546"/>
                    <a:pt x="2446" y="3546"/>
                  </a:cubicBezTo>
                  <a:cubicBezTo>
                    <a:pt x="2213" y="3523"/>
                    <a:pt x="2004" y="3410"/>
                    <a:pt x="1857" y="3234"/>
                  </a:cubicBezTo>
                  <a:cubicBezTo>
                    <a:pt x="1688" y="3027"/>
                    <a:pt x="1189" y="2249"/>
                    <a:pt x="793" y="1497"/>
                  </a:cubicBezTo>
                  <a:cubicBezTo>
                    <a:pt x="267" y="496"/>
                    <a:pt x="221" y="13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22"/>
            <p:cNvSpPr/>
            <p:nvPr/>
          </p:nvSpPr>
          <p:spPr>
            <a:xfrm rot="-5400000">
              <a:off x="30106" y="3743591"/>
              <a:ext cx="92324" cy="107739"/>
            </a:xfrm>
            <a:custGeom>
              <a:avLst/>
              <a:gdLst/>
              <a:ahLst/>
              <a:cxnLst/>
              <a:rect l="l" t="t" r="r" b="b"/>
              <a:pathLst>
                <a:path w="2216" h="2586" extrusionOk="0">
                  <a:moveTo>
                    <a:pt x="2090" y="1"/>
                  </a:moveTo>
                  <a:cubicBezTo>
                    <a:pt x="2056" y="4"/>
                    <a:pt x="2026" y="17"/>
                    <a:pt x="2006" y="44"/>
                  </a:cubicBezTo>
                  <a:lnTo>
                    <a:pt x="37" y="2403"/>
                  </a:lnTo>
                  <a:cubicBezTo>
                    <a:pt x="0" y="2449"/>
                    <a:pt x="7"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22"/>
            <p:cNvSpPr/>
            <p:nvPr/>
          </p:nvSpPr>
          <p:spPr>
            <a:xfrm rot="-5400000">
              <a:off x="101807" y="3633061"/>
              <a:ext cx="9332" cy="158734"/>
            </a:xfrm>
            <a:custGeom>
              <a:avLst/>
              <a:gdLst/>
              <a:ahLst/>
              <a:cxnLst/>
              <a:rect l="l" t="t" r="r" b="b"/>
              <a:pathLst>
                <a:path w="224" h="3810" extrusionOk="0">
                  <a:moveTo>
                    <a:pt x="111" y="1"/>
                  </a:moveTo>
                  <a:cubicBezTo>
                    <a:pt x="51" y="1"/>
                    <a:pt x="1" y="51"/>
                    <a:pt x="1" y="110"/>
                  </a:cubicBezTo>
                  <a:lnTo>
                    <a:pt x="1" y="3697"/>
                  </a:lnTo>
                  <a:cubicBezTo>
                    <a:pt x="1" y="3757"/>
                    <a:pt x="51" y="3810"/>
                    <a:pt x="111" y="3810"/>
                  </a:cubicBezTo>
                  <a:cubicBezTo>
                    <a:pt x="174" y="3810"/>
                    <a:pt x="224" y="3757"/>
                    <a:pt x="224" y="3697"/>
                  </a:cubicBezTo>
                  <a:lnTo>
                    <a:pt x="224" y="110"/>
                  </a:lnTo>
                  <a:cubicBezTo>
                    <a:pt x="224" y="51"/>
                    <a:pt x="174"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22"/>
            <p:cNvSpPr/>
            <p:nvPr/>
          </p:nvSpPr>
          <p:spPr>
            <a:xfrm rot="-5400000">
              <a:off x="31356" y="3571567"/>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22"/>
            <p:cNvSpPr/>
            <p:nvPr/>
          </p:nvSpPr>
          <p:spPr>
            <a:xfrm rot="-5400000">
              <a:off x="174383" y="3776713"/>
              <a:ext cx="22331" cy="22498"/>
            </a:xfrm>
            <a:custGeom>
              <a:avLst/>
              <a:gdLst/>
              <a:ahLst/>
              <a:cxnLst/>
              <a:rect l="l" t="t" r="r" b="b"/>
              <a:pathLst>
                <a:path w="536" h="540" extrusionOk="0">
                  <a:moveTo>
                    <a:pt x="266" y="1"/>
                  </a:moveTo>
                  <a:cubicBezTo>
                    <a:pt x="120" y="1"/>
                    <a:pt x="0" y="121"/>
                    <a:pt x="0" y="270"/>
                  </a:cubicBezTo>
                  <a:cubicBezTo>
                    <a:pt x="0" y="420"/>
                    <a:pt x="120" y="540"/>
                    <a:pt x="266" y="540"/>
                  </a:cubicBezTo>
                  <a:cubicBezTo>
                    <a:pt x="416" y="540"/>
                    <a:pt x="536" y="420"/>
                    <a:pt x="536" y="270"/>
                  </a:cubicBezTo>
                  <a:cubicBezTo>
                    <a:pt x="536" y="124"/>
                    <a:pt x="416"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22"/>
            <p:cNvSpPr/>
            <p:nvPr/>
          </p:nvSpPr>
          <p:spPr>
            <a:xfrm rot="-5400000">
              <a:off x="53791" y="3878849"/>
              <a:ext cx="22498" cy="22373"/>
            </a:xfrm>
            <a:custGeom>
              <a:avLst/>
              <a:gdLst/>
              <a:ahLst/>
              <a:cxnLst/>
              <a:rect l="l" t="t" r="r" b="b"/>
              <a:pathLst>
                <a:path w="540" h="537" extrusionOk="0">
                  <a:moveTo>
                    <a:pt x="267" y="1"/>
                  </a:moveTo>
                  <a:cubicBezTo>
                    <a:pt x="120" y="1"/>
                    <a:pt x="0" y="119"/>
                    <a:pt x="0" y="267"/>
                  </a:cubicBezTo>
                  <a:cubicBezTo>
                    <a:pt x="0" y="417"/>
                    <a:pt x="120" y="536"/>
                    <a:pt x="270" y="536"/>
                  </a:cubicBezTo>
                  <a:cubicBezTo>
                    <a:pt x="272" y="536"/>
                    <a:pt x="274" y="536"/>
                    <a:pt x="276" y="536"/>
                  </a:cubicBezTo>
                  <a:cubicBezTo>
                    <a:pt x="423" y="536"/>
                    <a:pt x="539" y="415"/>
                    <a:pt x="539" y="267"/>
                  </a:cubicBezTo>
                  <a:cubicBezTo>
                    <a:pt x="539" y="121"/>
                    <a:pt x="419" y="1"/>
                    <a:pt x="273" y="1"/>
                  </a:cubicBezTo>
                  <a:cubicBezTo>
                    <a:pt x="271" y="1"/>
                    <a:pt x="26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22"/>
            <p:cNvSpPr/>
            <p:nvPr/>
          </p:nvSpPr>
          <p:spPr>
            <a:xfrm rot="-5400000">
              <a:off x="53853" y="3524655"/>
              <a:ext cx="22373" cy="22373"/>
            </a:xfrm>
            <a:custGeom>
              <a:avLst/>
              <a:gdLst/>
              <a:ahLst/>
              <a:cxnLst/>
              <a:rect l="l" t="t" r="r" b="b"/>
              <a:pathLst>
                <a:path w="537" h="537" extrusionOk="0">
                  <a:moveTo>
                    <a:pt x="267" y="1"/>
                  </a:moveTo>
                  <a:cubicBezTo>
                    <a:pt x="121" y="1"/>
                    <a:pt x="1" y="121"/>
                    <a:pt x="1" y="267"/>
                  </a:cubicBezTo>
                  <a:cubicBezTo>
                    <a:pt x="1" y="417"/>
                    <a:pt x="121" y="536"/>
                    <a:pt x="267" y="536"/>
                  </a:cubicBezTo>
                  <a:cubicBezTo>
                    <a:pt x="417" y="536"/>
                    <a:pt x="536" y="417"/>
                    <a:pt x="536" y="267"/>
                  </a:cubicBezTo>
                  <a:cubicBezTo>
                    <a:pt x="536" y="121"/>
                    <a:pt x="41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22"/>
            <p:cNvSpPr/>
            <p:nvPr/>
          </p:nvSpPr>
          <p:spPr>
            <a:xfrm rot="-5400000">
              <a:off x="174300" y="3627353"/>
              <a:ext cx="22498" cy="22498"/>
            </a:xfrm>
            <a:custGeom>
              <a:avLst/>
              <a:gdLst/>
              <a:ahLst/>
              <a:cxnLst/>
              <a:rect l="l" t="t" r="r" b="b"/>
              <a:pathLst>
                <a:path w="540" h="540" extrusionOk="0">
                  <a:moveTo>
                    <a:pt x="270" y="1"/>
                  </a:moveTo>
                  <a:cubicBezTo>
                    <a:pt x="123" y="1"/>
                    <a:pt x="0" y="124"/>
                    <a:pt x="0" y="270"/>
                  </a:cubicBezTo>
                  <a:cubicBezTo>
                    <a:pt x="0" y="420"/>
                    <a:pt x="123"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22"/>
            <p:cNvSpPr/>
            <p:nvPr/>
          </p:nvSpPr>
          <p:spPr>
            <a:xfrm rot="-5400000">
              <a:off x="-76134" y="2940297"/>
              <a:ext cx="584275" cy="405459"/>
            </a:xfrm>
            <a:custGeom>
              <a:avLst/>
              <a:gdLst/>
              <a:ahLst/>
              <a:cxnLst/>
              <a:rect l="l" t="t" r="r" b="b"/>
              <a:pathLst>
                <a:path w="14024" h="9732" extrusionOk="0">
                  <a:moveTo>
                    <a:pt x="849" y="0"/>
                  </a:moveTo>
                  <a:cubicBezTo>
                    <a:pt x="177" y="1181"/>
                    <a:pt x="1" y="2372"/>
                    <a:pt x="360" y="3407"/>
                  </a:cubicBezTo>
                  <a:cubicBezTo>
                    <a:pt x="779" y="4611"/>
                    <a:pt x="1860" y="5509"/>
                    <a:pt x="3491" y="6002"/>
                  </a:cubicBezTo>
                  <a:cubicBezTo>
                    <a:pt x="6681" y="6970"/>
                    <a:pt x="6901" y="8706"/>
                    <a:pt x="6901" y="8723"/>
                  </a:cubicBezTo>
                  <a:lnTo>
                    <a:pt x="7010" y="9731"/>
                  </a:lnTo>
                  <a:lnTo>
                    <a:pt x="7123" y="8726"/>
                  </a:lnTo>
                  <a:cubicBezTo>
                    <a:pt x="7123" y="8706"/>
                    <a:pt x="7356" y="6967"/>
                    <a:pt x="10534" y="6002"/>
                  </a:cubicBezTo>
                  <a:cubicBezTo>
                    <a:pt x="12164" y="5509"/>
                    <a:pt x="13245" y="4611"/>
                    <a:pt x="13664" y="3407"/>
                  </a:cubicBezTo>
                  <a:cubicBezTo>
                    <a:pt x="14023" y="2372"/>
                    <a:pt x="13847" y="1181"/>
                    <a:pt x="13175" y="0"/>
                  </a:cubicBezTo>
                  <a:lnTo>
                    <a:pt x="12916" y="0"/>
                  </a:lnTo>
                  <a:cubicBezTo>
                    <a:pt x="13611" y="1161"/>
                    <a:pt x="13804" y="2332"/>
                    <a:pt x="13455" y="3334"/>
                  </a:cubicBezTo>
                  <a:cubicBezTo>
                    <a:pt x="13059" y="4468"/>
                    <a:pt x="12027" y="5316"/>
                    <a:pt x="10470" y="5789"/>
                  </a:cubicBezTo>
                  <a:cubicBezTo>
                    <a:pt x="8035" y="6527"/>
                    <a:pt x="7257" y="7702"/>
                    <a:pt x="7014" y="8311"/>
                  </a:cubicBezTo>
                  <a:cubicBezTo>
                    <a:pt x="6768" y="7702"/>
                    <a:pt x="5989" y="6527"/>
                    <a:pt x="3554" y="5789"/>
                  </a:cubicBezTo>
                  <a:cubicBezTo>
                    <a:pt x="1997" y="5316"/>
                    <a:pt x="965" y="4468"/>
                    <a:pt x="570" y="3334"/>
                  </a:cubicBezTo>
                  <a:cubicBezTo>
                    <a:pt x="224" y="2332"/>
                    <a:pt x="416"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22"/>
            <p:cNvSpPr/>
            <p:nvPr/>
          </p:nvSpPr>
          <p:spPr>
            <a:xfrm rot="-5400000">
              <a:off x="-60135" y="2971710"/>
              <a:ext cx="489326" cy="342507"/>
            </a:xfrm>
            <a:custGeom>
              <a:avLst/>
              <a:gdLst/>
              <a:ahLst/>
              <a:cxnLst/>
              <a:rect l="l" t="t" r="r" b="b"/>
              <a:pathLst>
                <a:path w="11745" h="8221" extrusionOk="0">
                  <a:moveTo>
                    <a:pt x="663" y="0"/>
                  </a:moveTo>
                  <a:cubicBezTo>
                    <a:pt x="137"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71" y="5356"/>
                    <a:pt x="6099"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22"/>
            <p:cNvSpPr/>
            <p:nvPr/>
          </p:nvSpPr>
          <p:spPr>
            <a:xfrm rot="-5400000">
              <a:off x="73268" y="3041328"/>
              <a:ext cx="91116" cy="203105"/>
            </a:xfrm>
            <a:custGeom>
              <a:avLst/>
              <a:gdLst/>
              <a:ahLst/>
              <a:cxnLst/>
              <a:rect l="l" t="t" r="r" b="b"/>
              <a:pathLst>
                <a:path w="2187" h="4875" extrusionOk="0">
                  <a:moveTo>
                    <a:pt x="1092" y="223"/>
                  </a:moveTo>
                  <a:cubicBezTo>
                    <a:pt x="1464" y="223"/>
                    <a:pt x="1963" y="3041"/>
                    <a:pt x="1963" y="3780"/>
                  </a:cubicBezTo>
                  <a:cubicBezTo>
                    <a:pt x="1960" y="4259"/>
                    <a:pt x="1571" y="4648"/>
                    <a:pt x="1092" y="4651"/>
                  </a:cubicBezTo>
                  <a:cubicBezTo>
                    <a:pt x="613" y="4648"/>
                    <a:pt x="223" y="4262"/>
                    <a:pt x="220" y="3780"/>
                  </a:cubicBezTo>
                  <a:cubicBezTo>
                    <a:pt x="220" y="3041"/>
                    <a:pt x="719" y="223"/>
                    <a:pt x="1092" y="223"/>
                  </a:cubicBezTo>
                  <a:close/>
                  <a:moveTo>
                    <a:pt x="1092" y="0"/>
                  </a:moveTo>
                  <a:cubicBezTo>
                    <a:pt x="390" y="0"/>
                    <a:pt x="0" y="3421"/>
                    <a:pt x="0" y="3780"/>
                  </a:cubicBezTo>
                  <a:cubicBezTo>
                    <a:pt x="0" y="4382"/>
                    <a:pt x="490" y="4871"/>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22"/>
            <p:cNvSpPr/>
            <p:nvPr/>
          </p:nvSpPr>
          <p:spPr>
            <a:xfrm rot="-5400000">
              <a:off x="13607" y="3162858"/>
              <a:ext cx="156359" cy="157026"/>
            </a:xfrm>
            <a:custGeom>
              <a:avLst/>
              <a:gdLst/>
              <a:ahLst/>
              <a:cxnLst/>
              <a:rect l="l" t="t" r="r" b="b"/>
              <a:pathLst>
                <a:path w="3753" h="3769" extrusionOk="0">
                  <a:moveTo>
                    <a:pt x="2725" y="0"/>
                  </a:moveTo>
                  <a:cubicBezTo>
                    <a:pt x="1797" y="569"/>
                    <a:pt x="543" y="1787"/>
                    <a:pt x="383" y="1980"/>
                  </a:cubicBezTo>
                  <a:cubicBezTo>
                    <a:pt x="0" y="2445"/>
                    <a:pt x="67" y="3134"/>
                    <a:pt x="529" y="3520"/>
                  </a:cubicBezTo>
                  <a:cubicBezTo>
                    <a:pt x="733" y="3687"/>
                    <a:pt x="978" y="3768"/>
                    <a:pt x="1223" y="3768"/>
                  </a:cubicBezTo>
                  <a:cubicBezTo>
                    <a:pt x="1539" y="3768"/>
                    <a:pt x="1852" y="3633"/>
                    <a:pt x="2070" y="3370"/>
                  </a:cubicBezTo>
                  <a:cubicBezTo>
                    <a:pt x="2249" y="3154"/>
                    <a:pt x="2748" y="2375"/>
                    <a:pt x="3157" y="1597"/>
                  </a:cubicBezTo>
                  <a:cubicBezTo>
                    <a:pt x="3637" y="689"/>
                    <a:pt x="3753" y="240"/>
                    <a:pt x="3740" y="0"/>
                  </a:cubicBezTo>
                  <a:lnTo>
                    <a:pt x="3527" y="0"/>
                  </a:lnTo>
                  <a:cubicBezTo>
                    <a:pt x="3613" y="462"/>
                    <a:pt x="2342" y="2691"/>
                    <a:pt x="1900" y="3230"/>
                  </a:cubicBezTo>
                  <a:cubicBezTo>
                    <a:pt x="1734" y="3430"/>
                    <a:pt x="1487" y="3546"/>
                    <a:pt x="1228"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22"/>
            <p:cNvSpPr/>
            <p:nvPr/>
          </p:nvSpPr>
          <p:spPr>
            <a:xfrm rot="-5400000">
              <a:off x="15836" y="2969315"/>
              <a:ext cx="151985" cy="157109"/>
            </a:xfrm>
            <a:custGeom>
              <a:avLst/>
              <a:gdLst/>
              <a:ahLst/>
              <a:cxnLst/>
              <a:rect l="l" t="t" r="r" b="b"/>
              <a:pathLst>
                <a:path w="3648" h="3771" extrusionOk="0">
                  <a:moveTo>
                    <a:pt x="14" y="0"/>
                  </a:moveTo>
                  <a:cubicBezTo>
                    <a:pt x="1" y="240"/>
                    <a:pt x="121" y="692"/>
                    <a:pt x="596" y="1600"/>
                  </a:cubicBezTo>
                  <a:cubicBezTo>
                    <a:pt x="1006" y="2375"/>
                    <a:pt x="1505" y="3157"/>
                    <a:pt x="1684" y="3373"/>
                  </a:cubicBezTo>
                  <a:cubicBezTo>
                    <a:pt x="1871" y="3596"/>
                    <a:pt x="2137" y="3739"/>
                    <a:pt x="2423" y="3766"/>
                  </a:cubicBezTo>
                  <a:cubicBezTo>
                    <a:pt x="2457" y="3769"/>
                    <a:pt x="2491" y="3771"/>
                    <a:pt x="2526" y="3771"/>
                  </a:cubicBezTo>
                  <a:cubicBezTo>
                    <a:pt x="2780" y="3771"/>
                    <a:pt x="3028" y="3684"/>
                    <a:pt x="3225" y="3523"/>
                  </a:cubicBezTo>
                  <a:cubicBezTo>
                    <a:pt x="3447" y="3340"/>
                    <a:pt x="3591" y="3071"/>
                    <a:pt x="3617" y="2785"/>
                  </a:cubicBezTo>
                  <a:cubicBezTo>
                    <a:pt x="3647" y="2495"/>
                    <a:pt x="3557" y="2206"/>
                    <a:pt x="3371" y="1983"/>
                  </a:cubicBezTo>
                  <a:cubicBezTo>
                    <a:pt x="3191" y="1767"/>
                    <a:pt x="2523" y="1128"/>
                    <a:pt x="1837" y="579"/>
                  </a:cubicBezTo>
                  <a:cubicBezTo>
                    <a:pt x="1581" y="373"/>
                    <a:pt x="1318" y="180"/>
                    <a:pt x="1042" y="3"/>
                  </a:cubicBezTo>
                  <a:lnTo>
                    <a:pt x="586" y="3"/>
                  </a:lnTo>
                  <a:cubicBezTo>
                    <a:pt x="799" y="100"/>
                    <a:pt x="1142" y="306"/>
                    <a:pt x="1698" y="752"/>
                  </a:cubicBezTo>
                  <a:cubicBezTo>
                    <a:pt x="2360" y="1281"/>
                    <a:pt x="3032" y="1920"/>
                    <a:pt x="3198" y="2123"/>
                  </a:cubicBezTo>
                  <a:cubicBezTo>
                    <a:pt x="3348" y="2302"/>
                    <a:pt x="3418" y="2532"/>
                    <a:pt x="3394" y="2761"/>
                  </a:cubicBezTo>
                  <a:cubicBezTo>
                    <a:pt x="3374" y="2991"/>
                    <a:pt x="3261" y="3204"/>
                    <a:pt x="3082" y="3350"/>
                  </a:cubicBezTo>
                  <a:cubicBezTo>
                    <a:pt x="2928" y="3480"/>
                    <a:pt x="2732" y="3550"/>
                    <a:pt x="2529" y="3550"/>
                  </a:cubicBezTo>
                  <a:cubicBezTo>
                    <a:pt x="2503" y="3550"/>
                    <a:pt x="2476" y="3546"/>
                    <a:pt x="2446" y="3546"/>
                  </a:cubicBezTo>
                  <a:cubicBezTo>
                    <a:pt x="2217" y="3523"/>
                    <a:pt x="2004" y="3410"/>
                    <a:pt x="1857" y="3234"/>
                  </a:cubicBezTo>
                  <a:cubicBezTo>
                    <a:pt x="1688" y="3027"/>
                    <a:pt x="1192" y="2249"/>
                    <a:pt x="796" y="1497"/>
                  </a:cubicBezTo>
                  <a:cubicBezTo>
                    <a:pt x="270" y="496"/>
                    <a:pt x="224"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22"/>
            <p:cNvSpPr/>
            <p:nvPr/>
          </p:nvSpPr>
          <p:spPr>
            <a:xfrm rot="-5400000">
              <a:off x="30106" y="3174190"/>
              <a:ext cx="92324" cy="107739"/>
            </a:xfrm>
            <a:custGeom>
              <a:avLst/>
              <a:gdLst/>
              <a:ahLst/>
              <a:cxnLst/>
              <a:rect l="l" t="t" r="r" b="b"/>
              <a:pathLst>
                <a:path w="2216" h="2586" extrusionOk="0">
                  <a:moveTo>
                    <a:pt x="2093" y="1"/>
                  </a:moveTo>
                  <a:cubicBezTo>
                    <a:pt x="2059" y="1"/>
                    <a:pt x="2026" y="17"/>
                    <a:pt x="2006" y="44"/>
                  </a:cubicBezTo>
                  <a:lnTo>
                    <a:pt x="37" y="2403"/>
                  </a:lnTo>
                  <a:cubicBezTo>
                    <a:pt x="0" y="2449"/>
                    <a:pt x="3" y="2519"/>
                    <a:pt x="53" y="2559"/>
                  </a:cubicBezTo>
                  <a:cubicBezTo>
                    <a:pt x="74" y="2577"/>
                    <a:pt x="99" y="2585"/>
                    <a:pt x="124" y="2585"/>
                  </a:cubicBezTo>
                  <a:cubicBezTo>
                    <a:pt x="156" y="2585"/>
                    <a:pt x="187" y="2572"/>
                    <a:pt x="210" y="2546"/>
                  </a:cubicBezTo>
                  <a:lnTo>
                    <a:pt x="2179" y="187"/>
                  </a:lnTo>
                  <a:cubicBezTo>
                    <a:pt x="2216" y="140"/>
                    <a:pt x="2209" y="67"/>
                    <a:pt x="2163" y="31"/>
                  </a:cubicBezTo>
                  <a:cubicBezTo>
                    <a:pt x="2143"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22"/>
            <p:cNvSpPr/>
            <p:nvPr/>
          </p:nvSpPr>
          <p:spPr>
            <a:xfrm rot="-5400000">
              <a:off x="101807" y="3063659"/>
              <a:ext cx="9332" cy="158734"/>
            </a:xfrm>
            <a:custGeom>
              <a:avLst/>
              <a:gdLst/>
              <a:ahLst/>
              <a:cxnLst/>
              <a:rect l="l" t="t" r="r" b="b"/>
              <a:pathLst>
                <a:path w="224" h="3810" extrusionOk="0">
                  <a:moveTo>
                    <a:pt x="114" y="1"/>
                  </a:moveTo>
                  <a:cubicBezTo>
                    <a:pt x="50" y="1"/>
                    <a:pt x="1" y="51"/>
                    <a:pt x="1" y="110"/>
                  </a:cubicBezTo>
                  <a:lnTo>
                    <a:pt x="1" y="3697"/>
                  </a:lnTo>
                  <a:cubicBezTo>
                    <a:pt x="1" y="3757"/>
                    <a:pt x="50" y="3807"/>
                    <a:pt x="114" y="3810"/>
                  </a:cubicBezTo>
                  <a:cubicBezTo>
                    <a:pt x="174" y="3810"/>
                    <a:pt x="223" y="3760"/>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22"/>
            <p:cNvSpPr/>
            <p:nvPr/>
          </p:nvSpPr>
          <p:spPr>
            <a:xfrm rot="-5400000">
              <a:off x="31356" y="300216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5" y="2582"/>
                    <a:pt x="2028" y="2582"/>
                  </a:cubicBezTo>
                  <a:cubicBezTo>
                    <a:pt x="2053" y="2582"/>
                    <a:pt x="2078" y="2575"/>
                    <a:pt x="2099" y="2559"/>
                  </a:cubicBezTo>
                  <a:cubicBezTo>
                    <a:pt x="2146" y="2519"/>
                    <a:pt x="2153" y="2449"/>
                    <a:pt x="2116" y="2403"/>
                  </a:cubicBezTo>
                  <a:lnTo>
                    <a:pt x="210" y="44"/>
                  </a:lnTo>
                  <a:cubicBezTo>
                    <a:pt x="190" y="17"/>
                    <a:pt x="15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22"/>
            <p:cNvSpPr/>
            <p:nvPr/>
          </p:nvSpPr>
          <p:spPr>
            <a:xfrm rot="-5400000">
              <a:off x="174300" y="3207228"/>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9" y="420"/>
                    <a:pt x="539" y="270"/>
                  </a:cubicBezTo>
                  <a:cubicBezTo>
                    <a:pt x="539" y="124"/>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22"/>
            <p:cNvSpPr/>
            <p:nvPr/>
          </p:nvSpPr>
          <p:spPr>
            <a:xfrm rot="-5400000">
              <a:off x="53791" y="3309322"/>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6" y="536"/>
                    <a:pt x="539" y="417"/>
                    <a:pt x="539" y="267"/>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22"/>
            <p:cNvSpPr/>
            <p:nvPr/>
          </p:nvSpPr>
          <p:spPr>
            <a:xfrm rot="-5400000">
              <a:off x="53791" y="2955191"/>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20" y="536"/>
                    <a:pt x="540" y="417"/>
                    <a:pt x="540" y="267"/>
                  </a:cubicBezTo>
                  <a:cubicBezTo>
                    <a:pt x="540"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22"/>
            <p:cNvSpPr/>
            <p:nvPr/>
          </p:nvSpPr>
          <p:spPr>
            <a:xfrm rot="-5400000">
              <a:off x="174300" y="3057827"/>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6" y="420"/>
                    <a:pt x="539" y="270"/>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22"/>
            <p:cNvSpPr/>
            <p:nvPr/>
          </p:nvSpPr>
          <p:spPr>
            <a:xfrm rot="-5400000">
              <a:off x="-76071" y="2370833"/>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2"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22"/>
            <p:cNvSpPr/>
            <p:nvPr/>
          </p:nvSpPr>
          <p:spPr>
            <a:xfrm rot="-5400000">
              <a:off x="-60135" y="2402184"/>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79" y="5766"/>
                    <a:pt x="8824" y="4964"/>
                  </a:cubicBezTo>
                  <a:cubicBezTo>
                    <a:pt x="10191" y="4548"/>
                    <a:pt x="11099" y="3793"/>
                    <a:pt x="11452" y="2781"/>
                  </a:cubicBezTo>
                  <a:cubicBezTo>
                    <a:pt x="11745"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88" y="4358"/>
                    <a:pt x="829"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22"/>
            <p:cNvSpPr/>
            <p:nvPr/>
          </p:nvSpPr>
          <p:spPr>
            <a:xfrm rot="-5400000">
              <a:off x="73268" y="2471927"/>
              <a:ext cx="91116" cy="203105"/>
            </a:xfrm>
            <a:custGeom>
              <a:avLst/>
              <a:gdLst/>
              <a:ahLst/>
              <a:cxnLst/>
              <a:rect l="l" t="t" r="r" b="b"/>
              <a:pathLst>
                <a:path w="2187" h="4875" extrusionOk="0">
                  <a:moveTo>
                    <a:pt x="1095" y="223"/>
                  </a:moveTo>
                  <a:cubicBezTo>
                    <a:pt x="1464" y="223"/>
                    <a:pt x="1963" y="3041"/>
                    <a:pt x="1963" y="3780"/>
                  </a:cubicBezTo>
                  <a:cubicBezTo>
                    <a:pt x="1963" y="4262"/>
                    <a:pt x="1574" y="4651"/>
                    <a:pt x="1095" y="4651"/>
                  </a:cubicBezTo>
                  <a:cubicBezTo>
                    <a:pt x="612" y="4651"/>
                    <a:pt x="223" y="4262"/>
                    <a:pt x="223" y="3780"/>
                  </a:cubicBezTo>
                  <a:cubicBezTo>
                    <a:pt x="223" y="3041"/>
                    <a:pt x="722" y="223"/>
                    <a:pt x="1095" y="223"/>
                  </a:cubicBezTo>
                  <a:close/>
                  <a:moveTo>
                    <a:pt x="1095" y="0"/>
                  </a:moveTo>
                  <a:cubicBezTo>
                    <a:pt x="390" y="0"/>
                    <a:pt x="0" y="3421"/>
                    <a:pt x="0" y="3780"/>
                  </a:cubicBezTo>
                  <a:cubicBezTo>
                    <a:pt x="0" y="4385"/>
                    <a:pt x="489"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22"/>
            <p:cNvSpPr/>
            <p:nvPr/>
          </p:nvSpPr>
          <p:spPr>
            <a:xfrm rot="-5400000">
              <a:off x="13587" y="2593311"/>
              <a:ext cx="156401" cy="157026"/>
            </a:xfrm>
            <a:custGeom>
              <a:avLst/>
              <a:gdLst/>
              <a:ahLst/>
              <a:cxnLst/>
              <a:rect l="l" t="t" r="r" b="b"/>
              <a:pathLst>
                <a:path w="3754" h="3769" extrusionOk="0">
                  <a:moveTo>
                    <a:pt x="2722" y="0"/>
                  </a:moveTo>
                  <a:cubicBezTo>
                    <a:pt x="1794" y="569"/>
                    <a:pt x="543" y="1787"/>
                    <a:pt x="383" y="1980"/>
                  </a:cubicBezTo>
                  <a:cubicBezTo>
                    <a:pt x="0" y="2449"/>
                    <a:pt x="67" y="3134"/>
                    <a:pt x="529" y="3520"/>
                  </a:cubicBezTo>
                  <a:cubicBezTo>
                    <a:pt x="733" y="3687"/>
                    <a:pt x="979" y="3769"/>
                    <a:pt x="1224" y="3769"/>
                  </a:cubicBezTo>
                  <a:cubicBezTo>
                    <a:pt x="1540" y="3769"/>
                    <a:pt x="1853" y="3634"/>
                    <a:pt x="2070" y="3373"/>
                  </a:cubicBezTo>
                  <a:cubicBezTo>
                    <a:pt x="2249" y="3157"/>
                    <a:pt x="2748" y="2375"/>
                    <a:pt x="3154" y="1600"/>
                  </a:cubicBezTo>
                  <a:cubicBezTo>
                    <a:pt x="3633" y="692"/>
                    <a:pt x="3753" y="240"/>
                    <a:pt x="3737" y="0"/>
                  </a:cubicBezTo>
                  <a:lnTo>
                    <a:pt x="3524" y="0"/>
                  </a:lnTo>
                  <a:cubicBezTo>
                    <a:pt x="3613" y="462"/>
                    <a:pt x="2339" y="2695"/>
                    <a:pt x="1897" y="3230"/>
                  </a:cubicBezTo>
                  <a:cubicBezTo>
                    <a:pt x="1730" y="3430"/>
                    <a:pt x="1484" y="3546"/>
                    <a:pt x="1225" y="3546"/>
                  </a:cubicBezTo>
                  <a:cubicBezTo>
                    <a:pt x="1022" y="3546"/>
                    <a:pt x="826" y="3477"/>
                    <a:pt x="672" y="3347"/>
                  </a:cubicBezTo>
                  <a:cubicBezTo>
                    <a:pt x="300" y="3041"/>
                    <a:pt x="250" y="2492"/>
                    <a:pt x="553" y="2123"/>
                  </a:cubicBezTo>
                  <a:cubicBezTo>
                    <a:pt x="935" y="1660"/>
                    <a:pt x="2442"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22"/>
            <p:cNvSpPr/>
            <p:nvPr/>
          </p:nvSpPr>
          <p:spPr>
            <a:xfrm rot="-5400000">
              <a:off x="13691" y="2397226"/>
              <a:ext cx="156651" cy="157484"/>
            </a:xfrm>
            <a:custGeom>
              <a:avLst/>
              <a:gdLst/>
              <a:ahLst/>
              <a:cxnLst/>
              <a:rect l="l" t="t" r="r" b="b"/>
              <a:pathLst>
                <a:path w="3760" h="3780" extrusionOk="0">
                  <a:moveTo>
                    <a:pt x="17" y="0"/>
                  </a:moveTo>
                  <a:cubicBezTo>
                    <a:pt x="0" y="240"/>
                    <a:pt x="120" y="692"/>
                    <a:pt x="596" y="1600"/>
                  </a:cubicBezTo>
                  <a:cubicBezTo>
                    <a:pt x="1005" y="2375"/>
                    <a:pt x="1504" y="3157"/>
                    <a:pt x="1683" y="3373"/>
                  </a:cubicBezTo>
                  <a:cubicBezTo>
                    <a:pt x="1900" y="3641"/>
                    <a:pt x="2216" y="3779"/>
                    <a:pt x="2535" y="3779"/>
                  </a:cubicBezTo>
                  <a:cubicBezTo>
                    <a:pt x="2780" y="3779"/>
                    <a:pt x="3027" y="3697"/>
                    <a:pt x="3230" y="3530"/>
                  </a:cubicBezTo>
                  <a:cubicBezTo>
                    <a:pt x="3700" y="3141"/>
                    <a:pt x="3759" y="2445"/>
                    <a:pt x="3370" y="1983"/>
                  </a:cubicBezTo>
                  <a:cubicBezTo>
                    <a:pt x="3190" y="1763"/>
                    <a:pt x="2518" y="1124"/>
                    <a:pt x="1833" y="579"/>
                  </a:cubicBezTo>
                  <a:cubicBezTo>
                    <a:pt x="1580" y="369"/>
                    <a:pt x="1314" y="180"/>
                    <a:pt x="1041" y="0"/>
                  </a:cubicBezTo>
                  <a:lnTo>
                    <a:pt x="582" y="0"/>
                  </a:lnTo>
                  <a:cubicBezTo>
                    <a:pt x="795" y="96"/>
                    <a:pt x="1138" y="306"/>
                    <a:pt x="1693" y="749"/>
                  </a:cubicBezTo>
                  <a:cubicBezTo>
                    <a:pt x="2359" y="1281"/>
                    <a:pt x="3027" y="1916"/>
                    <a:pt x="3197" y="2123"/>
                  </a:cubicBezTo>
                  <a:cubicBezTo>
                    <a:pt x="3666" y="2688"/>
                    <a:pt x="3264" y="3546"/>
                    <a:pt x="2528" y="3546"/>
                  </a:cubicBezTo>
                  <a:cubicBezTo>
                    <a:pt x="2502" y="3546"/>
                    <a:pt x="2472" y="3546"/>
                    <a:pt x="2445" y="3543"/>
                  </a:cubicBezTo>
                  <a:cubicBezTo>
                    <a:pt x="2212" y="3523"/>
                    <a:pt x="2003" y="3410"/>
                    <a:pt x="1856" y="3230"/>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22"/>
            <p:cNvSpPr/>
            <p:nvPr/>
          </p:nvSpPr>
          <p:spPr>
            <a:xfrm rot="-5400000">
              <a:off x="30002" y="2604726"/>
              <a:ext cx="92532" cy="107739"/>
            </a:xfrm>
            <a:custGeom>
              <a:avLst/>
              <a:gdLst/>
              <a:ahLst/>
              <a:cxnLst/>
              <a:rect l="l" t="t" r="r" b="b"/>
              <a:pathLst>
                <a:path w="2221" h="2586" extrusionOk="0">
                  <a:moveTo>
                    <a:pt x="2094" y="1"/>
                  </a:moveTo>
                  <a:cubicBezTo>
                    <a:pt x="2060" y="4"/>
                    <a:pt x="2030" y="17"/>
                    <a:pt x="2010" y="44"/>
                  </a:cubicBezTo>
                  <a:lnTo>
                    <a:pt x="41" y="2403"/>
                  </a:lnTo>
                  <a:cubicBezTo>
                    <a:pt x="1" y="2449"/>
                    <a:pt x="8" y="2519"/>
                    <a:pt x="54" y="2559"/>
                  </a:cubicBezTo>
                  <a:cubicBezTo>
                    <a:pt x="75" y="2577"/>
                    <a:pt x="100" y="2585"/>
                    <a:pt x="125" y="2585"/>
                  </a:cubicBezTo>
                  <a:cubicBezTo>
                    <a:pt x="157" y="2585"/>
                    <a:pt x="188" y="2572"/>
                    <a:pt x="211" y="2546"/>
                  </a:cubicBezTo>
                  <a:lnTo>
                    <a:pt x="2180" y="184"/>
                  </a:lnTo>
                  <a:cubicBezTo>
                    <a:pt x="2220" y="137"/>
                    <a:pt x="2213" y="67"/>
                    <a:pt x="2167" y="27"/>
                  </a:cubicBezTo>
                  <a:cubicBezTo>
                    <a:pt x="2147" y="11"/>
                    <a:pt x="2120" y="1"/>
                    <a:pt x="2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22"/>
            <p:cNvSpPr/>
            <p:nvPr/>
          </p:nvSpPr>
          <p:spPr>
            <a:xfrm rot="-5400000">
              <a:off x="101744" y="2494195"/>
              <a:ext cx="9332" cy="158609"/>
            </a:xfrm>
            <a:custGeom>
              <a:avLst/>
              <a:gdLst/>
              <a:ahLst/>
              <a:cxnLst/>
              <a:rect l="l" t="t" r="r" b="b"/>
              <a:pathLst>
                <a:path w="224" h="3807" extrusionOk="0">
                  <a:moveTo>
                    <a:pt x="114" y="1"/>
                  </a:moveTo>
                  <a:cubicBezTo>
                    <a:pt x="51" y="1"/>
                    <a:pt x="1" y="51"/>
                    <a:pt x="1" y="110"/>
                  </a:cubicBezTo>
                  <a:lnTo>
                    <a:pt x="1" y="3697"/>
                  </a:lnTo>
                  <a:cubicBezTo>
                    <a:pt x="1" y="3770"/>
                    <a:pt x="57" y="3807"/>
                    <a:pt x="112" y="3807"/>
                  </a:cubicBezTo>
                  <a:cubicBezTo>
                    <a:pt x="168" y="3807"/>
                    <a:pt x="224" y="3770"/>
                    <a:pt x="224" y="3697"/>
                  </a:cubicBezTo>
                  <a:lnTo>
                    <a:pt x="224" y="110"/>
                  </a:lnTo>
                  <a:cubicBezTo>
                    <a:pt x="224"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22"/>
            <p:cNvSpPr/>
            <p:nvPr/>
          </p:nvSpPr>
          <p:spPr>
            <a:xfrm rot="-5400000">
              <a:off x="30314" y="2432347"/>
              <a:ext cx="91866" cy="107698"/>
            </a:xfrm>
            <a:custGeom>
              <a:avLst/>
              <a:gdLst/>
              <a:ahLst/>
              <a:cxnLst/>
              <a:rect l="l" t="t" r="r" b="b"/>
              <a:pathLst>
                <a:path w="2205" h="2585" extrusionOk="0">
                  <a:moveTo>
                    <a:pt x="147" y="1"/>
                  </a:moveTo>
                  <a:cubicBezTo>
                    <a:pt x="50" y="1"/>
                    <a:pt x="0" y="110"/>
                    <a:pt x="60" y="184"/>
                  </a:cubicBezTo>
                  <a:lnTo>
                    <a:pt x="1963" y="2542"/>
                  </a:lnTo>
                  <a:cubicBezTo>
                    <a:pt x="1988" y="2572"/>
                    <a:pt x="2017" y="2584"/>
                    <a:pt x="2046"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22"/>
            <p:cNvSpPr/>
            <p:nvPr/>
          </p:nvSpPr>
          <p:spPr>
            <a:xfrm rot="-5400000">
              <a:off x="172466" y="2639743"/>
              <a:ext cx="26206" cy="22456"/>
            </a:xfrm>
            <a:custGeom>
              <a:avLst/>
              <a:gdLst/>
              <a:ahLst/>
              <a:cxnLst/>
              <a:rect l="l" t="t" r="r" b="b"/>
              <a:pathLst>
                <a:path w="629" h="539" extrusionOk="0">
                  <a:moveTo>
                    <a:pt x="358" y="0"/>
                  </a:moveTo>
                  <a:cubicBezTo>
                    <a:pt x="292" y="0"/>
                    <a:pt x="225" y="25"/>
                    <a:pt x="170" y="80"/>
                  </a:cubicBezTo>
                  <a:cubicBezTo>
                    <a:pt x="0" y="249"/>
                    <a:pt x="120" y="539"/>
                    <a:pt x="359" y="539"/>
                  </a:cubicBezTo>
                  <a:cubicBezTo>
                    <a:pt x="509" y="539"/>
                    <a:pt x="629" y="419"/>
                    <a:pt x="629" y="269"/>
                  </a:cubicBezTo>
                  <a:cubicBezTo>
                    <a:pt x="629" y="107"/>
                    <a:pt x="49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22"/>
            <p:cNvSpPr/>
            <p:nvPr/>
          </p:nvSpPr>
          <p:spPr>
            <a:xfrm rot="-5400000">
              <a:off x="53791" y="2739921"/>
              <a:ext cx="22498" cy="22373"/>
            </a:xfrm>
            <a:custGeom>
              <a:avLst/>
              <a:gdLst/>
              <a:ahLst/>
              <a:cxnLst/>
              <a:rect l="l" t="t" r="r" b="b"/>
              <a:pathLst>
                <a:path w="540" h="537" extrusionOk="0">
                  <a:moveTo>
                    <a:pt x="270" y="1"/>
                  </a:moveTo>
                  <a:cubicBezTo>
                    <a:pt x="123" y="1"/>
                    <a:pt x="4" y="121"/>
                    <a:pt x="4" y="267"/>
                  </a:cubicBezTo>
                  <a:cubicBezTo>
                    <a:pt x="0" y="417"/>
                    <a:pt x="123"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22"/>
            <p:cNvSpPr/>
            <p:nvPr/>
          </p:nvSpPr>
          <p:spPr>
            <a:xfrm rot="-5400000">
              <a:off x="51978" y="2387560"/>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22"/>
            <p:cNvSpPr/>
            <p:nvPr/>
          </p:nvSpPr>
          <p:spPr>
            <a:xfrm rot="-5400000">
              <a:off x="172446" y="2490321"/>
              <a:ext cx="26247" cy="22456"/>
            </a:xfrm>
            <a:custGeom>
              <a:avLst/>
              <a:gdLst/>
              <a:ahLst/>
              <a:cxnLst/>
              <a:rect l="l" t="t" r="r" b="b"/>
              <a:pathLst>
                <a:path w="630" h="539" extrusionOk="0">
                  <a:moveTo>
                    <a:pt x="359" y="0"/>
                  </a:moveTo>
                  <a:cubicBezTo>
                    <a:pt x="293" y="0"/>
                    <a:pt x="225" y="25"/>
                    <a:pt x="170" y="80"/>
                  </a:cubicBezTo>
                  <a:cubicBezTo>
                    <a:pt x="0"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22"/>
            <p:cNvSpPr/>
            <p:nvPr/>
          </p:nvSpPr>
          <p:spPr>
            <a:xfrm rot="-5400000">
              <a:off x="-76050" y="1801286"/>
              <a:ext cx="584108" cy="405459"/>
            </a:xfrm>
            <a:custGeom>
              <a:avLst/>
              <a:gdLst/>
              <a:ahLst/>
              <a:cxnLst/>
              <a:rect l="l" t="t" r="r" b="b"/>
              <a:pathLst>
                <a:path w="14020" h="9732" extrusionOk="0">
                  <a:moveTo>
                    <a:pt x="848" y="0"/>
                  </a:moveTo>
                  <a:cubicBezTo>
                    <a:pt x="173" y="1181"/>
                    <a:pt x="0" y="2372"/>
                    <a:pt x="359" y="3407"/>
                  </a:cubicBezTo>
                  <a:cubicBezTo>
                    <a:pt x="778" y="4611"/>
                    <a:pt x="1860" y="5509"/>
                    <a:pt x="3487" y="6002"/>
                  </a:cubicBezTo>
                  <a:cubicBezTo>
                    <a:pt x="6677" y="6970"/>
                    <a:pt x="6900" y="8706"/>
                    <a:pt x="6900" y="8723"/>
                  </a:cubicBezTo>
                  <a:lnTo>
                    <a:pt x="7006" y="9731"/>
                  </a:lnTo>
                  <a:lnTo>
                    <a:pt x="7120" y="8726"/>
                  </a:lnTo>
                  <a:cubicBezTo>
                    <a:pt x="7120" y="8706"/>
                    <a:pt x="7356" y="6967"/>
                    <a:pt x="10530"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5" y="4468"/>
                    <a:pt x="12023" y="5316"/>
                    <a:pt x="10466" y="5789"/>
                  </a:cubicBezTo>
                  <a:cubicBezTo>
                    <a:pt x="8031" y="6527"/>
                    <a:pt x="7253" y="7702"/>
                    <a:pt x="7010" y="8311"/>
                  </a:cubicBezTo>
                  <a:cubicBezTo>
                    <a:pt x="6764" y="7702"/>
                    <a:pt x="5985" y="6527"/>
                    <a:pt x="3550" y="5789"/>
                  </a:cubicBezTo>
                  <a:cubicBezTo>
                    <a:pt x="1993" y="5316"/>
                    <a:pt x="961"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22"/>
            <p:cNvSpPr/>
            <p:nvPr/>
          </p:nvSpPr>
          <p:spPr>
            <a:xfrm rot="-5400000">
              <a:off x="-60135" y="1832782"/>
              <a:ext cx="489326" cy="342507"/>
            </a:xfrm>
            <a:custGeom>
              <a:avLst/>
              <a:gdLst/>
              <a:ahLst/>
              <a:cxnLst/>
              <a:rect l="l" t="t" r="r" b="b"/>
              <a:pathLst>
                <a:path w="11745" h="8221" extrusionOk="0">
                  <a:moveTo>
                    <a:pt x="663" y="0"/>
                  </a:moveTo>
                  <a:cubicBezTo>
                    <a:pt x="137" y="965"/>
                    <a:pt x="1" y="1936"/>
                    <a:pt x="294" y="2781"/>
                  </a:cubicBezTo>
                  <a:cubicBezTo>
                    <a:pt x="646" y="3793"/>
                    <a:pt x="1554" y="4548"/>
                    <a:pt x="2922" y="4964"/>
                  </a:cubicBezTo>
                  <a:cubicBezTo>
                    <a:pt x="5563" y="5766"/>
                    <a:pt x="5763" y="7209"/>
                    <a:pt x="5763" y="7223"/>
                  </a:cubicBezTo>
                  <a:lnTo>
                    <a:pt x="5879" y="8221"/>
                  </a:lnTo>
                  <a:lnTo>
                    <a:pt x="5983" y="7223"/>
                  </a:lnTo>
                  <a:cubicBezTo>
                    <a:pt x="5986" y="7209"/>
                    <a:pt x="6182" y="5766"/>
                    <a:pt x="8824" y="4964"/>
                  </a:cubicBezTo>
                  <a:cubicBezTo>
                    <a:pt x="10191" y="4548"/>
                    <a:pt x="11099" y="3793"/>
                    <a:pt x="11452" y="2781"/>
                  </a:cubicBezTo>
                  <a:cubicBezTo>
                    <a:pt x="11745" y="1936"/>
                    <a:pt x="11612" y="965"/>
                    <a:pt x="11083" y="0"/>
                  </a:cubicBezTo>
                  <a:lnTo>
                    <a:pt x="10830" y="0"/>
                  </a:lnTo>
                  <a:cubicBezTo>
                    <a:pt x="11375" y="945"/>
                    <a:pt x="11525" y="1893"/>
                    <a:pt x="11242" y="2708"/>
                  </a:cubicBezTo>
                  <a:cubicBezTo>
                    <a:pt x="10913" y="3650"/>
                    <a:pt x="10055" y="4358"/>
                    <a:pt x="8761" y="4751"/>
                  </a:cubicBezTo>
                  <a:cubicBezTo>
                    <a:pt x="6771" y="5356"/>
                    <a:pt x="6099" y="6308"/>
                    <a:pt x="5873" y="6830"/>
                  </a:cubicBezTo>
                  <a:cubicBezTo>
                    <a:pt x="5650" y="6304"/>
                    <a:pt x="4978" y="5353"/>
                    <a:pt x="2988" y="4751"/>
                  </a:cubicBezTo>
                  <a:cubicBezTo>
                    <a:pt x="1691" y="4358"/>
                    <a:pt x="833"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22"/>
            <p:cNvSpPr/>
            <p:nvPr/>
          </p:nvSpPr>
          <p:spPr>
            <a:xfrm rot="-5400000">
              <a:off x="73206" y="1902463"/>
              <a:ext cx="91241" cy="203105"/>
            </a:xfrm>
            <a:custGeom>
              <a:avLst/>
              <a:gdLst/>
              <a:ahLst/>
              <a:cxnLst/>
              <a:rect l="l" t="t" r="r" b="b"/>
              <a:pathLst>
                <a:path w="2190" h="4875" extrusionOk="0">
                  <a:moveTo>
                    <a:pt x="1095" y="223"/>
                  </a:moveTo>
                  <a:cubicBezTo>
                    <a:pt x="1467" y="223"/>
                    <a:pt x="1966" y="3041"/>
                    <a:pt x="1966" y="3780"/>
                  </a:cubicBezTo>
                  <a:cubicBezTo>
                    <a:pt x="1956" y="4252"/>
                    <a:pt x="1567" y="4632"/>
                    <a:pt x="1095" y="4632"/>
                  </a:cubicBezTo>
                  <a:cubicBezTo>
                    <a:pt x="622" y="4632"/>
                    <a:pt x="233" y="4252"/>
                    <a:pt x="223" y="3780"/>
                  </a:cubicBezTo>
                  <a:cubicBezTo>
                    <a:pt x="223" y="3041"/>
                    <a:pt x="722" y="223"/>
                    <a:pt x="1095" y="223"/>
                  </a:cubicBezTo>
                  <a:close/>
                  <a:moveTo>
                    <a:pt x="1095" y="0"/>
                  </a:moveTo>
                  <a:cubicBezTo>
                    <a:pt x="393" y="0"/>
                    <a:pt x="4" y="3421"/>
                    <a:pt x="4" y="3780"/>
                  </a:cubicBezTo>
                  <a:cubicBezTo>
                    <a:pt x="0" y="4385"/>
                    <a:pt x="493" y="4874"/>
                    <a:pt x="1095" y="4874"/>
                  </a:cubicBezTo>
                  <a:cubicBezTo>
                    <a:pt x="1700" y="4874"/>
                    <a:pt x="2189" y="4385"/>
                    <a:pt x="2189" y="3780"/>
                  </a:cubicBezTo>
                  <a:cubicBezTo>
                    <a:pt x="2189" y="3421"/>
                    <a:pt x="1800"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22"/>
            <p:cNvSpPr/>
            <p:nvPr/>
          </p:nvSpPr>
          <p:spPr>
            <a:xfrm rot="-5400000">
              <a:off x="13566" y="2023930"/>
              <a:ext cx="156568" cy="157151"/>
            </a:xfrm>
            <a:custGeom>
              <a:avLst/>
              <a:gdLst/>
              <a:ahLst/>
              <a:cxnLst/>
              <a:rect l="l" t="t" r="r" b="b"/>
              <a:pathLst>
                <a:path w="3758" h="3772" extrusionOk="0">
                  <a:moveTo>
                    <a:pt x="2729" y="0"/>
                  </a:moveTo>
                  <a:cubicBezTo>
                    <a:pt x="1801" y="569"/>
                    <a:pt x="547" y="1787"/>
                    <a:pt x="384" y="1980"/>
                  </a:cubicBezTo>
                  <a:cubicBezTo>
                    <a:pt x="1" y="2445"/>
                    <a:pt x="68" y="3134"/>
                    <a:pt x="533" y="3520"/>
                  </a:cubicBezTo>
                  <a:cubicBezTo>
                    <a:pt x="737" y="3689"/>
                    <a:pt x="984" y="3771"/>
                    <a:pt x="1229" y="3771"/>
                  </a:cubicBezTo>
                  <a:cubicBezTo>
                    <a:pt x="1543" y="3771"/>
                    <a:pt x="1855" y="3635"/>
                    <a:pt x="2070" y="3373"/>
                  </a:cubicBezTo>
                  <a:cubicBezTo>
                    <a:pt x="2250" y="3157"/>
                    <a:pt x="2752" y="2375"/>
                    <a:pt x="3158" y="1600"/>
                  </a:cubicBezTo>
                  <a:cubicBezTo>
                    <a:pt x="3637" y="692"/>
                    <a:pt x="3757" y="240"/>
                    <a:pt x="3740" y="0"/>
                  </a:cubicBezTo>
                  <a:lnTo>
                    <a:pt x="3531" y="0"/>
                  </a:lnTo>
                  <a:cubicBezTo>
                    <a:pt x="3617" y="462"/>
                    <a:pt x="2346" y="2695"/>
                    <a:pt x="1904" y="3230"/>
                  </a:cubicBezTo>
                  <a:cubicBezTo>
                    <a:pt x="1732" y="3438"/>
                    <a:pt x="1483" y="3546"/>
                    <a:pt x="1231" y="3546"/>
                  </a:cubicBezTo>
                  <a:cubicBezTo>
                    <a:pt x="1036" y="3546"/>
                    <a:pt x="839" y="3481"/>
                    <a:pt x="676" y="3347"/>
                  </a:cubicBezTo>
                  <a:cubicBezTo>
                    <a:pt x="307" y="3041"/>
                    <a:pt x="254" y="2492"/>
                    <a:pt x="560" y="2123"/>
                  </a:cubicBezTo>
                  <a:cubicBezTo>
                    <a:pt x="942" y="1660"/>
                    <a:pt x="2446" y="353"/>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22"/>
            <p:cNvSpPr/>
            <p:nvPr/>
          </p:nvSpPr>
          <p:spPr>
            <a:xfrm rot="-5400000">
              <a:off x="13670" y="1828012"/>
              <a:ext cx="156359" cy="157151"/>
            </a:xfrm>
            <a:custGeom>
              <a:avLst/>
              <a:gdLst/>
              <a:ahLst/>
              <a:cxnLst/>
              <a:rect l="l" t="t" r="r" b="b"/>
              <a:pathLst>
                <a:path w="3753" h="3772" extrusionOk="0">
                  <a:moveTo>
                    <a:pt x="14" y="0"/>
                  </a:moveTo>
                  <a:cubicBezTo>
                    <a:pt x="0" y="240"/>
                    <a:pt x="117" y="692"/>
                    <a:pt x="592" y="1600"/>
                  </a:cubicBezTo>
                  <a:cubicBezTo>
                    <a:pt x="1002" y="2375"/>
                    <a:pt x="1504" y="3157"/>
                    <a:pt x="1680" y="3373"/>
                  </a:cubicBezTo>
                  <a:cubicBezTo>
                    <a:pt x="1897" y="3635"/>
                    <a:pt x="2210" y="3771"/>
                    <a:pt x="2525" y="3771"/>
                  </a:cubicBezTo>
                  <a:cubicBezTo>
                    <a:pt x="2770" y="3771"/>
                    <a:pt x="3017" y="3689"/>
                    <a:pt x="3221" y="3520"/>
                  </a:cubicBezTo>
                  <a:cubicBezTo>
                    <a:pt x="3686" y="3137"/>
                    <a:pt x="3753" y="2449"/>
                    <a:pt x="3367" y="1983"/>
                  </a:cubicBezTo>
                  <a:cubicBezTo>
                    <a:pt x="3187" y="1763"/>
                    <a:pt x="2519" y="1124"/>
                    <a:pt x="1833" y="576"/>
                  </a:cubicBezTo>
                  <a:cubicBezTo>
                    <a:pt x="1577" y="369"/>
                    <a:pt x="1314" y="180"/>
                    <a:pt x="1038" y="0"/>
                  </a:cubicBezTo>
                  <a:lnTo>
                    <a:pt x="582" y="0"/>
                  </a:lnTo>
                  <a:cubicBezTo>
                    <a:pt x="795" y="96"/>
                    <a:pt x="1138" y="306"/>
                    <a:pt x="1694" y="749"/>
                  </a:cubicBezTo>
                  <a:cubicBezTo>
                    <a:pt x="2356" y="1281"/>
                    <a:pt x="3028" y="1916"/>
                    <a:pt x="3194" y="2123"/>
                  </a:cubicBezTo>
                  <a:cubicBezTo>
                    <a:pt x="3666" y="2688"/>
                    <a:pt x="3264" y="3550"/>
                    <a:pt x="2525" y="3550"/>
                  </a:cubicBezTo>
                  <a:cubicBezTo>
                    <a:pt x="2499" y="3550"/>
                    <a:pt x="2472" y="3546"/>
                    <a:pt x="2442" y="3546"/>
                  </a:cubicBezTo>
                  <a:cubicBezTo>
                    <a:pt x="2213" y="3523"/>
                    <a:pt x="2000" y="3410"/>
                    <a:pt x="1853" y="3234"/>
                  </a:cubicBezTo>
                  <a:cubicBezTo>
                    <a:pt x="1684"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22"/>
            <p:cNvSpPr/>
            <p:nvPr/>
          </p:nvSpPr>
          <p:spPr>
            <a:xfrm rot="-5400000">
              <a:off x="29460" y="2035908"/>
              <a:ext cx="93657" cy="107781"/>
            </a:xfrm>
            <a:custGeom>
              <a:avLst/>
              <a:gdLst/>
              <a:ahLst/>
              <a:cxnLst/>
              <a:rect l="l" t="t" r="r" b="b"/>
              <a:pathLst>
                <a:path w="2248" h="2587" extrusionOk="0">
                  <a:moveTo>
                    <a:pt x="2125" y="1"/>
                  </a:moveTo>
                  <a:cubicBezTo>
                    <a:pt x="2092" y="1"/>
                    <a:pt x="2062" y="17"/>
                    <a:pt x="2038" y="44"/>
                  </a:cubicBezTo>
                  <a:lnTo>
                    <a:pt x="72" y="2403"/>
                  </a:lnTo>
                  <a:cubicBezTo>
                    <a:pt x="1" y="2487"/>
                    <a:pt x="75" y="2587"/>
                    <a:pt x="158" y="2587"/>
                  </a:cubicBezTo>
                  <a:cubicBezTo>
                    <a:pt x="187" y="2587"/>
                    <a:pt x="217" y="2575"/>
                    <a:pt x="242" y="2546"/>
                  </a:cubicBezTo>
                  <a:lnTo>
                    <a:pt x="2211" y="187"/>
                  </a:lnTo>
                  <a:cubicBezTo>
                    <a:pt x="2248" y="140"/>
                    <a:pt x="2241" y="70"/>
                    <a:pt x="2195" y="31"/>
                  </a:cubicBezTo>
                  <a:cubicBezTo>
                    <a:pt x="2175" y="11"/>
                    <a:pt x="2151" y="1"/>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22"/>
            <p:cNvSpPr/>
            <p:nvPr/>
          </p:nvSpPr>
          <p:spPr>
            <a:xfrm rot="-5400000">
              <a:off x="101724" y="1924523"/>
              <a:ext cx="9707" cy="158942"/>
            </a:xfrm>
            <a:custGeom>
              <a:avLst/>
              <a:gdLst/>
              <a:ahLst/>
              <a:cxnLst/>
              <a:rect l="l" t="t" r="r" b="b"/>
              <a:pathLst>
                <a:path w="233" h="3815" extrusionOk="0">
                  <a:moveTo>
                    <a:pt x="116" y="1"/>
                  </a:moveTo>
                  <a:cubicBezTo>
                    <a:pt x="56" y="1"/>
                    <a:pt x="6" y="51"/>
                    <a:pt x="6" y="110"/>
                  </a:cubicBezTo>
                  <a:lnTo>
                    <a:pt x="6" y="3697"/>
                  </a:lnTo>
                  <a:cubicBezTo>
                    <a:pt x="1" y="3775"/>
                    <a:pt x="58" y="3814"/>
                    <a:pt x="116" y="3814"/>
                  </a:cubicBezTo>
                  <a:cubicBezTo>
                    <a:pt x="174" y="3814"/>
                    <a:pt x="232" y="3775"/>
                    <a:pt x="229" y="3697"/>
                  </a:cubicBezTo>
                  <a:lnTo>
                    <a:pt x="229" y="110"/>
                  </a:lnTo>
                  <a:cubicBezTo>
                    <a:pt x="229" y="51"/>
                    <a:pt x="17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22"/>
            <p:cNvSpPr/>
            <p:nvPr/>
          </p:nvSpPr>
          <p:spPr>
            <a:xfrm rot="-5400000">
              <a:off x="30314" y="1862946"/>
              <a:ext cx="91866" cy="107698"/>
            </a:xfrm>
            <a:custGeom>
              <a:avLst/>
              <a:gdLst/>
              <a:ahLst/>
              <a:cxnLst/>
              <a:rect l="l" t="t" r="r" b="b"/>
              <a:pathLst>
                <a:path w="2205" h="2585" extrusionOk="0">
                  <a:moveTo>
                    <a:pt x="147" y="1"/>
                  </a:moveTo>
                  <a:cubicBezTo>
                    <a:pt x="53" y="1"/>
                    <a:pt x="0" y="110"/>
                    <a:pt x="60" y="184"/>
                  </a:cubicBezTo>
                  <a:lnTo>
                    <a:pt x="1963" y="2542"/>
                  </a:lnTo>
                  <a:cubicBezTo>
                    <a:pt x="1987" y="2572"/>
                    <a:pt x="2017" y="2584"/>
                    <a:pt x="2046" y="2584"/>
                  </a:cubicBezTo>
                  <a:cubicBezTo>
                    <a:pt x="2128" y="2584"/>
                    <a:pt x="2205"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22"/>
            <p:cNvSpPr/>
            <p:nvPr/>
          </p:nvSpPr>
          <p:spPr>
            <a:xfrm rot="-5400000">
              <a:off x="172446" y="2070196"/>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22"/>
            <p:cNvSpPr/>
            <p:nvPr/>
          </p:nvSpPr>
          <p:spPr>
            <a:xfrm rot="-5400000">
              <a:off x="51854" y="2172332"/>
              <a:ext cx="26247" cy="22498"/>
            </a:xfrm>
            <a:custGeom>
              <a:avLst/>
              <a:gdLst/>
              <a:ahLst/>
              <a:cxnLst/>
              <a:rect l="l" t="t" r="r" b="b"/>
              <a:pathLst>
                <a:path w="630" h="540" extrusionOk="0">
                  <a:moveTo>
                    <a:pt x="359" y="1"/>
                  </a:moveTo>
                  <a:cubicBezTo>
                    <a:pt x="293" y="1"/>
                    <a:pt x="225" y="25"/>
                    <a:pt x="170" y="80"/>
                  </a:cubicBezTo>
                  <a:cubicBezTo>
                    <a:pt x="0" y="250"/>
                    <a:pt x="123" y="539"/>
                    <a:pt x="363" y="539"/>
                  </a:cubicBezTo>
                  <a:cubicBezTo>
                    <a:pt x="509" y="539"/>
                    <a:pt x="629" y="420"/>
                    <a:pt x="629" y="270"/>
                  </a:cubicBezTo>
                  <a:cubicBezTo>
                    <a:pt x="629"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22"/>
            <p:cNvSpPr/>
            <p:nvPr/>
          </p:nvSpPr>
          <p:spPr>
            <a:xfrm rot="-5400000">
              <a:off x="51874" y="1818055"/>
              <a:ext cx="26206" cy="22498"/>
            </a:xfrm>
            <a:custGeom>
              <a:avLst/>
              <a:gdLst/>
              <a:ahLst/>
              <a:cxnLst/>
              <a:rect l="l" t="t" r="r" b="b"/>
              <a:pathLst>
                <a:path w="629" h="540" extrusionOk="0">
                  <a:moveTo>
                    <a:pt x="358" y="1"/>
                  </a:moveTo>
                  <a:cubicBezTo>
                    <a:pt x="292" y="1"/>
                    <a:pt x="225" y="25"/>
                    <a:pt x="170" y="80"/>
                  </a:cubicBezTo>
                  <a:cubicBezTo>
                    <a:pt x="1" y="249"/>
                    <a:pt x="118" y="539"/>
                    <a:pt x="355" y="539"/>
                  </a:cubicBezTo>
                  <a:cubicBezTo>
                    <a:pt x="357" y="539"/>
                    <a:pt x="358" y="539"/>
                    <a:pt x="359" y="539"/>
                  </a:cubicBezTo>
                  <a:cubicBezTo>
                    <a:pt x="509" y="539"/>
                    <a:pt x="629" y="420"/>
                    <a:pt x="629" y="270"/>
                  </a:cubicBezTo>
                  <a:cubicBezTo>
                    <a:pt x="629" y="108"/>
                    <a:pt x="496"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22"/>
            <p:cNvSpPr/>
            <p:nvPr/>
          </p:nvSpPr>
          <p:spPr>
            <a:xfrm rot="-5400000">
              <a:off x="172446" y="1920794"/>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06" y="539"/>
                    <a:pt x="626"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22"/>
            <p:cNvSpPr/>
            <p:nvPr/>
          </p:nvSpPr>
          <p:spPr>
            <a:xfrm rot="-5400000">
              <a:off x="-76071" y="1231905"/>
              <a:ext cx="584150" cy="405459"/>
            </a:xfrm>
            <a:custGeom>
              <a:avLst/>
              <a:gdLst/>
              <a:ahLst/>
              <a:cxnLst/>
              <a:rect l="l" t="t" r="r" b="b"/>
              <a:pathLst>
                <a:path w="14021" h="9732" extrusionOk="0">
                  <a:moveTo>
                    <a:pt x="853"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3"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22"/>
            <p:cNvSpPr/>
            <p:nvPr/>
          </p:nvSpPr>
          <p:spPr>
            <a:xfrm rot="-5400000">
              <a:off x="-60135" y="1263256"/>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4" y="5766"/>
                    <a:pt x="5760" y="7209"/>
                    <a:pt x="5760" y="7223"/>
                  </a:cubicBezTo>
                  <a:lnTo>
                    <a:pt x="5876" y="8221"/>
                  </a:lnTo>
                  <a:lnTo>
                    <a:pt x="5983" y="7223"/>
                  </a:lnTo>
                  <a:cubicBezTo>
                    <a:pt x="5983" y="7209"/>
                    <a:pt x="6179" y="5766"/>
                    <a:pt x="8824" y="4964"/>
                  </a:cubicBezTo>
                  <a:cubicBezTo>
                    <a:pt x="10188" y="4548"/>
                    <a:pt x="11100" y="3793"/>
                    <a:pt x="11449" y="2781"/>
                  </a:cubicBezTo>
                  <a:cubicBezTo>
                    <a:pt x="11745" y="1936"/>
                    <a:pt x="11609" y="965"/>
                    <a:pt x="11080" y="0"/>
                  </a:cubicBezTo>
                  <a:lnTo>
                    <a:pt x="10827" y="0"/>
                  </a:lnTo>
                  <a:cubicBezTo>
                    <a:pt x="11376" y="945"/>
                    <a:pt x="11522" y="1893"/>
                    <a:pt x="11239"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22"/>
            <p:cNvSpPr/>
            <p:nvPr/>
          </p:nvSpPr>
          <p:spPr>
            <a:xfrm rot="-5400000">
              <a:off x="73268" y="1332999"/>
              <a:ext cx="91116" cy="203105"/>
            </a:xfrm>
            <a:custGeom>
              <a:avLst/>
              <a:gdLst/>
              <a:ahLst/>
              <a:cxnLst/>
              <a:rect l="l" t="t" r="r" b="b"/>
              <a:pathLst>
                <a:path w="2187" h="4875" extrusionOk="0">
                  <a:moveTo>
                    <a:pt x="1092" y="223"/>
                  </a:moveTo>
                  <a:cubicBezTo>
                    <a:pt x="1464" y="223"/>
                    <a:pt x="1963" y="3041"/>
                    <a:pt x="1963" y="3780"/>
                  </a:cubicBezTo>
                  <a:cubicBezTo>
                    <a:pt x="1963" y="4262"/>
                    <a:pt x="1574" y="4651"/>
                    <a:pt x="1092" y="4651"/>
                  </a:cubicBezTo>
                  <a:cubicBezTo>
                    <a:pt x="613" y="4651"/>
                    <a:pt x="223" y="4262"/>
                    <a:pt x="223" y="3780"/>
                  </a:cubicBezTo>
                  <a:cubicBezTo>
                    <a:pt x="223" y="3041"/>
                    <a:pt x="722"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22"/>
            <p:cNvSpPr/>
            <p:nvPr/>
          </p:nvSpPr>
          <p:spPr>
            <a:xfrm rot="-5400000">
              <a:off x="13587" y="1454383"/>
              <a:ext cx="157359" cy="157984"/>
            </a:xfrm>
            <a:custGeom>
              <a:avLst/>
              <a:gdLst/>
              <a:ahLst/>
              <a:cxnLst/>
              <a:rect l="l" t="t" r="r" b="b"/>
              <a:pathLst>
                <a:path w="3777" h="3792" extrusionOk="0">
                  <a:moveTo>
                    <a:pt x="2745" y="0"/>
                  </a:moveTo>
                  <a:cubicBezTo>
                    <a:pt x="1817" y="569"/>
                    <a:pt x="566" y="1787"/>
                    <a:pt x="403" y="1980"/>
                  </a:cubicBezTo>
                  <a:cubicBezTo>
                    <a:pt x="0" y="2445"/>
                    <a:pt x="60" y="3151"/>
                    <a:pt x="533" y="3543"/>
                  </a:cubicBezTo>
                  <a:cubicBezTo>
                    <a:pt x="737" y="3710"/>
                    <a:pt x="983" y="3791"/>
                    <a:pt x="1227" y="3791"/>
                  </a:cubicBezTo>
                  <a:cubicBezTo>
                    <a:pt x="1553" y="3791"/>
                    <a:pt x="1875" y="3647"/>
                    <a:pt x="2089" y="3370"/>
                  </a:cubicBezTo>
                  <a:cubicBezTo>
                    <a:pt x="2269" y="3154"/>
                    <a:pt x="2772" y="2375"/>
                    <a:pt x="3181" y="1597"/>
                  </a:cubicBezTo>
                  <a:cubicBezTo>
                    <a:pt x="3656" y="689"/>
                    <a:pt x="3776" y="240"/>
                    <a:pt x="3763" y="0"/>
                  </a:cubicBezTo>
                  <a:lnTo>
                    <a:pt x="3547" y="0"/>
                  </a:lnTo>
                  <a:cubicBezTo>
                    <a:pt x="3637" y="462"/>
                    <a:pt x="2362" y="2691"/>
                    <a:pt x="1920" y="3230"/>
                  </a:cubicBezTo>
                  <a:cubicBezTo>
                    <a:pt x="1748" y="3438"/>
                    <a:pt x="1499" y="3546"/>
                    <a:pt x="1248" y="3546"/>
                  </a:cubicBezTo>
                  <a:cubicBezTo>
                    <a:pt x="1053" y="3546"/>
                    <a:pt x="857" y="3481"/>
                    <a:pt x="696" y="3347"/>
                  </a:cubicBezTo>
                  <a:cubicBezTo>
                    <a:pt x="323" y="3041"/>
                    <a:pt x="270" y="2492"/>
                    <a:pt x="579" y="2123"/>
                  </a:cubicBezTo>
                  <a:cubicBezTo>
                    <a:pt x="958" y="1660"/>
                    <a:pt x="2465" y="353"/>
                    <a:pt x="3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22"/>
            <p:cNvSpPr/>
            <p:nvPr/>
          </p:nvSpPr>
          <p:spPr>
            <a:xfrm rot="-5400000">
              <a:off x="13691" y="1258590"/>
              <a:ext cx="156359" cy="157193"/>
            </a:xfrm>
            <a:custGeom>
              <a:avLst/>
              <a:gdLst/>
              <a:ahLst/>
              <a:cxnLst/>
              <a:rect l="l" t="t" r="r" b="b"/>
              <a:pathLst>
                <a:path w="3753" h="3773" extrusionOk="0">
                  <a:moveTo>
                    <a:pt x="236" y="0"/>
                  </a:moveTo>
                  <a:lnTo>
                    <a:pt x="13" y="3"/>
                  </a:lnTo>
                  <a:cubicBezTo>
                    <a:pt x="0" y="243"/>
                    <a:pt x="120" y="695"/>
                    <a:pt x="596" y="1600"/>
                  </a:cubicBezTo>
                  <a:cubicBezTo>
                    <a:pt x="1005" y="2379"/>
                    <a:pt x="1504" y="3157"/>
                    <a:pt x="1683" y="3377"/>
                  </a:cubicBezTo>
                  <a:cubicBezTo>
                    <a:pt x="1900" y="3638"/>
                    <a:pt x="2212" y="3773"/>
                    <a:pt x="2527" y="3773"/>
                  </a:cubicBezTo>
                  <a:cubicBezTo>
                    <a:pt x="2773" y="3773"/>
                    <a:pt x="3020" y="3691"/>
                    <a:pt x="3224" y="3523"/>
                  </a:cubicBezTo>
                  <a:cubicBezTo>
                    <a:pt x="3690" y="3137"/>
                    <a:pt x="3753" y="2449"/>
                    <a:pt x="3370" y="1983"/>
                  </a:cubicBezTo>
                  <a:cubicBezTo>
                    <a:pt x="3191" y="1767"/>
                    <a:pt x="2519" y="1128"/>
                    <a:pt x="1833" y="579"/>
                  </a:cubicBezTo>
                  <a:cubicBezTo>
                    <a:pt x="1580" y="373"/>
                    <a:pt x="1314" y="180"/>
                    <a:pt x="1041" y="3"/>
                  </a:cubicBezTo>
                  <a:lnTo>
                    <a:pt x="582" y="3"/>
                  </a:lnTo>
                  <a:cubicBezTo>
                    <a:pt x="795" y="100"/>
                    <a:pt x="1141" y="306"/>
                    <a:pt x="1693"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6"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22"/>
            <p:cNvSpPr/>
            <p:nvPr/>
          </p:nvSpPr>
          <p:spPr>
            <a:xfrm rot="-5400000">
              <a:off x="29439" y="1466236"/>
              <a:ext cx="93532" cy="107614"/>
            </a:xfrm>
            <a:custGeom>
              <a:avLst/>
              <a:gdLst/>
              <a:ahLst/>
              <a:cxnLst/>
              <a:rect l="l" t="t" r="r" b="b"/>
              <a:pathLst>
                <a:path w="2245" h="2583" extrusionOk="0">
                  <a:moveTo>
                    <a:pt x="2118" y="1"/>
                  </a:moveTo>
                  <a:cubicBezTo>
                    <a:pt x="2085" y="4"/>
                    <a:pt x="2055" y="17"/>
                    <a:pt x="2035" y="44"/>
                  </a:cubicBezTo>
                  <a:lnTo>
                    <a:pt x="65" y="2403"/>
                  </a:lnTo>
                  <a:cubicBezTo>
                    <a:pt x="1" y="2487"/>
                    <a:pt x="73" y="2583"/>
                    <a:pt x="155" y="2583"/>
                  </a:cubicBezTo>
                  <a:cubicBezTo>
                    <a:pt x="182" y="2583"/>
                    <a:pt x="211" y="2572"/>
                    <a:pt x="235" y="2546"/>
                  </a:cubicBezTo>
                  <a:lnTo>
                    <a:pt x="2205" y="187"/>
                  </a:lnTo>
                  <a:cubicBezTo>
                    <a:pt x="2244" y="140"/>
                    <a:pt x="2238" y="67"/>
                    <a:pt x="2191" y="31"/>
                  </a:cubicBezTo>
                  <a:cubicBezTo>
                    <a:pt x="2168" y="11"/>
                    <a:pt x="2145" y="1"/>
                    <a:pt x="2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22"/>
            <p:cNvSpPr/>
            <p:nvPr/>
          </p:nvSpPr>
          <p:spPr>
            <a:xfrm rot="-5400000">
              <a:off x="101703" y="1355101"/>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22"/>
            <p:cNvSpPr/>
            <p:nvPr/>
          </p:nvSpPr>
          <p:spPr>
            <a:xfrm rot="-5400000">
              <a:off x="30231" y="1293461"/>
              <a:ext cx="92032" cy="107698"/>
            </a:xfrm>
            <a:custGeom>
              <a:avLst/>
              <a:gdLst/>
              <a:ahLst/>
              <a:cxnLst/>
              <a:rect l="l" t="t" r="r" b="b"/>
              <a:pathLst>
                <a:path w="2209" h="2585" extrusionOk="0">
                  <a:moveTo>
                    <a:pt x="150" y="1"/>
                  </a:moveTo>
                  <a:cubicBezTo>
                    <a:pt x="53" y="1"/>
                    <a:pt x="0" y="110"/>
                    <a:pt x="60" y="184"/>
                  </a:cubicBezTo>
                  <a:lnTo>
                    <a:pt x="1966" y="2542"/>
                  </a:lnTo>
                  <a:cubicBezTo>
                    <a:pt x="1991" y="2572"/>
                    <a:pt x="2020" y="2584"/>
                    <a:pt x="2049" y="2584"/>
                  </a:cubicBezTo>
                  <a:cubicBezTo>
                    <a:pt x="2132" y="2584"/>
                    <a:pt x="2208" y="2486"/>
                    <a:pt x="2139" y="2403"/>
                  </a:cubicBezTo>
                  <a:lnTo>
                    <a:pt x="233" y="44"/>
                  </a:lnTo>
                  <a:cubicBezTo>
                    <a:pt x="213" y="17"/>
                    <a:pt x="183"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22"/>
            <p:cNvSpPr/>
            <p:nvPr/>
          </p:nvSpPr>
          <p:spPr>
            <a:xfrm rot="-5400000">
              <a:off x="172529" y="1500753"/>
              <a:ext cx="26081" cy="22456"/>
            </a:xfrm>
            <a:custGeom>
              <a:avLst/>
              <a:gdLst/>
              <a:ahLst/>
              <a:cxnLst/>
              <a:rect l="l" t="t" r="r" b="b"/>
              <a:pathLst>
                <a:path w="626" h="539" extrusionOk="0">
                  <a:moveTo>
                    <a:pt x="355" y="0"/>
                  </a:moveTo>
                  <a:cubicBezTo>
                    <a:pt x="289" y="0"/>
                    <a:pt x="222" y="25"/>
                    <a:pt x="167" y="80"/>
                  </a:cubicBezTo>
                  <a:cubicBezTo>
                    <a:pt x="0" y="249"/>
                    <a:pt x="120" y="539"/>
                    <a:pt x="360" y="539"/>
                  </a:cubicBezTo>
                  <a:cubicBezTo>
                    <a:pt x="506" y="539"/>
                    <a:pt x="626" y="419"/>
                    <a:pt x="626" y="269"/>
                  </a:cubicBezTo>
                  <a:cubicBezTo>
                    <a:pt x="626" y="107"/>
                    <a:pt x="49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22"/>
            <p:cNvSpPr/>
            <p:nvPr/>
          </p:nvSpPr>
          <p:spPr>
            <a:xfrm rot="-5400000">
              <a:off x="51895" y="1602847"/>
              <a:ext cx="26247" cy="22414"/>
            </a:xfrm>
            <a:custGeom>
              <a:avLst/>
              <a:gdLst/>
              <a:ahLst/>
              <a:cxnLst/>
              <a:rect l="l" t="t" r="r" b="b"/>
              <a:pathLst>
                <a:path w="630" h="538" extrusionOk="0">
                  <a:moveTo>
                    <a:pt x="359" y="0"/>
                  </a:moveTo>
                  <a:cubicBezTo>
                    <a:pt x="293" y="0"/>
                    <a:pt x="225" y="24"/>
                    <a:pt x="170" y="78"/>
                  </a:cubicBezTo>
                  <a:cubicBezTo>
                    <a:pt x="1" y="248"/>
                    <a:pt x="120" y="537"/>
                    <a:pt x="360" y="537"/>
                  </a:cubicBezTo>
                  <a:cubicBezTo>
                    <a:pt x="510" y="537"/>
                    <a:pt x="629" y="418"/>
                    <a:pt x="629" y="268"/>
                  </a:cubicBezTo>
                  <a:cubicBezTo>
                    <a:pt x="629"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22"/>
            <p:cNvSpPr/>
            <p:nvPr/>
          </p:nvSpPr>
          <p:spPr>
            <a:xfrm rot="-5400000">
              <a:off x="51978" y="1248632"/>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22"/>
            <p:cNvSpPr/>
            <p:nvPr/>
          </p:nvSpPr>
          <p:spPr>
            <a:xfrm rot="-5400000">
              <a:off x="172446" y="1351393"/>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22"/>
            <p:cNvSpPr/>
            <p:nvPr/>
          </p:nvSpPr>
          <p:spPr>
            <a:xfrm rot="-5400000">
              <a:off x="-76050" y="662358"/>
              <a:ext cx="584108" cy="405459"/>
            </a:xfrm>
            <a:custGeom>
              <a:avLst/>
              <a:gdLst/>
              <a:ahLst/>
              <a:cxnLst/>
              <a:rect l="l" t="t" r="r" b="b"/>
              <a:pathLst>
                <a:path w="14020" h="9732" extrusionOk="0">
                  <a:moveTo>
                    <a:pt x="848" y="0"/>
                  </a:moveTo>
                  <a:cubicBezTo>
                    <a:pt x="176" y="1181"/>
                    <a:pt x="0" y="2372"/>
                    <a:pt x="359" y="3407"/>
                  </a:cubicBezTo>
                  <a:cubicBezTo>
                    <a:pt x="779" y="4611"/>
                    <a:pt x="1860" y="5509"/>
                    <a:pt x="3487" y="6002"/>
                  </a:cubicBezTo>
                  <a:cubicBezTo>
                    <a:pt x="6680" y="6970"/>
                    <a:pt x="6900" y="8706"/>
                    <a:pt x="6900" y="8723"/>
                  </a:cubicBezTo>
                  <a:lnTo>
                    <a:pt x="7006" y="9731"/>
                  </a:lnTo>
                  <a:lnTo>
                    <a:pt x="7120" y="8726"/>
                  </a:lnTo>
                  <a:cubicBezTo>
                    <a:pt x="7123" y="8706"/>
                    <a:pt x="7356" y="6967"/>
                    <a:pt x="10533"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8" y="4468"/>
                    <a:pt x="12027" y="5316"/>
                    <a:pt x="10466" y="5789"/>
                  </a:cubicBezTo>
                  <a:cubicBezTo>
                    <a:pt x="8031" y="6527"/>
                    <a:pt x="7256" y="7702"/>
                    <a:pt x="7010" y="8311"/>
                  </a:cubicBezTo>
                  <a:cubicBezTo>
                    <a:pt x="6764" y="7702"/>
                    <a:pt x="5988" y="6527"/>
                    <a:pt x="3553"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22"/>
            <p:cNvSpPr/>
            <p:nvPr/>
          </p:nvSpPr>
          <p:spPr>
            <a:xfrm rot="-5400000">
              <a:off x="-60219" y="693771"/>
              <a:ext cx="489493" cy="342507"/>
            </a:xfrm>
            <a:custGeom>
              <a:avLst/>
              <a:gdLst/>
              <a:ahLst/>
              <a:cxnLst/>
              <a:rect l="l" t="t" r="r" b="b"/>
              <a:pathLst>
                <a:path w="11749"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82" y="5766"/>
                    <a:pt x="8824" y="4964"/>
                  </a:cubicBezTo>
                  <a:cubicBezTo>
                    <a:pt x="10191" y="4548"/>
                    <a:pt x="11099" y="3793"/>
                    <a:pt x="11452" y="2781"/>
                  </a:cubicBezTo>
                  <a:cubicBezTo>
                    <a:pt x="11748"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7"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22"/>
            <p:cNvSpPr/>
            <p:nvPr/>
          </p:nvSpPr>
          <p:spPr>
            <a:xfrm rot="-5400000">
              <a:off x="73206" y="763119"/>
              <a:ext cx="92074" cy="203938"/>
            </a:xfrm>
            <a:custGeom>
              <a:avLst/>
              <a:gdLst/>
              <a:ahLst/>
              <a:cxnLst/>
              <a:rect l="l" t="t" r="r" b="b"/>
              <a:pathLst>
                <a:path w="2210" h="4895" extrusionOk="0">
                  <a:moveTo>
                    <a:pt x="1105" y="223"/>
                  </a:moveTo>
                  <a:cubicBezTo>
                    <a:pt x="1477" y="223"/>
                    <a:pt x="1976" y="3041"/>
                    <a:pt x="1976" y="3780"/>
                  </a:cubicBezTo>
                  <a:cubicBezTo>
                    <a:pt x="1966" y="4252"/>
                    <a:pt x="1581" y="4632"/>
                    <a:pt x="1105" y="4632"/>
                  </a:cubicBezTo>
                  <a:cubicBezTo>
                    <a:pt x="632" y="4632"/>
                    <a:pt x="243" y="4252"/>
                    <a:pt x="233" y="3780"/>
                  </a:cubicBezTo>
                  <a:cubicBezTo>
                    <a:pt x="233" y="3041"/>
                    <a:pt x="732" y="223"/>
                    <a:pt x="1105" y="223"/>
                  </a:cubicBezTo>
                  <a:close/>
                  <a:moveTo>
                    <a:pt x="1105" y="0"/>
                  </a:moveTo>
                  <a:cubicBezTo>
                    <a:pt x="403" y="0"/>
                    <a:pt x="14" y="3421"/>
                    <a:pt x="14" y="3780"/>
                  </a:cubicBezTo>
                  <a:cubicBezTo>
                    <a:pt x="0" y="4392"/>
                    <a:pt x="493" y="4894"/>
                    <a:pt x="1105" y="4894"/>
                  </a:cubicBezTo>
                  <a:cubicBezTo>
                    <a:pt x="1717" y="4894"/>
                    <a:pt x="2209" y="4392"/>
                    <a:pt x="2199" y="3780"/>
                  </a:cubicBezTo>
                  <a:cubicBezTo>
                    <a:pt x="2199" y="3421"/>
                    <a:pt x="1810"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22"/>
            <p:cNvSpPr/>
            <p:nvPr/>
          </p:nvSpPr>
          <p:spPr>
            <a:xfrm rot="-5400000">
              <a:off x="13524" y="884919"/>
              <a:ext cx="156526" cy="157026"/>
            </a:xfrm>
            <a:custGeom>
              <a:avLst/>
              <a:gdLst/>
              <a:ahLst/>
              <a:cxnLst/>
              <a:rect l="l" t="t" r="r" b="b"/>
              <a:pathLst>
                <a:path w="3757" h="3769" extrusionOk="0">
                  <a:moveTo>
                    <a:pt x="2725" y="0"/>
                  </a:moveTo>
                  <a:cubicBezTo>
                    <a:pt x="1797" y="569"/>
                    <a:pt x="543" y="1787"/>
                    <a:pt x="383" y="1980"/>
                  </a:cubicBezTo>
                  <a:cubicBezTo>
                    <a:pt x="0" y="2445"/>
                    <a:pt x="64" y="3134"/>
                    <a:pt x="529" y="3520"/>
                  </a:cubicBezTo>
                  <a:cubicBezTo>
                    <a:pt x="733" y="3687"/>
                    <a:pt x="978" y="3768"/>
                    <a:pt x="1223" y="3768"/>
                  </a:cubicBezTo>
                  <a:cubicBezTo>
                    <a:pt x="1539" y="3768"/>
                    <a:pt x="1852" y="3633"/>
                    <a:pt x="2070" y="3370"/>
                  </a:cubicBezTo>
                  <a:cubicBezTo>
                    <a:pt x="2249" y="3154"/>
                    <a:pt x="2752" y="2375"/>
                    <a:pt x="3158" y="1597"/>
                  </a:cubicBezTo>
                  <a:cubicBezTo>
                    <a:pt x="3637" y="689"/>
                    <a:pt x="3756" y="240"/>
                    <a:pt x="3740" y="0"/>
                  </a:cubicBezTo>
                  <a:lnTo>
                    <a:pt x="3527" y="0"/>
                  </a:lnTo>
                  <a:cubicBezTo>
                    <a:pt x="3613" y="462"/>
                    <a:pt x="2342" y="2691"/>
                    <a:pt x="1900" y="3230"/>
                  </a:cubicBezTo>
                  <a:cubicBezTo>
                    <a:pt x="1728" y="3438"/>
                    <a:pt x="1479" y="3546"/>
                    <a:pt x="1228" y="3546"/>
                  </a:cubicBezTo>
                  <a:cubicBezTo>
                    <a:pt x="1032" y="3546"/>
                    <a:pt x="835" y="3481"/>
                    <a:pt x="672" y="3347"/>
                  </a:cubicBezTo>
                  <a:cubicBezTo>
                    <a:pt x="303" y="3041"/>
                    <a:pt x="250" y="2492"/>
                    <a:pt x="556" y="2123"/>
                  </a:cubicBezTo>
                  <a:cubicBezTo>
                    <a:pt x="939" y="1660"/>
                    <a:pt x="2446"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22"/>
            <p:cNvSpPr/>
            <p:nvPr/>
          </p:nvSpPr>
          <p:spPr>
            <a:xfrm rot="-5400000">
              <a:off x="13566" y="690563"/>
              <a:ext cx="154985" cy="155568"/>
            </a:xfrm>
            <a:custGeom>
              <a:avLst/>
              <a:gdLst/>
              <a:ahLst/>
              <a:cxnLst/>
              <a:rect l="l" t="t" r="r" b="b"/>
              <a:pathLst>
                <a:path w="3720" h="3734" extrusionOk="0">
                  <a:moveTo>
                    <a:pt x="14" y="0"/>
                  </a:moveTo>
                  <a:cubicBezTo>
                    <a:pt x="0" y="240"/>
                    <a:pt x="117" y="692"/>
                    <a:pt x="596" y="1600"/>
                  </a:cubicBezTo>
                  <a:cubicBezTo>
                    <a:pt x="1002" y="2375"/>
                    <a:pt x="1504" y="3157"/>
                    <a:pt x="1684" y="3373"/>
                  </a:cubicBezTo>
                  <a:cubicBezTo>
                    <a:pt x="1899" y="3611"/>
                    <a:pt x="2196" y="3733"/>
                    <a:pt x="2495" y="3733"/>
                  </a:cubicBezTo>
                  <a:cubicBezTo>
                    <a:pt x="2741" y="3733"/>
                    <a:pt x="2987" y="3651"/>
                    <a:pt x="3191" y="3483"/>
                  </a:cubicBezTo>
                  <a:cubicBezTo>
                    <a:pt x="3640" y="3111"/>
                    <a:pt x="3720" y="2452"/>
                    <a:pt x="3367" y="1983"/>
                  </a:cubicBezTo>
                  <a:cubicBezTo>
                    <a:pt x="3187" y="1767"/>
                    <a:pt x="2519" y="1128"/>
                    <a:pt x="1833" y="579"/>
                  </a:cubicBezTo>
                  <a:cubicBezTo>
                    <a:pt x="1581" y="373"/>
                    <a:pt x="1314" y="180"/>
                    <a:pt x="1038" y="3"/>
                  </a:cubicBezTo>
                  <a:lnTo>
                    <a:pt x="582" y="3"/>
                  </a:lnTo>
                  <a:cubicBezTo>
                    <a:pt x="795" y="100"/>
                    <a:pt x="1138" y="306"/>
                    <a:pt x="1694" y="752"/>
                  </a:cubicBezTo>
                  <a:cubicBezTo>
                    <a:pt x="2359" y="1281"/>
                    <a:pt x="3028" y="1920"/>
                    <a:pt x="3197" y="2123"/>
                  </a:cubicBezTo>
                  <a:cubicBezTo>
                    <a:pt x="3666" y="2691"/>
                    <a:pt x="3261" y="3550"/>
                    <a:pt x="2525" y="3550"/>
                  </a:cubicBezTo>
                  <a:cubicBezTo>
                    <a:pt x="2499" y="3550"/>
                    <a:pt x="2472" y="3546"/>
                    <a:pt x="2442" y="3546"/>
                  </a:cubicBezTo>
                  <a:cubicBezTo>
                    <a:pt x="2213" y="3523"/>
                    <a:pt x="2000" y="3410"/>
                    <a:pt x="1853"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22"/>
            <p:cNvSpPr/>
            <p:nvPr/>
          </p:nvSpPr>
          <p:spPr>
            <a:xfrm rot="-5400000">
              <a:off x="29460" y="896980"/>
              <a:ext cx="93657" cy="107781"/>
            </a:xfrm>
            <a:custGeom>
              <a:avLst/>
              <a:gdLst/>
              <a:ahLst/>
              <a:cxnLst/>
              <a:rect l="l" t="t" r="r" b="b"/>
              <a:pathLst>
                <a:path w="2248" h="2587" extrusionOk="0">
                  <a:moveTo>
                    <a:pt x="2125" y="1"/>
                  </a:moveTo>
                  <a:cubicBezTo>
                    <a:pt x="2092" y="1"/>
                    <a:pt x="2062" y="17"/>
                    <a:pt x="2042" y="44"/>
                  </a:cubicBezTo>
                  <a:lnTo>
                    <a:pt x="72" y="2403"/>
                  </a:lnTo>
                  <a:cubicBezTo>
                    <a:pt x="1" y="2487"/>
                    <a:pt x="77" y="2587"/>
                    <a:pt x="160" y="2587"/>
                  </a:cubicBezTo>
                  <a:cubicBezTo>
                    <a:pt x="188" y="2587"/>
                    <a:pt x="218" y="2575"/>
                    <a:pt x="242" y="2546"/>
                  </a:cubicBezTo>
                  <a:lnTo>
                    <a:pt x="2208" y="184"/>
                  </a:lnTo>
                  <a:cubicBezTo>
                    <a:pt x="2248" y="137"/>
                    <a:pt x="2241" y="67"/>
                    <a:pt x="2195" y="27"/>
                  </a:cubicBezTo>
                  <a:cubicBezTo>
                    <a:pt x="2175" y="11"/>
                    <a:pt x="2151" y="4"/>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22"/>
            <p:cNvSpPr/>
            <p:nvPr/>
          </p:nvSpPr>
          <p:spPr>
            <a:xfrm rot="-5400000">
              <a:off x="101724" y="785554"/>
              <a:ext cx="9707" cy="158942"/>
            </a:xfrm>
            <a:custGeom>
              <a:avLst/>
              <a:gdLst/>
              <a:ahLst/>
              <a:cxnLst/>
              <a:rect l="l" t="t" r="r" b="b"/>
              <a:pathLst>
                <a:path w="233" h="3815" extrusionOk="0">
                  <a:moveTo>
                    <a:pt x="115" y="1"/>
                  </a:moveTo>
                  <a:cubicBezTo>
                    <a:pt x="55" y="1"/>
                    <a:pt x="5" y="51"/>
                    <a:pt x="5" y="110"/>
                  </a:cubicBezTo>
                  <a:lnTo>
                    <a:pt x="5" y="3697"/>
                  </a:lnTo>
                  <a:cubicBezTo>
                    <a:pt x="0" y="3775"/>
                    <a:pt x="58" y="3814"/>
                    <a:pt x="116" y="3814"/>
                  </a:cubicBezTo>
                  <a:cubicBezTo>
                    <a:pt x="175" y="3814"/>
                    <a:pt x="233" y="3775"/>
                    <a:pt x="228" y="3697"/>
                  </a:cubicBezTo>
                  <a:lnTo>
                    <a:pt x="228" y="110"/>
                  </a:lnTo>
                  <a:cubicBezTo>
                    <a:pt x="228" y="51"/>
                    <a:pt x="178"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22"/>
            <p:cNvSpPr/>
            <p:nvPr/>
          </p:nvSpPr>
          <p:spPr>
            <a:xfrm rot="-5400000">
              <a:off x="30272" y="723935"/>
              <a:ext cx="91991" cy="107739"/>
            </a:xfrm>
            <a:custGeom>
              <a:avLst/>
              <a:gdLst/>
              <a:ahLst/>
              <a:cxnLst/>
              <a:rect l="l" t="t" r="r" b="b"/>
              <a:pathLst>
                <a:path w="2208" h="2586" extrusionOk="0">
                  <a:moveTo>
                    <a:pt x="147" y="1"/>
                  </a:moveTo>
                  <a:cubicBezTo>
                    <a:pt x="53" y="1"/>
                    <a:pt x="0" y="110"/>
                    <a:pt x="60" y="184"/>
                  </a:cubicBezTo>
                  <a:lnTo>
                    <a:pt x="1963" y="2542"/>
                  </a:lnTo>
                  <a:cubicBezTo>
                    <a:pt x="1988" y="2573"/>
                    <a:pt x="2018" y="2586"/>
                    <a:pt x="2047" y="2586"/>
                  </a:cubicBezTo>
                  <a:cubicBezTo>
                    <a:pt x="2130" y="2586"/>
                    <a:pt x="2207"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22"/>
            <p:cNvSpPr/>
            <p:nvPr/>
          </p:nvSpPr>
          <p:spPr>
            <a:xfrm rot="-5400000">
              <a:off x="172446" y="931268"/>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22"/>
            <p:cNvSpPr/>
            <p:nvPr/>
          </p:nvSpPr>
          <p:spPr>
            <a:xfrm rot="-5400000">
              <a:off x="51854" y="1033279"/>
              <a:ext cx="26247" cy="22498"/>
            </a:xfrm>
            <a:custGeom>
              <a:avLst/>
              <a:gdLst/>
              <a:ahLst/>
              <a:cxnLst/>
              <a:rect l="l" t="t" r="r" b="b"/>
              <a:pathLst>
                <a:path w="630" h="540" extrusionOk="0">
                  <a:moveTo>
                    <a:pt x="359" y="1"/>
                  </a:moveTo>
                  <a:cubicBezTo>
                    <a:pt x="293" y="1"/>
                    <a:pt x="225" y="25"/>
                    <a:pt x="170"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22"/>
            <p:cNvSpPr/>
            <p:nvPr/>
          </p:nvSpPr>
          <p:spPr>
            <a:xfrm rot="-5400000">
              <a:off x="51895" y="679189"/>
              <a:ext cx="26247" cy="22414"/>
            </a:xfrm>
            <a:custGeom>
              <a:avLst/>
              <a:gdLst/>
              <a:ahLst/>
              <a:cxnLst/>
              <a:rect l="l" t="t" r="r" b="b"/>
              <a:pathLst>
                <a:path w="630" h="538" extrusionOk="0">
                  <a:moveTo>
                    <a:pt x="359" y="0"/>
                  </a:moveTo>
                  <a:cubicBezTo>
                    <a:pt x="293" y="0"/>
                    <a:pt x="226" y="24"/>
                    <a:pt x="171" y="78"/>
                  </a:cubicBezTo>
                  <a:cubicBezTo>
                    <a:pt x="1" y="248"/>
                    <a:pt x="121" y="537"/>
                    <a:pt x="360" y="537"/>
                  </a:cubicBezTo>
                  <a:cubicBezTo>
                    <a:pt x="510" y="537"/>
                    <a:pt x="630" y="418"/>
                    <a:pt x="630" y="268"/>
                  </a:cubicBezTo>
                  <a:cubicBezTo>
                    <a:pt x="630"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22"/>
            <p:cNvSpPr/>
            <p:nvPr/>
          </p:nvSpPr>
          <p:spPr>
            <a:xfrm rot="-5400000">
              <a:off x="172446" y="781867"/>
              <a:ext cx="26247" cy="22456"/>
            </a:xfrm>
            <a:custGeom>
              <a:avLst/>
              <a:gdLst/>
              <a:ahLst/>
              <a:cxnLst/>
              <a:rect l="l" t="t" r="r" b="b"/>
              <a:pathLst>
                <a:path w="630" h="539" extrusionOk="0">
                  <a:moveTo>
                    <a:pt x="359" y="0"/>
                  </a:moveTo>
                  <a:cubicBezTo>
                    <a:pt x="293" y="0"/>
                    <a:pt x="225" y="25"/>
                    <a:pt x="170" y="80"/>
                  </a:cubicBezTo>
                  <a:cubicBezTo>
                    <a:pt x="1" y="249"/>
                    <a:pt x="121" y="539"/>
                    <a:pt x="360" y="539"/>
                  </a:cubicBezTo>
                  <a:cubicBezTo>
                    <a:pt x="506" y="539"/>
                    <a:pt x="630" y="419"/>
                    <a:pt x="630" y="269"/>
                  </a:cubicBezTo>
                  <a:cubicBezTo>
                    <a:pt x="630"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22"/>
            <p:cNvSpPr/>
            <p:nvPr/>
          </p:nvSpPr>
          <p:spPr>
            <a:xfrm rot="-5400000">
              <a:off x="-76050" y="92831"/>
              <a:ext cx="584108" cy="405459"/>
            </a:xfrm>
            <a:custGeom>
              <a:avLst/>
              <a:gdLst/>
              <a:ahLst/>
              <a:cxnLst/>
              <a:rect l="l" t="t" r="r" b="b"/>
              <a:pathLst>
                <a:path w="14020" h="9732" extrusionOk="0">
                  <a:moveTo>
                    <a:pt x="849" y="0"/>
                  </a:moveTo>
                  <a:cubicBezTo>
                    <a:pt x="177" y="1181"/>
                    <a:pt x="0" y="2372"/>
                    <a:pt x="360" y="3407"/>
                  </a:cubicBezTo>
                  <a:cubicBezTo>
                    <a:pt x="779" y="4611"/>
                    <a:pt x="1860" y="5509"/>
                    <a:pt x="3490" y="6002"/>
                  </a:cubicBezTo>
                  <a:cubicBezTo>
                    <a:pt x="6677" y="6970"/>
                    <a:pt x="6900" y="8706"/>
                    <a:pt x="6900" y="8723"/>
                  </a:cubicBezTo>
                  <a:lnTo>
                    <a:pt x="7003" y="9731"/>
                  </a:lnTo>
                  <a:lnTo>
                    <a:pt x="7120" y="8726"/>
                  </a:lnTo>
                  <a:cubicBezTo>
                    <a:pt x="7120" y="8706"/>
                    <a:pt x="7353" y="6967"/>
                    <a:pt x="10530" y="6002"/>
                  </a:cubicBezTo>
                  <a:cubicBezTo>
                    <a:pt x="12160" y="5509"/>
                    <a:pt x="13241" y="4611"/>
                    <a:pt x="13660" y="3407"/>
                  </a:cubicBezTo>
                  <a:cubicBezTo>
                    <a:pt x="14020" y="2372"/>
                    <a:pt x="13843" y="1181"/>
                    <a:pt x="13168" y="0"/>
                  </a:cubicBezTo>
                  <a:lnTo>
                    <a:pt x="12909" y="0"/>
                  </a:lnTo>
                  <a:cubicBezTo>
                    <a:pt x="13604" y="1161"/>
                    <a:pt x="13797" y="2332"/>
                    <a:pt x="13451" y="3334"/>
                  </a:cubicBezTo>
                  <a:cubicBezTo>
                    <a:pt x="13055" y="4468"/>
                    <a:pt x="12024" y="5316"/>
                    <a:pt x="10467" y="5789"/>
                  </a:cubicBezTo>
                  <a:cubicBezTo>
                    <a:pt x="8031" y="6527"/>
                    <a:pt x="7253" y="7702"/>
                    <a:pt x="7007" y="8311"/>
                  </a:cubicBezTo>
                  <a:cubicBezTo>
                    <a:pt x="6764" y="7702"/>
                    <a:pt x="5985" y="6527"/>
                    <a:pt x="3550"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22"/>
            <p:cNvSpPr/>
            <p:nvPr/>
          </p:nvSpPr>
          <p:spPr>
            <a:xfrm rot="-5400000">
              <a:off x="-60114" y="124307"/>
              <a:ext cx="489284" cy="342507"/>
            </a:xfrm>
            <a:custGeom>
              <a:avLst/>
              <a:gdLst/>
              <a:ahLst/>
              <a:cxnLst/>
              <a:rect l="l" t="t" r="r" b="b"/>
              <a:pathLst>
                <a:path w="11744" h="8221" extrusionOk="0">
                  <a:moveTo>
                    <a:pt x="662" y="0"/>
                  </a:moveTo>
                  <a:cubicBezTo>
                    <a:pt x="133" y="965"/>
                    <a:pt x="0" y="1936"/>
                    <a:pt x="293" y="2781"/>
                  </a:cubicBezTo>
                  <a:cubicBezTo>
                    <a:pt x="645" y="3793"/>
                    <a:pt x="1554" y="4548"/>
                    <a:pt x="2921" y="4964"/>
                  </a:cubicBezTo>
                  <a:cubicBezTo>
                    <a:pt x="5563" y="5766"/>
                    <a:pt x="5762" y="7209"/>
                    <a:pt x="5762" y="7223"/>
                  </a:cubicBezTo>
                  <a:lnTo>
                    <a:pt x="5875" y="8221"/>
                  </a:lnTo>
                  <a:lnTo>
                    <a:pt x="5982" y="7223"/>
                  </a:lnTo>
                  <a:cubicBezTo>
                    <a:pt x="5985" y="7209"/>
                    <a:pt x="6178" y="5766"/>
                    <a:pt x="8823" y="4964"/>
                  </a:cubicBezTo>
                  <a:cubicBezTo>
                    <a:pt x="10190" y="4548"/>
                    <a:pt x="11099" y="3793"/>
                    <a:pt x="11451" y="2781"/>
                  </a:cubicBezTo>
                  <a:cubicBezTo>
                    <a:pt x="11744" y="1936"/>
                    <a:pt x="11608" y="965"/>
                    <a:pt x="11082" y="0"/>
                  </a:cubicBezTo>
                  <a:lnTo>
                    <a:pt x="10829" y="0"/>
                  </a:lnTo>
                  <a:cubicBezTo>
                    <a:pt x="11375" y="945"/>
                    <a:pt x="11524" y="1893"/>
                    <a:pt x="11238" y="2708"/>
                  </a:cubicBezTo>
                  <a:cubicBezTo>
                    <a:pt x="10912" y="3650"/>
                    <a:pt x="10054" y="4358"/>
                    <a:pt x="8756" y="4751"/>
                  </a:cubicBezTo>
                  <a:cubicBezTo>
                    <a:pt x="6767" y="5356"/>
                    <a:pt x="6095" y="6308"/>
                    <a:pt x="5872" y="6830"/>
                  </a:cubicBezTo>
                  <a:cubicBezTo>
                    <a:pt x="5646" y="6304"/>
                    <a:pt x="4974" y="5353"/>
                    <a:pt x="2984" y="4751"/>
                  </a:cubicBezTo>
                  <a:cubicBezTo>
                    <a:pt x="1690" y="4358"/>
                    <a:pt x="832" y="3650"/>
                    <a:pt x="502" y="2708"/>
                  </a:cubicBezTo>
                  <a:cubicBezTo>
                    <a:pt x="220" y="1893"/>
                    <a:pt x="369" y="945"/>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22"/>
            <p:cNvSpPr/>
            <p:nvPr/>
          </p:nvSpPr>
          <p:spPr>
            <a:xfrm rot="-5400000">
              <a:off x="73268" y="194071"/>
              <a:ext cx="91116" cy="203105"/>
            </a:xfrm>
            <a:custGeom>
              <a:avLst/>
              <a:gdLst/>
              <a:ahLst/>
              <a:cxnLst/>
              <a:rect l="l" t="t" r="r" b="b"/>
              <a:pathLst>
                <a:path w="2187" h="4875" extrusionOk="0">
                  <a:moveTo>
                    <a:pt x="1095" y="223"/>
                  </a:moveTo>
                  <a:cubicBezTo>
                    <a:pt x="1468" y="223"/>
                    <a:pt x="1967" y="3041"/>
                    <a:pt x="1967" y="3780"/>
                  </a:cubicBezTo>
                  <a:cubicBezTo>
                    <a:pt x="1967" y="4262"/>
                    <a:pt x="1574" y="4651"/>
                    <a:pt x="1095" y="4651"/>
                  </a:cubicBezTo>
                  <a:cubicBezTo>
                    <a:pt x="613" y="4651"/>
                    <a:pt x="223" y="4262"/>
                    <a:pt x="223" y="3780"/>
                  </a:cubicBezTo>
                  <a:cubicBezTo>
                    <a:pt x="223" y="3041"/>
                    <a:pt x="722" y="223"/>
                    <a:pt x="1095" y="223"/>
                  </a:cubicBezTo>
                  <a:close/>
                  <a:moveTo>
                    <a:pt x="1095" y="0"/>
                  </a:moveTo>
                  <a:cubicBezTo>
                    <a:pt x="390" y="0"/>
                    <a:pt x="0" y="3421"/>
                    <a:pt x="0" y="3780"/>
                  </a:cubicBezTo>
                  <a:cubicBezTo>
                    <a:pt x="0" y="4385"/>
                    <a:pt x="490"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22"/>
            <p:cNvSpPr/>
            <p:nvPr/>
          </p:nvSpPr>
          <p:spPr>
            <a:xfrm rot="-5400000">
              <a:off x="13524" y="315517"/>
              <a:ext cx="155984" cy="156484"/>
            </a:xfrm>
            <a:custGeom>
              <a:avLst/>
              <a:gdLst/>
              <a:ahLst/>
              <a:cxnLst/>
              <a:rect l="l" t="t" r="r" b="b"/>
              <a:pathLst>
                <a:path w="3744" h="3756" extrusionOk="0">
                  <a:moveTo>
                    <a:pt x="2712" y="0"/>
                  </a:moveTo>
                  <a:cubicBezTo>
                    <a:pt x="1784" y="569"/>
                    <a:pt x="533" y="1787"/>
                    <a:pt x="373" y="1980"/>
                  </a:cubicBezTo>
                  <a:cubicBezTo>
                    <a:pt x="1" y="2445"/>
                    <a:pt x="70" y="3124"/>
                    <a:pt x="530" y="3507"/>
                  </a:cubicBezTo>
                  <a:cubicBezTo>
                    <a:pt x="734" y="3674"/>
                    <a:pt x="980" y="3756"/>
                    <a:pt x="1225" y="3756"/>
                  </a:cubicBezTo>
                  <a:cubicBezTo>
                    <a:pt x="1535" y="3756"/>
                    <a:pt x="1842" y="3625"/>
                    <a:pt x="2060" y="3370"/>
                  </a:cubicBezTo>
                  <a:cubicBezTo>
                    <a:pt x="2236" y="3154"/>
                    <a:pt x="2739" y="2375"/>
                    <a:pt x="3148" y="1597"/>
                  </a:cubicBezTo>
                  <a:cubicBezTo>
                    <a:pt x="3627" y="689"/>
                    <a:pt x="3743" y="240"/>
                    <a:pt x="3730" y="0"/>
                  </a:cubicBezTo>
                  <a:lnTo>
                    <a:pt x="3514" y="0"/>
                  </a:lnTo>
                  <a:cubicBezTo>
                    <a:pt x="3604" y="462"/>
                    <a:pt x="2333" y="2691"/>
                    <a:pt x="1887" y="3230"/>
                  </a:cubicBezTo>
                  <a:cubicBezTo>
                    <a:pt x="1715" y="3438"/>
                    <a:pt x="1466" y="3546"/>
                    <a:pt x="1215" y="3546"/>
                  </a:cubicBezTo>
                  <a:cubicBezTo>
                    <a:pt x="1020" y="3546"/>
                    <a:pt x="824" y="3481"/>
                    <a:pt x="663" y="3347"/>
                  </a:cubicBezTo>
                  <a:cubicBezTo>
                    <a:pt x="290" y="3041"/>
                    <a:pt x="240" y="2492"/>
                    <a:pt x="546" y="2123"/>
                  </a:cubicBezTo>
                  <a:cubicBezTo>
                    <a:pt x="929" y="1660"/>
                    <a:pt x="2432" y="353"/>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22"/>
            <p:cNvSpPr/>
            <p:nvPr/>
          </p:nvSpPr>
          <p:spPr>
            <a:xfrm rot="-5400000">
              <a:off x="13607" y="119579"/>
              <a:ext cx="156526" cy="157193"/>
            </a:xfrm>
            <a:custGeom>
              <a:avLst/>
              <a:gdLst/>
              <a:ahLst/>
              <a:cxnLst/>
              <a:rect l="l" t="t" r="r" b="b"/>
              <a:pathLst>
                <a:path w="3757" h="3773" extrusionOk="0">
                  <a:moveTo>
                    <a:pt x="240" y="0"/>
                  </a:moveTo>
                  <a:lnTo>
                    <a:pt x="13" y="3"/>
                  </a:lnTo>
                  <a:cubicBezTo>
                    <a:pt x="0" y="243"/>
                    <a:pt x="120" y="695"/>
                    <a:pt x="596" y="1600"/>
                  </a:cubicBezTo>
                  <a:cubicBezTo>
                    <a:pt x="1005" y="2379"/>
                    <a:pt x="1504" y="3157"/>
                    <a:pt x="1684" y="3377"/>
                  </a:cubicBezTo>
                  <a:cubicBezTo>
                    <a:pt x="1900" y="3638"/>
                    <a:pt x="2212" y="3773"/>
                    <a:pt x="2527" y="3773"/>
                  </a:cubicBezTo>
                  <a:cubicBezTo>
                    <a:pt x="2773" y="3773"/>
                    <a:pt x="3020" y="3691"/>
                    <a:pt x="3224" y="3523"/>
                  </a:cubicBezTo>
                  <a:cubicBezTo>
                    <a:pt x="3690" y="3137"/>
                    <a:pt x="3756" y="2449"/>
                    <a:pt x="3370" y="1983"/>
                  </a:cubicBezTo>
                  <a:cubicBezTo>
                    <a:pt x="3191" y="1767"/>
                    <a:pt x="2519" y="1128"/>
                    <a:pt x="1837" y="579"/>
                  </a:cubicBezTo>
                  <a:cubicBezTo>
                    <a:pt x="1580" y="373"/>
                    <a:pt x="1318" y="180"/>
                    <a:pt x="1041" y="3"/>
                  </a:cubicBezTo>
                  <a:lnTo>
                    <a:pt x="586" y="3"/>
                  </a:lnTo>
                  <a:cubicBezTo>
                    <a:pt x="795" y="100"/>
                    <a:pt x="1141" y="306"/>
                    <a:pt x="1697"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7" y="3234"/>
                  </a:cubicBezTo>
                  <a:cubicBezTo>
                    <a:pt x="1687" y="3027"/>
                    <a:pt x="1188" y="2249"/>
                    <a:pt x="792" y="1497"/>
                  </a:cubicBezTo>
                  <a:cubicBezTo>
                    <a:pt x="266" y="496"/>
                    <a:pt x="220"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22"/>
            <p:cNvSpPr/>
            <p:nvPr/>
          </p:nvSpPr>
          <p:spPr>
            <a:xfrm rot="-5400000">
              <a:off x="29335" y="327537"/>
              <a:ext cx="94116" cy="107989"/>
            </a:xfrm>
            <a:custGeom>
              <a:avLst/>
              <a:gdLst/>
              <a:ahLst/>
              <a:cxnLst/>
              <a:rect l="l" t="t" r="r" b="b"/>
              <a:pathLst>
                <a:path w="2259" h="2592" extrusionOk="0">
                  <a:moveTo>
                    <a:pt x="2135" y="1"/>
                  </a:moveTo>
                  <a:cubicBezTo>
                    <a:pt x="2102" y="4"/>
                    <a:pt x="2069" y="17"/>
                    <a:pt x="2049" y="44"/>
                  </a:cubicBezTo>
                  <a:lnTo>
                    <a:pt x="79" y="2403"/>
                  </a:lnTo>
                  <a:cubicBezTo>
                    <a:pt x="1" y="2486"/>
                    <a:pt x="80" y="2591"/>
                    <a:pt x="165" y="2591"/>
                  </a:cubicBezTo>
                  <a:cubicBezTo>
                    <a:pt x="195" y="2591"/>
                    <a:pt x="227" y="2578"/>
                    <a:pt x="252" y="2546"/>
                  </a:cubicBezTo>
                  <a:lnTo>
                    <a:pt x="2218" y="187"/>
                  </a:lnTo>
                  <a:cubicBezTo>
                    <a:pt x="2258" y="140"/>
                    <a:pt x="2252" y="67"/>
                    <a:pt x="2205" y="31"/>
                  </a:cubicBezTo>
                  <a:cubicBezTo>
                    <a:pt x="2185" y="11"/>
                    <a:pt x="2162"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22"/>
            <p:cNvSpPr/>
            <p:nvPr/>
          </p:nvSpPr>
          <p:spPr>
            <a:xfrm rot="-5400000">
              <a:off x="101703" y="216173"/>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22"/>
            <p:cNvSpPr/>
            <p:nvPr/>
          </p:nvSpPr>
          <p:spPr>
            <a:xfrm rot="-5400000">
              <a:off x="30293" y="154471"/>
              <a:ext cx="91907" cy="107698"/>
            </a:xfrm>
            <a:custGeom>
              <a:avLst/>
              <a:gdLst/>
              <a:ahLst/>
              <a:cxnLst/>
              <a:rect l="l" t="t" r="r" b="b"/>
              <a:pathLst>
                <a:path w="2206" h="2585" extrusionOk="0">
                  <a:moveTo>
                    <a:pt x="147" y="1"/>
                  </a:moveTo>
                  <a:cubicBezTo>
                    <a:pt x="50" y="1"/>
                    <a:pt x="0" y="110"/>
                    <a:pt x="60" y="184"/>
                  </a:cubicBezTo>
                  <a:lnTo>
                    <a:pt x="1963" y="2542"/>
                  </a:lnTo>
                  <a:cubicBezTo>
                    <a:pt x="1988" y="2572"/>
                    <a:pt x="2017" y="2584"/>
                    <a:pt x="2047"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22"/>
            <p:cNvSpPr/>
            <p:nvPr/>
          </p:nvSpPr>
          <p:spPr>
            <a:xfrm rot="-5400000">
              <a:off x="172446" y="361742"/>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22"/>
            <p:cNvSpPr/>
            <p:nvPr/>
          </p:nvSpPr>
          <p:spPr>
            <a:xfrm rot="-5400000">
              <a:off x="51958" y="463857"/>
              <a:ext cx="26122" cy="22414"/>
            </a:xfrm>
            <a:custGeom>
              <a:avLst/>
              <a:gdLst/>
              <a:ahLst/>
              <a:cxnLst/>
              <a:rect l="l" t="t" r="r" b="b"/>
              <a:pathLst>
                <a:path w="627" h="538" extrusionOk="0">
                  <a:moveTo>
                    <a:pt x="356" y="0"/>
                  </a:moveTo>
                  <a:cubicBezTo>
                    <a:pt x="290" y="0"/>
                    <a:pt x="222" y="24"/>
                    <a:pt x="167" y="78"/>
                  </a:cubicBezTo>
                  <a:cubicBezTo>
                    <a:pt x="1" y="248"/>
                    <a:pt x="121" y="537"/>
                    <a:pt x="360" y="537"/>
                  </a:cubicBezTo>
                  <a:cubicBezTo>
                    <a:pt x="507" y="537"/>
                    <a:pt x="626" y="418"/>
                    <a:pt x="626" y="268"/>
                  </a:cubicBezTo>
                  <a:cubicBezTo>
                    <a:pt x="626"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22"/>
            <p:cNvSpPr/>
            <p:nvPr/>
          </p:nvSpPr>
          <p:spPr>
            <a:xfrm rot="-5400000">
              <a:off x="51916" y="109642"/>
              <a:ext cx="26206" cy="22414"/>
            </a:xfrm>
            <a:custGeom>
              <a:avLst/>
              <a:gdLst/>
              <a:ahLst/>
              <a:cxnLst/>
              <a:rect l="l" t="t" r="r" b="b"/>
              <a:pathLst>
                <a:path w="629" h="538" extrusionOk="0">
                  <a:moveTo>
                    <a:pt x="356" y="0"/>
                  </a:moveTo>
                  <a:cubicBezTo>
                    <a:pt x="290" y="0"/>
                    <a:pt x="224" y="24"/>
                    <a:pt x="170" y="78"/>
                  </a:cubicBezTo>
                  <a:cubicBezTo>
                    <a:pt x="0" y="248"/>
                    <a:pt x="120" y="537"/>
                    <a:pt x="359" y="537"/>
                  </a:cubicBezTo>
                  <a:cubicBezTo>
                    <a:pt x="506" y="537"/>
                    <a:pt x="629" y="418"/>
                    <a:pt x="629" y="268"/>
                  </a:cubicBezTo>
                  <a:cubicBezTo>
                    <a:pt x="627"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22"/>
            <p:cNvSpPr/>
            <p:nvPr/>
          </p:nvSpPr>
          <p:spPr>
            <a:xfrm rot="-5400000">
              <a:off x="172508" y="212403"/>
              <a:ext cx="26122" cy="22456"/>
            </a:xfrm>
            <a:custGeom>
              <a:avLst/>
              <a:gdLst/>
              <a:ahLst/>
              <a:cxnLst/>
              <a:rect l="l" t="t" r="r" b="b"/>
              <a:pathLst>
                <a:path w="627" h="539" extrusionOk="0">
                  <a:moveTo>
                    <a:pt x="356" y="0"/>
                  </a:moveTo>
                  <a:cubicBezTo>
                    <a:pt x="290" y="0"/>
                    <a:pt x="222" y="25"/>
                    <a:pt x="167" y="80"/>
                  </a:cubicBezTo>
                  <a:cubicBezTo>
                    <a:pt x="1" y="249"/>
                    <a:pt x="121" y="539"/>
                    <a:pt x="360" y="539"/>
                  </a:cubicBezTo>
                  <a:cubicBezTo>
                    <a:pt x="507" y="539"/>
                    <a:pt x="626" y="419"/>
                    <a:pt x="626" y="269"/>
                  </a:cubicBezTo>
                  <a:cubicBezTo>
                    <a:pt x="626" y="107"/>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22"/>
            <p:cNvSpPr/>
            <p:nvPr/>
          </p:nvSpPr>
          <p:spPr>
            <a:xfrm rot="-5400000">
              <a:off x="51854" y="-105649"/>
              <a:ext cx="26247" cy="22498"/>
            </a:xfrm>
            <a:custGeom>
              <a:avLst/>
              <a:gdLst/>
              <a:ahLst/>
              <a:cxnLst/>
              <a:rect l="l" t="t" r="r" b="b"/>
              <a:pathLst>
                <a:path w="630" h="540" extrusionOk="0">
                  <a:moveTo>
                    <a:pt x="359" y="1"/>
                  </a:moveTo>
                  <a:cubicBezTo>
                    <a:pt x="293" y="1"/>
                    <a:pt x="225" y="25"/>
                    <a:pt x="171"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22"/>
            <p:cNvSpPr/>
            <p:nvPr/>
          </p:nvSpPr>
          <p:spPr>
            <a:xfrm rot="-5400000">
              <a:off x="95870" y="44046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22"/>
            <p:cNvSpPr/>
            <p:nvPr/>
          </p:nvSpPr>
          <p:spPr>
            <a:xfrm rot="-5400000">
              <a:off x="341325" y="469312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22"/>
            <p:cNvSpPr/>
            <p:nvPr/>
          </p:nvSpPr>
          <p:spPr>
            <a:xfrm rot="-5400000">
              <a:off x="341325" y="4346864"/>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22"/>
            <p:cNvSpPr/>
            <p:nvPr/>
          </p:nvSpPr>
          <p:spPr>
            <a:xfrm rot="-5400000">
              <a:off x="95912" y="3834520"/>
              <a:ext cx="361964" cy="341008"/>
            </a:xfrm>
            <a:custGeom>
              <a:avLst/>
              <a:gdLst/>
              <a:ahLst/>
              <a:cxnLst/>
              <a:rect l="l" t="t" r="r" b="b"/>
              <a:pathLst>
                <a:path w="8688" h="8185" extrusionOk="0">
                  <a:moveTo>
                    <a:pt x="4549" y="1"/>
                  </a:moveTo>
                  <a:cubicBezTo>
                    <a:pt x="4349" y="876"/>
                    <a:pt x="3986" y="3228"/>
                    <a:pt x="1" y="3993"/>
                  </a:cubicBezTo>
                  <a:cubicBezTo>
                    <a:pt x="1" y="3993"/>
                    <a:pt x="3168" y="5151"/>
                    <a:pt x="4545"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22"/>
            <p:cNvSpPr/>
            <p:nvPr/>
          </p:nvSpPr>
          <p:spPr>
            <a:xfrm rot="-5400000">
              <a:off x="341325" y="4123012"/>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4" y="2270"/>
                    <a:pt x="2269" y="1764"/>
                    <a:pt x="2269" y="1135"/>
                  </a:cubicBezTo>
                  <a:cubicBezTo>
                    <a:pt x="2269"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22"/>
            <p:cNvSpPr/>
            <p:nvPr/>
          </p:nvSpPr>
          <p:spPr>
            <a:xfrm rot="-5400000">
              <a:off x="341325" y="3776796"/>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22"/>
            <p:cNvSpPr/>
            <p:nvPr/>
          </p:nvSpPr>
          <p:spPr>
            <a:xfrm rot="-5400000">
              <a:off x="95932" y="3264431"/>
              <a:ext cx="361922" cy="341008"/>
            </a:xfrm>
            <a:custGeom>
              <a:avLst/>
              <a:gdLst/>
              <a:ahLst/>
              <a:cxnLst/>
              <a:rect l="l" t="t" r="r" b="b"/>
              <a:pathLst>
                <a:path w="8687" h="8185" extrusionOk="0">
                  <a:moveTo>
                    <a:pt x="4548" y="1"/>
                  </a:moveTo>
                  <a:cubicBezTo>
                    <a:pt x="4349" y="876"/>
                    <a:pt x="3986" y="3228"/>
                    <a:pt x="0" y="3993"/>
                  </a:cubicBezTo>
                  <a:cubicBezTo>
                    <a:pt x="0" y="3993"/>
                    <a:pt x="3168"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22"/>
            <p:cNvSpPr/>
            <p:nvPr/>
          </p:nvSpPr>
          <p:spPr>
            <a:xfrm rot="-5400000">
              <a:off x="341325" y="355277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22"/>
            <p:cNvSpPr/>
            <p:nvPr/>
          </p:nvSpPr>
          <p:spPr>
            <a:xfrm rot="-5400000">
              <a:off x="341325" y="3206687"/>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22"/>
            <p:cNvSpPr/>
            <p:nvPr/>
          </p:nvSpPr>
          <p:spPr>
            <a:xfrm rot="-5400000">
              <a:off x="95912" y="2694342"/>
              <a:ext cx="361964" cy="341008"/>
            </a:xfrm>
            <a:custGeom>
              <a:avLst/>
              <a:gdLst/>
              <a:ahLst/>
              <a:cxnLst/>
              <a:rect l="l" t="t" r="r" b="b"/>
              <a:pathLst>
                <a:path w="8688" h="8185" extrusionOk="0">
                  <a:moveTo>
                    <a:pt x="4552" y="1"/>
                  </a:moveTo>
                  <a:cubicBezTo>
                    <a:pt x="4349" y="876"/>
                    <a:pt x="3986" y="3228"/>
                    <a:pt x="1" y="3993"/>
                  </a:cubicBezTo>
                  <a:cubicBezTo>
                    <a:pt x="1" y="3993"/>
                    <a:pt x="3171" y="5151"/>
                    <a:pt x="4549" y="8185"/>
                  </a:cubicBezTo>
                  <a:cubicBezTo>
                    <a:pt x="5929" y="5211"/>
                    <a:pt x="8687" y="3993"/>
                    <a:pt x="8687" y="3993"/>
                  </a:cubicBezTo>
                  <a:cubicBezTo>
                    <a:pt x="8687"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22"/>
            <p:cNvSpPr/>
            <p:nvPr/>
          </p:nvSpPr>
          <p:spPr>
            <a:xfrm rot="-5400000">
              <a:off x="341325" y="2982709"/>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22"/>
            <p:cNvSpPr/>
            <p:nvPr/>
          </p:nvSpPr>
          <p:spPr>
            <a:xfrm rot="-5400000">
              <a:off x="341325" y="2636619"/>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22"/>
            <p:cNvSpPr/>
            <p:nvPr/>
          </p:nvSpPr>
          <p:spPr>
            <a:xfrm rot="-5400000">
              <a:off x="95849" y="2124170"/>
              <a:ext cx="362089" cy="341008"/>
            </a:xfrm>
            <a:custGeom>
              <a:avLst/>
              <a:gdLst/>
              <a:ahLst/>
              <a:cxnLst/>
              <a:rect l="l" t="t" r="r" b="b"/>
              <a:pathLst>
                <a:path w="8691" h="8185" extrusionOk="0">
                  <a:moveTo>
                    <a:pt x="4552" y="1"/>
                  </a:moveTo>
                  <a:cubicBezTo>
                    <a:pt x="4352" y="876"/>
                    <a:pt x="3989" y="3228"/>
                    <a:pt x="0" y="3993"/>
                  </a:cubicBezTo>
                  <a:cubicBezTo>
                    <a:pt x="0" y="3993"/>
                    <a:pt x="3168" y="5151"/>
                    <a:pt x="4552" y="8185"/>
                  </a:cubicBezTo>
                  <a:cubicBezTo>
                    <a:pt x="5929" y="5211"/>
                    <a:pt x="8690" y="3993"/>
                    <a:pt x="8690" y="3993"/>
                  </a:cubicBezTo>
                  <a:cubicBezTo>
                    <a:pt x="8690" y="3993"/>
                    <a:pt x="4721"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22"/>
            <p:cNvSpPr/>
            <p:nvPr/>
          </p:nvSpPr>
          <p:spPr>
            <a:xfrm rot="-5400000">
              <a:off x="333325" y="2420557"/>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22"/>
            <p:cNvSpPr/>
            <p:nvPr/>
          </p:nvSpPr>
          <p:spPr>
            <a:xfrm rot="-5400000">
              <a:off x="341325" y="2066384"/>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22"/>
            <p:cNvSpPr/>
            <p:nvPr/>
          </p:nvSpPr>
          <p:spPr>
            <a:xfrm rot="-5400000">
              <a:off x="95932" y="1554019"/>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5"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22"/>
            <p:cNvSpPr/>
            <p:nvPr/>
          </p:nvSpPr>
          <p:spPr>
            <a:xfrm rot="-5400000">
              <a:off x="341325" y="184253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22"/>
            <p:cNvSpPr/>
            <p:nvPr/>
          </p:nvSpPr>
          <p:spPr>
            <a:xfrm rot="-5400000">
              <a:off x="341325" y="1496274"/>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22"/>
            <p:cNvSpPr/>
            <p:nvPr/>
          </p:nvSpPr>
          <p:spPr>
            <a:xfrm rot="-5400000">
              <a:off x="95912" y="983930"/>
              <a:ext cx="361964" cy="341008"/>
            </a:xfrm>
            <a:custGeom>
              <a:avLst/>
              <a:gdLst/>
              <a:ahLst/>
              <a:cxnLst/>
              <a:rect l="l" t="t" r="r" b="b"/>
              <a:pathLst>
                <a:path w="8688" h="8185" extrusionOk="0">
                  <a:moveTo>
                    <a:pt x="4549" y="1"/>
                  </a:moveTo>
                  <a:cubicBezTo>
                    <a:pt x="4349" y="876"/>
                    <a:pt x="3986" y="3228"/>
                    <a:pt x="1" y="3993"/>
                  </a:cubicBezTo>
                  <a:cubicBezTo>
                    <a:pt x="1" y="3993"/>
                    <a:pt x="3171" y="5151"/>
                    <a:pt x="4552"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22"/>
            <p:cNvSpPr/>
            <p:nvPr/>
          </p:nvSpPr>
          <p:spPr>
            <a:xfrm rot="-5400000">
              <a:off x="341325" y="127229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22"/>
            <p:cNvSpPr/>
            <p:nvPr/>
          </p:nvSpPr>
          <p:spPr>
            <a:xfrm rot="-5400000">
              <a:off x="333346" y="934143"/>
              <a:ext cx="110489" cy="94616"/>
            </a:xfrm>
            <a:custGeom>
              <a:avLst/>
              <a:gdLst/>
              <a:ahLst/>
              <a:cxnLst/>
              <a:rect l="l" t="t" r="r" b="b"/>
              <a:pathLst>
                <a:path w="2652" h="2271" extrusionOk="0">
                  <a:moveTo>
                    <a:pt x="1509" y="0"/>
                  </a:moveTo>
                  <a:cubicBezTo>
                    <a:pt x="1230" y="0"/>
                    <a:pt x="946" y="103"/>
                    <a:pt x="715" y="334"/>
                  </a:cubicBezTo>
                  <a:cubicBezTo>
                    <a:pt x="0" y="1050"/>
                    <a:pt x="506" y="2271"/>
                    <a:pt x="1517" y="2271"/>
                  </a:cubicBezTo>
                  <a:cubicBezTo>
                    <a:pt x="2143" y="2271"/>
                    <a:pt x="2652" y="1765"/>
                    <a:pt x="2652" y="1136"/>
                  </a:cubicBezTo>
                  <a:cubicBezTo>
                    <a:pt x="2652" y="454"/>
                    <a:pt x="2092"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22"/>
            <p:cNvSpPr/>
            <p:nvPr/>
          </p:nvSpPr>
          <p:spPr>
            <a:xfrm rot="-5400000">
              <a:off x="95932" y="413841"/>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22"/>
            <p:cNvSpPr/>
            <p:nvPr/>
          </p:nvSpPr>
          <p:spPr>
            <a:xfrm rot="-5400000">
              <a:off x="333346" y="710166"/>
              <a:ext cx="110489" cy="94616"/>
            </a:xfrm>
            <a:custGeom>
              <a:avLst/>
              <a:gdLst/>
              <a:ahLst/>
              <a:cxnLst/>
              <a:rect l="l" t="t" r="r" b="b"/>
              <a:pathLst>
                <a:path w="2652" h="2271" extrusionOk="0">
                  <a:moveTo>
                    <a:pt x="1507" y="0"/>
                  </a:moveTo>
                  <a:cubicBezTo>
                    <a:pt x="1229" y="0"/>
                    <a:pt x="946" y="103"/>
                    <a:pt x="716" y="334"/>
                  </a:cubicBezTo>
                  <a:cubicBezTo>
                    <a:pt x="0" y="1050"/>
                    <a:pt x="506" y="2271"/>
                    <a:pt x="1517" y="2271"/>
                  </a:cubicBezTo>
                  <a:cubicBezTo>
                    <a:pt x="2143" y="2271"/>
                    <a:pt x="2652" y="1765"/>
                    <a:pt x="2652" y="1136"/>
                  </a:cubicBezTo>
                  <a:cubicBezTo>
                    <a:pt x="2652" y="454"/>
                    <a:pt x="2091"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22"/>
            <p:cNvSpPr/>
            <p:nvPr/>
          </p:nvSpPr>
          <p:spPr>
            <a:xfrm rot="-5400000">
              <a:off x="333325" y="364054"/>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6"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22"/>
            <p:cNvSpPr/>
            <p:nvPr/>
          </p:nvSpPr>
          <p:spPr>
            <a:xfrm rot="-5400000">
              <a:off x="95849" y="-156310"/>
              <a:ext cx="362089" cy="341008"/>
            </a:xfrm>
            <a:custGeom>
              <a:avLst/>
              <a:gdLst/>
              <a:ahLst/>
              <a:cxnLst/>
              <a:rect l="l" t="t" r="r" b="b"/>
              <a:pathLst>
                <a:path w="8691" h="8185" extrusionOk="0">
                  <a:moveTo>
                    <a:pt x="4552" y="1"/>
                  </a:moveTo>
                  <a:cubicBezTo>
                    <a:pt x="4349" y="876"/>
                    <a:pt x="3986" y="3228"/>
                    <a:pt x="1" y="3993"/>
                  </a:cubicBezTo>
                  <a:cubicBezTo>
                    <a:pt x="1" y="3993"/>
                    <a:pt x="3171" y="5151"/>
                    <a:pt x="4549" y="8185"/>
                  </a:cubicBezTo>
                  <a:cubicBezTo>
                    <a:pt x="5929" y="5211"/>
                    <a:pt x="8691" y="3993"/>
                    <a:pt x="8691" y="3993"/>
                  </a:cubicBezTo>
                  <a:cubicBezTo>
                    <a:pt x="8691"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22"/>
            <p:cNvSpPr/>
            <p:nvPr/>
          </p:nvSpPr>
          <p:spPr>
            <a:xfrm rot="-5400000">
              <a:off x="333325" y="140077"/>
              <a:ext cx="110531" cy="94616"/>
            </a:xfrm>
            <a:custGeom>
              <a:avLst/>
              <a:gdLst/>
              <a:ahLst/>
              <a:cxnLst/>
              <a:rect l="l" t="t" r="r" b="b"/>
              <a:pathLst>
                <a:path w="2653" h="2271" extrusionOk="0">
                  <a:moveTo>
                    <a:pt x="1509" y="0"/>
                  </a:moveTo>
                  <a:cubicBezTo>
                    <a:pt x="1231" y="0"/>
                    <a:pt x="947" y="103"/>
                    <a:pt x="716" y="334"/>
                  </a:cubicBezTo>
                  <a:cubicBezTo>
                    <a:pt x="1" y="1050"/>
                    <a:pt x="507"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22"/>
            <p:cNvSpPr/>
            <p:nvPr/>
          </p:nvSpPr>
          <p:spPr>
            <a:xfrm rot="-5400000">
              <a:off x="95870" y="49675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0" name="Google Shape;5690;p22"/>
          <p:cNvGrpSpPr/>
          <p:nvPr/>
        </p:nvGrpSpPr>
        <p:grpSpPr>
          <a:xfrm>
            <a:off x="49" y="-166851"/>
            <a:ext cx="434123" cy="5485949"/>
            <a:chOff x="13274" y="-166851"/>
            <a:chExt cx="434123" cy="5485949"/>
          </a:xfrm>
        </p:grpSpPr>
        <p:sp>
          <p:nvSpPr>
            <p:cNvPr id="5691" name="Google Shape;5691;p22"/>
            <p:cNvSpPr/>
            <p:nvPr/>
          </p:nvSpPr>
          <p:spPr>
            <a:xfrm rot="-5400000">
              <a:off x="-76071" y="4648688"/>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0" y="5509"/>
                    <a:pt x="13242" y="4611"/>
                    <a:pt x="13661" y="3407"/>
                  </a:cubicBezTo>
                  <a:cubicBezTo>
                    <a:pt x="14020" y="2372"/>
                    <a:pt x="13844" y="1181"/>
                    <a:pt x="13172" y="0"/>
                  </a:cubicBezTo>
                  <a:lnTo>
                    <a:pt x="12912" y="0"/>
                  </a:lnTo>
                  <a:cubicBezTo>
                    <a:pt x="13608" y="1161"/>
                    <a:pt x="13801" y="2332"/>
                    <a:pt x="13451" y="3334"/>
                  </a:cubicBezTo>
                  <a:cubicBezTo>
                    <a:pt x="13059" y="4468"/>
                    <a:pt x="12027" y="5316"/>
                    <a:pt x="10470" y="5789"/>
                  </a:cubicBezTo>
                  <a:cubicBezTo>
                    <a:pt x="8035" y="6527"/>
                    <a:pt x="7257" y="7702"/>
                    <a:pt x="7010" y="8311"/>
                  </a:cubicBezTo>
                  <a:cubicBezTo>
                    <a:pt x="6764" y="7702"/>
                    <a:pt x="5989" y="6527"/>
                    <a:pt x="3554" y="5789"/>
                  </a:cubicBezTo>
                  <a:cubicBezTo>
                    <a:pt x="1997" y="5316"/>
                    <a:pt x="962" y="4468"/>
                    <a:pt x="570"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22"/>
            <p:cNvSpPr/>
            <p:nvPr/>
          </p:nvSpPr>
          <p:spPr>
            <a:xfrm rot="-5400000">
              <a:off x="-60135" y="4680164"/>
              <a:ext cx="489326" cy="342507"/>
            </a:xfrm>
            <a:custGeom>
              <a:avLst/>
              <a:gdLst/>
              <a:ahLst/>
              <a:cxnLst/>
              <a:rect l="l" t="t" r="r" b="b"/>
              <a:pathLst>
                <a:path w="11745" h="8221" extrusionOk="0">
                  <a:moveTo>
                    <a:pt x="666" y="0"/>
                  </a:moveTo>
                  <a:cubicBezTo>
                    <a:pt x="137" y="965"/>
                    <a:pt x="0" y="1936"/>
                    <a:pt x="297" y="2781"/>
                  </a:cubicBezTo>
                  <a:cubicBezTo>
                    <a:pt x="646" y="3793"/>
                    <a:pt x="1557"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4" y="1936"/>
                    <a:pt x="11611" y="965"/>
                    <a:pt x="11082" y="0"/>
                  </a:cubicBezTo>
                  <a:lnTo>
                    <a:pt x="10830" y="0"/>
                  </a:lnTo>
                  <a:cubicBezTo>
                    <a:pt x="11378" y="945"/>
                    <a:pt x="11525" y="1893"/>
                    <a:pt x="11242" y="2708"/>
                  </a:cubicBezTo>
                  <a:cubicBezTo>
                    <a:pt x="10913" y="3650"/>
                    <a:pt x="10054" y="4358"/>
                    <a:pt x="8760" y="4751"/>
                  </a:cubicBezTo>
                  <a:cubicBezTo>
                    <a:pt x="6771" y="5356"/>
                    <a:pt x="6099" y="6308"/>
                    <a:pt x="5872"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22"/>
            <p:cNvSpPr/>
            <p:nvPr/>
          </p:nvSpPr>
          <p:spPr>
            <a:xfrm rot="-5400000">
              <a:off x="73289" y="4749803"/>
              <a:ext cx="91074" cy="203105"/>
            </a:xfrm>
            <a:custGeom>
              <a:avLst/>
              <a:gdLst/>
              <a:ahLst/>
              <a:cxnLst/>
              <a:rect l="l" t="t" r="r" b="b"/>
              <a:pathLst>
                <a:path w="2186" h="4875" extrusionOk="0">
                  <a:moveTo>
                    <a:pt x="1091" y="223"/>
                  </a:moveTo>
                  <a:cubicBezTo>
                    <a:pt x="1464" y="223"/>
                    <a:pt x="1963" y="3041"/>
                    <a:pt x="1963" y="3780"/>
                  </a:cubicBezTo>
                  <a:cubicBezTo>
                    <a:pt x="1963" y="4262"/>
                    <a:pt x="1574" y="4651"/>
                    <a:pt x="1091" y="4651"/>
                  </a:cubicBezTo>
                  <a:cubicBezTo>
                    <a:pt x="612" y="4648"/>
                    <a:pt x="223" y="4262"/>
                    <a:pt x="223" y="3780"/>
                  </a:cubicBezTo>
                  <a:cubicBezTo>
                    <a:pt x="223" y="3041"/>
                    <a:pt x="719" y="223"/>
                    <a:pt x="1091" y="223"/>
                  </a:cubicBezTo>
                  <a:close/>
                  <a:moveTo>
                    <a:pt x="1091" y="0"/>
                  </a:moveTo>
                  <a:cubicBezTo>
                    <a:pt x="389" y="0"/>
                    <a:pt x="0" y="3421"/>
                    <a:pt x="0" y="3780"/>
                  </a:cubicBezTo>
                  <a:cubicBezTo>
                    <a:pt x="0" y="4385"/>
                    <a:pt x="489" y="4874"/>
                    <a:pt x="1091" y="4874"/>
                  </a:cubicBezTo>
                  <a:cubicBezTo>
                    <a:pt x="1697" y="4874"/>
                    <a:pt x="2186" y="4385"/>
                    <a:pt x="2186" y="3780"/>
                  </a:cubicBezTo>
                  <a:cubicBezTo>
                    <a:pt x="2186" y="3421"/>
                    <a:pt x="1797"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22"/>
            <p:cNvSpPr/>
            <p:nvPr/>
          </p:nvSpPr>
          <p:spPr>
            <a:xfrm rot="-5400000">
              <a:off x="13503" y="4871249"/>
              <a:ext cx="156568" cy="157026"/>
            </a:xfrm>
            <a:custGeom>
              <a:avLst/>
              <a:gdLst/>
              <a:ahLst/>
              <a:cxnLst/>
              <a:rect l="l" t="t" r="r" b="b"/>
              <a:pathLst>
                <a:path w="3758" h="3769" extrusionOk="0">
                  <a:moveTo>
                    <a:pt x="2726" y="0"/>
                  </a:moveTo>
                  <a:cubicBezTo>
                    <a:pt x="1797" y="569"/>
                    <a:pt x="547" y="1787"/>
                    <a:pt x="384" y="1980"/>
                  </a:cubicBezTo>
                  <a:cubicBezTo>
                    <a:pt x="1" y="2445"/>
                    <a:pt x="68" y="3134"/>
                    <a:pt x="530" y="3520"/>
                  </a:cubicBezTo>
                  <a:cubicBezTo>
                    <a:pt x="735" y="3687"/>
                    <a:pt x="981" y="3768"/>
                    <a:pt x="1225" y="3768"/>
                  </a:cubicBezTo>
                  <a:cubicBezTo>
                    <a:pt x="1540" y="3768"/>
                    <a:pt x="1853" y="3633"/>
                    <a:pt x="2070" y="3370"/>
                  </a:cubicBezTo>
                  <a:cubicBezTo>
                    <a:pt x="2250" y="3154"/>
                    <a:pt x="2749" y="2375"/>
                    <a:pt x="3158" y="1597"/>
                  </a:cubicBezTo>
                  <a:cubicBezTo>
                    <a:pt x="3637" y="689"/>
                    <a:pt x="3757" y="240"/>
                    <a:pt x="3740" y="0"/>
                  </a:cubicBezTo>
                  <a:lnTo>
                    <a:pt x="3527" y="0"/>
                  </a:lnTo>
                  <a:cubicBezTo>
                    <a:pt x="3614" y="462"/>
                    <a:pt x="2343" y="2691"/>
                    <a:pt x="1901" y="3230"/>
                  </a:cubicBezTo>
                  <a:cubicBezTo>
                    <a:pt x="1734" y="3430"/>
                    <a:pt x="1488" y="3546"/>
                    <a:pt x="1229" y="3546"/>
                  </a:cubicBezTo>
                  <a:cubicBezTo>
                    <a:pt x="1026" y="3546"/>
                    <a:pt x="829" y="3477"/>
                    <a:pt x="673" y="3347"/>
                  </a:cubicBezTo>
                  <a:cubicBezTo>
                    <a:pt x="304" y="3041"/>
                    <a:pt x="254" y="2492"/>
                    <a:pt x="557" y="2123"/>
                  </a:cubicBezTo>
                  <a:cubicBezTo>
                    <a:pt x="939" y="1660"/>
                    <a:pt x="2446" y="353"/>
                    <a:pt x="3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22"/>
            <p:cNvSpPr/>
            <p:nvPr/>
          </p:nvSpPr>
          <p:spPr>
            <a:xfrm rot="-5400000">
              <a:off x="15940" y="4677706"/>
              <a:ext cx="151943" cy="157276"/>
            </a:xfrm>
            <a:custGeom>
              <a:avLst/>
              <a:gdLst/>
              <a:ahLst/>
              <a:cxnLst/>
              <a:rect l="l" t="t" r="r" b="b"/>
              <a:pathLst>
                <a:path w="3647" h="3775" extrusionOk="0">
                  <a:moveTo>
                    <a:pt x="240" y="0"/>
                  </a:moveTo>
                  <a:lnTo>
                    <a:pt x="17" y="3"/>
                  </a:lnTo>
                  <a:cubicBezTo>
                    <a:pt x="1" y="243"/>
                    <a:pt x="120" y="695"/>
                    <a:pt x="599" y="1600"/>
                  </a:cubicBezTo>
                  <a:cubicBezTo>
                    <a:pt x="1005" y="2379"/>
                    <a:pt x="1508" y="3157"/>
                    <a:pt x="1687" y="3377"/>
                  </a:cubicBezTo>
                  <a:cubicBezTo>
                    <a:pt x="1870" y="3600"/>
                    <a:pt x="2136" y="3739"/>
                    <a:pt x="2426" y="3769"/>
                  </a:cubicBezTo>
                  <a:cubicBezTo>
                    <a:pt x="2460" y="3773"/>
                    <a:pt x="2494" y="3774"/>
                    <a:pt x="2528" y="3774"/>
                  </a:cubicBezTo>
                  <a:cubicBezTo>
                    <a:pt x="2782" y="3774"/>
                    <a:pt x="3028" y="3687"/>
                    <a:pt x="3224" y="3523"/>
                  </a:cubicBezTo>
                  <a:cubicBezTo>
                    <a:pt x="3451" y="3340"/>
                    <a:pt x="3590" y="3071"/>
                    <a:pt x="3617" y="2785"/>
                  </a:cubicBezTo>
                  <a:cubicBezTo>
                    <a:pt x="3647" y="2495"/>
                    <a:pt x="3557" y="2206"/>
                    <a:pt x="3374" y="1983"/>
                  </a:cubicBezTo>
                  <a:cubicBezTo>
                    <a:pt x="3194" y="1767"/>
                    <a:pt x="2522" y="1128"/>
                    <a:pt x="1837" y="579"/>
                  </a:cubicBezTo>
                  <a:cubicBezTo>
                    <a:pt x="1584" y="373"/>
                    <a:pt x="1318" y="180"/>
                    <a:pt x="1042" y="3"/>
                  </a:cubicBezTo>
                  <a:lnTo>
                    <a:pt x="586" y="3"/>
                  </a:lnTo>
                  <a:cubicBezTo>
                    <a:pt x="799" y="100"/>
                    <a:pt x="1142" y="306"/>
                    <a:pt x="1697" y="752"/>
                  </a:cubicBezTo>
                  <a:cubicBezTo>
                    <a:pt x="2363" y="1281"/>
                    <a:pt x="3031" y="1920"/>
                    <a:pt x="3201" y="2123"/>
                  </a:cubicBezTo>
                  <a:cubicBezTo>
                    <a:pt x="3347" y="2302"/>
                    <a:pt x="3417" y="2532"/>
                    <a:pt x="3397" y="2761"/>
                  </a:cubicBezTo>
                  <a:cubicBezTo>
                    <a:pt x="3374" y="2991"/>
                    <a:pt x="3261" y="3204"/>
                    <a:pt x="3085" y="3350"/>
                  </a:cubicBezTo>
                  <a:cubicBezTo>
                    <a:pt x="2928" y="3480"/>
                    <a:pt x="2732" y="3550"/>
                    <a:pt x="2529" y="3550"/>
                  </a:cubicBezTo>
                  <a:cubicBezTo>
                    <a:pt x="2502" y="3550"/>
                    <a:pt x="2476" y="3546"/>
                    <a:pt x="2446" y="3546"/>
                  </a:cubicBezTo>
                  <a:cubicBezTo>
                    <a:pt x="2216" y="3523"/>
                    <a:pt x="2003" y="3410"/>
                    <a:pt x="1857" y="3234"/>
                  </a:cubicBezTo>
                  <a:cubicBezTo>
                    <a:pt x="1691" y="3027"/>
                    <a:pt x="1192" y="2249"/>
                    <a:pt x="796" y="1497"/>
                  </a:cubicBezTo>
                  <a:cubicBezTo>
                    <a:pt x="270" y="496"/>
                    <a:pt x="223"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22"/>
            <p:cNvSpPr/>
            <p:nvPr/>
          </p:nvSpPr>
          <p:spPr>
            <a:xfrm rot="-5400000">
              <a:off x="30106" y="4882519"/>
              <a:ext cx="92324" cy="107739"/>
            </a:xfrm>
            <a:custGeom>
              <a:avLst/>
              <a:gdLst/>
              <a:ahLst/>
              <a:cxnLst/>
              <a:rect l="l" t="t" r="r" b="b"/>
              <a:pathLst>
                <a:path w="2216" h="2586" extrusionOk="0">
                  <a:moveTo>
                    <a:pt x="2089" y="1"/>
                  </a:moveTo>
                  <a:cubicBezTo>
                    <a:pt x="2056" y="4"/>
                    <a:pt x="2026" y="17"/>
                    <a:pt x="2006" y="44"/>
                  </a:cubicBezTo>
                  <a:lnTo>
                    <a:pt x="37" y="2403"/>
                  </a:lnTo>
                  <a:cubicBezTo>
                    <a:pt x="0" y="2449"/>
                    <a:pt x="4"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22"/>
            <p:cNvSpPr/>
            <p:nvPr/>
          </p:nvSpPr>
          <p:spPr>
            <a:xfrm rot="-5400000">
              <a:off x="101807" y="4771988"/>
              <a:ext cx="9332" cy="158734"/>
            </a:xfrm>
            <a:custGeom>
              <a:avLst/>
              <a:gdLst/>
              <a:ahLst/>
              <a:cxnLst/>
              <a:rect l="l" t="t" r="r" b="b"/>
              <a:pathLst>
                <a:path w="224" h="3810" extrusionOk="0">
                  <a:moveTo>
                    <a:pt x="110" y="1"/>
                  </a:moveTo>
                  <a:cubicBezTo>
                    <a:pt x="51" y="1"/>
                    <a:pt x="1" y="51"/>
                    <a:pt x="1" y="110"/>
                  </a:cubicBezTo>
                  <a:lnTo>
                    <a:pt x="1" y="3697"/>
                  </a:lnTo>
                  <a:cubicBezTo>
                    <a:pt x="1" y="3757"/>
                    <a:pt x="51" y="3810"/>
                    <a:pt x="110" y="3810"/>
                  </a:cubicBezTo>
                  <a:cubicBezTo>
                    <a:pt x="174" y="3810"/>
                    <a:pt x="224" y="3760"/>
                    <a:pt x="224" y="3697"/>
                  </a:cubicBezTo>
                  <a:lnTo>
                    <a:pt x="224" y="110"/>
                  </a:lnTo>
                  <a:cubicBezTo>
                    <a:pt x="224" y="51"/>
                    <a:pt x="174"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22"/>
            <p:cNvSpPr/>
            <p:nvPr/>
          </p:nvSpPr>
          <p:spPr>
            <a:xfrm rot="-5400000">
              <a:off x="31356" y="471049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22"/>
            <p:cNvSpPr/>
            <p:nvPr/>
          </p:nvSpPr>
          <p:spPr>
            <a:xfrm rot="-5400000">
              <a:off x="174300" y="4915724"/>
              <a:ext cx="22498" cy="22498"/>
            </a:xfrm>
            <a:custGeom>
              <a:avLst/>
              <a:gdLst/>
              <a:ahLst/>
              <a:cxnLst/>
              <a:rect l="l" t="t" r="r" b="b"/>
              <a:pathLst>
                <a:path w="540" h="540" extrusionOk="0">
                  <a:moveTo>
                    <a:pt x="270" y="1"/>
                  </a:moveTo>
                  <a:cubicBezTo>
                    <a:pt x="124" y="1"/>
                    <a:pt x="1" y="124"/>
                    <a:pt x="1" y="270"/>
                  </a:cubicBezTo>
                  <a:cubicBezTo>
                    <a:pt x="4" y="420"/>
                    <a:pt x="124" y="540"/>
                    <a:pt x="270" y="540"/>
                  </a:cubicBezTo>
                  <a:cubicBezTo>
                    <a:pt x="420" y="540"/>
                    <a:pt x="540" y="420"/>
                    <a:pt x="540" y="270"/>
                  </a:cubicBezTo>
                  <a:cubicBezTo>
                    <a:pt x="540" y="124"/>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22"/>
            <p:cNvSpPr/>
            <p:nvPr/>
          </p:nvSpPr>
          <p:spPr>
            <a:xfrm rot="-5400000">
              <a:off x="53791" y="5017776"/>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9" y="536"/>
                    <a:pt x="539" y="417"/>
                    <a:pt x="539" y="267"/>
                  </a:cubicBezTo>
                  <a:cubicBezTo>
                    <a:pt x="539" y="121"/>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22"/>
            <p:cNvSpPr/>
            <p:nvPr/>
          </p:nvSpPr>
          <p:spPr>
            <a:xfrm rot="-5400000">
              <a:off x="53791" y="4663645"/>
              <a:ext cx="22498" cy="22373"/>
            </a:xfrm>
            <a:custGeom>
              <a:avLst/>
              <a:gdLst/>
              <a:ahLst/>
              <a:cxnLst/>
              <a:rect l="l" t="t" r="r" b="b"/>
              <a:pathLst>
                <a:path w="540" h="537" extrusionOk="0">
                  <a:moveTo>
                    <a:pt x="270" y="1"/>
                  </a:moveTo>
                  <a:cubicBezTo>
                    <a:pt x="124" y="1"/>
                    <a:pt x="0" y="121"/>
                    <a:pt x="0" y="267"/>
                  </a:cubicBezTo>
                  <a:cubicBezTo>
                    <a:pt x="0" y="417"/>
                    <a:pt x="124"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22"/>
            <p:cNvSpPr/>
            <p:nvPr/>
          </p:nvSpPr>
          <p:spPr>
            <a:xfrm rot="-5400000">
              <a:off x="174300" y="4766281"/>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22"/>
            <p:cNvSpPr/>
            <p:nvPr/>
          </p:nvSpPr>
          <p:spPr>
            <a:xfrm rot="-5400000">
              <a:off x="-76071" y="4079162"/>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78" y="6970"/>
                    <a:pt x="6901" y="8706"/>
                    <a:pt x="6901" y="8723"/>
                  </a:cubicBezTo>
                  <a:lnTo>
                    <a:pt x="7007" y="9731"/>
                  </a:lnTo>
                  <a:lnTo>
                    <a:pt x="7120" y="8726"/>
                  </a:lnTo>
                  <a:cubicBezTo>
                    <a:pt x="7120" y="8706"/>
                    <a:pt x="7353" y="6967"/>
                    <a:pt x="10530" y="6002"/>
                  </a:cubicBezTo>
                  <a:cubicBezTo>
                    <a:pt x="12161" y="5509"/>
                    <a:pt x="13242" y="4611"/>
                    <a:pt x="13661" y="3407"/>
                  </a:cubicBezTo>
                  <a:cubicBezTo>
                    <a:pt x="14020" y="2372"/>
                    <a:pt x="13844" y="1181"/>
                    <a:pt x="13169" y="0"/>
                  </a:cubicBezTo>
                  <a:lnTo>
                    <a:pt x="12909" y="0"/>
                  </a:lnTo>
                  <a:cubicBezTo>
                    <a:pt x="13605" y="1161"/>
                    <a:pt x="13801" y="2332"/>
                    <a:pt x="13451" y="3334"/>
                  </a:cubicBezTo>
                  <a:cubicBezTo>
                    <a:pt x="13056" y="4468"/>
                    <a:pt x="12024" y="5316"/>
                    <a:pt x="10467" y="5789"/>
                  </a:cubicBezTo>
                  <a:cubicBezTo>
                    <a:pt x="8032" y="6527"/>
                    <a:pt x="7253" y="7702"/>
                    <a:pt x="7011" y="8311"/>
                  </a:cubicBezTo>
                  <a:cubicBezTo>
                    <a:pt x="6764" y="7702"/>
                    <a:pt x="5986" y="6527"/>
                    <a:pt x="3551" y="5789"/>
                  </a:cubicBezTo>
                  <a:cubicBezTo>
                    <a:pt x="1994" y="5316"/>
                    <a:pt x="962" y="4468"/>
                    <a:pt x="566"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22"/>
            <p:cNvSpPr/>
            <p:nvPr/>
          </p:nvSpPr>
          <p:spPr>
            <a:xfrm rot="-5400000">
              <a:off x="-60135" y="4110638"/>
              <a:ext cx="489326" cy="342507"/>
            </a:xfrm>
            <a:custGeom>
              <a:avLst/>
              <a:gdLst/>
              <a:ahLst/>
              <a:cxnLst/>
              <a:rect l="l" t="t" r="r" b="b"/>
              <a:pathLst>
                <a:path w="11745" h="8221" extrusionOk="0">
                  <a:moveTo>
                    <a:pt x="663" y="0"/>
                  </a:moveTo>
                  <a:cubicBezTo>
                    <a:pt x="134"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68" y="5356"/>
                    <a:pt x="6096"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22"/>
            <p:cNvSpPr/>
            <p:nvPr/>
          </p:nvSpPr>
          <p:spPr>
            <a:xfrm rot="-5400000">
              <a:off x="73206" y="4180318"/>
              <a:ext cx="91241" cy="203105"/>
            </a:xfrm>
            <a:custGeom>
              <a:avLst/>
              <a:gdLst/>
              <a:ahLst/>
              <a:cxnLst/>
              <a:rect l="l" t="t" r="r" b="b"/>
              <a:pathLst>
                <a:path w="2190" h="4875" extrusionOk="0">
                  <a:moveTo>
                    <a:pt x="1095" y="223"/>
                  </a:moveTo>
                  <a:cubicBezTo>
                    <a:pt x="1467" y="223"/>
                    <a:pt x="1966" y="3041"/>
                    <a:pt x="1966" y="3780"/>
                  </a:cubicBezTo>
                  <a:cubicBezTo>
                    <a:pt x="1963" y="4262"/>
                    <a:pt x="1574" y="4648"/>
                    <a:pt x="1095" y="4651"/>
                  </a:cubicBezTo>
                  <a:cubicBezTo>
                    <a:pt x="612" y="4648"/>
                    <a:pt x="226" y="4262"/>
                    <a:pt x="223" y="3780"/>
                  </a:cubicBezTo>
                  <a:cubicBezTo>
                    <a:pt x="223" y="3041"/>
                    <a:pt x="722" y="223"/>
                    <a:pt x="1095" y="223"/>
                  </a:cubicBezTo>
                  <a:close/>
                  <a:moveTo>
                    <a:pt x="1095" y="0"/>
                  </a:moveTo>
                  <a:cubicBezTo>
                    <a:pt x="389" y="0"/>
                    <a:pt x="0" y="3421"/>
                    <a:pt x="0" y="3780"/>
                  </a:cubicBezTo>
                  <a:cubicBezTo>
                    <a:pt x="0" y="4385"/>
                    <a:pt x="489" y="4874"/>
                    <a:pt x="1095" y="4874"/>
                  </a:cubicBezTo>
                  <a:cubicBezTo>
                    <a:pt x="1697" y="4871"/>
                    <a:pt x="2186" y="4385"/>
                    <a:pt x="2189" y="3780"/>
                  </a:cubicBezTo>
                  <a:cubicBezTo>
                    <a:pt x="2189"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22"/>
            <p:cNvSpPr/>
            <p:nvPr/>
          </p:nvSpPr>
          <p:spPr>
            <a:xfrm rot="-5400000">
              <a:off x="13607" y="4301785"/>
              <a:ext cx="156359" cy="157026"/>
            </a:xfrm>
            <a:custGeom>
              <a:avLst/>
              <a:gdLst/>
              <a:ahLst/>
              <a:cxnLst/>
              <a:rect l="l" t="t" r="r" b="b"/>
              <a:pathLst>
                <a:path w="3753" h="3769" extrusionOk="0">
                  <a:moveTo>
                    <a:pt x="2722" y="0"/>
                  </a:moveTo>
                  <a:cubicBezTo>
                    <a:pt x="1793" y="569"/>
                    <a:pt x="542" y="1787"/>
                    <a:pt x="383" y="1980"/>
                  </a:cubicBezTo>
                  <a:cubicBezTo>
                    <a:pt x="0" y="2445"/>
                    <a:pt x="67" y="3134"/>
                    <a:pt x="529" y="3520"/>
                  </a:cubicBezTo>
                  <a:cubicBezTo>
                    <a:pt x="732" y="3687"/>
                    <a:pt x="978" y="3768"/>
                    <a:pt x="1223" y="3768"/>
                  </a:cubicBezTo>
                  <a:cubicBezTo>
                    <a:pt x="1538" y="3768"/>
                    <a:pt x="1852" y="3633"/>
                    <a:pt x="2069" y="3370"/>
                  </a:cubicBezTo>
                  <a:cubicBezTo>
                    <a:pt x="2249" y="3154"/>
                    <a:pt x="2748" y="2375"/>
                    <a:pt x="3157" y="1597"/>
                  </a:cubicBezTo>
                  <a:cubicBezTo>
                    <a:pt x="3636" y="689"/>
                    <a:pt x="3753" y="240"/>
                    <a:pt x="3740" y="0"/>
                  </a:cubicBezTo>
                  <a:lnTo>
                    <a:pt x="3527" y="0"/>
                  </a:lnTo>
                  <a:cubicBezTo>
                    <a:pt x="3613" y="462"/>
                    <a:pt x="2342" y="2691"/>
                    <a:pt x="1900" y="3230"/>
                  </a:cubicBezTo>
                  <a:cubicBezTo>
                    <a:pt x="1733" y="3430"/>
                    <a:pt x="1487" y="3546"/>
                    <a:pt x="1224"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22"/>
            <p:cNvSpPr/>
            <p:nvPr/>
          </p:nvSpPr>
          <p:spPr>
            <a:xfrm rot="-5400000">
              <a:off x="15940" y="4108138"/>
              <a:ext cx="151818" cy="157151"/>
            </a:xfrm>
            <a:custGeom>
              <a:avLst/>
              <a:gdLst/>
              <a:ahLst/>
              <a:cxnLst/>
              <a:rect l="l" t="t" r="r" b="b"/>
              <a:pathLst>
                <a:path w="3644" h="3772" extrusionOk="0">
                  <a:moveTo>
                    <a:pt x="13" y="0"/>
                  </a:moveTo>
                  <a:cubicBezTo>
                    <a:pt x="0" y="240"/>
                    <a:pt x="117" y="692"/>
                    <a:pt x="596" y="1600"/>
                  </a:cubicBezTo>
                  <a:cubicBezTo>
                    <a:pt x="1001" y="2375"/>
                    <a:pt x="1504" y="3157"/>
                    <a:pt x="1683" y="3373"/>
                  </a:cubicBezTo>
                  <a:cubicBezTo>
                    <a:pt x="1866" y="3596"/>
                    <a:pt x="2133" y="3739"/>
                    <a:pt x="2422" y="3766"/>
                  </a:cubicBezTo>
                  <a:cubicBezTo>
                    <a:pt x="2459" y="3770"/>
                    <a:pt x="2495" y="3772"/>
                    <a:pt x="2532" y="3772"/>
                  </a:cubicBezTo>
                  <a:cubicBezTo>
                    <a:pt x="2783" y="3772"/>
                    <a:pt x="3026" y="3683"/>
                    <a:pt x="3220" y="3520"/>
                  </a:cubicBezTo>
                  <a:cubicBezTo>
                    <a:pt x="3447" y="3337"/>
                    <a:pt x="3586" y="3071"/>
                    <a:pt x="3613" y="2781"/>
                  </a:cubicBezTo>
                  <a:cubicBezTo>
                    <a:pt x="3643" y="2492"/>
                    <a:pt x="3553" y="2206"/>
                    <a:pt x="3370" y="1983"/>
                  </a:cubicBezTo>
                  <a:cubicBezTo>
                    <a:pt x="3191" y="1763"/>
                    <a:pt x="2519" y="1124"/>
                    <a:pt x="1833" y="579"/>
                  </a:cubicBezTo>
                  <a:cubicBezTo>
                    <a:pt x="1580" y="369"/>
                    <a:pt x="1314" y="180"/>
                    <a:pt x="1041" y="0"/>
                  </a:cubicBezTo>
                  <a:lnTo>
                    <a:pt x="582" y="0"/>
                  </a:lnTo>
                  <a:cubicBezTo>
                    <a:pt x="795" y="96"/>
                    <a:pt x="1138" y="306"/>
                    <a:pt x="1693" y="749"/>
                  </a:cubicBezTo>
                  <a:cubicBezTo>
                    <a:pt x="2359" y="1281"/>
                    <a:pt x="3028" y="1916"/>
                    <a:pt x="3197" y="2123"/>
                  </a:cubicBezTo>
                  <a:cubicBezTo>
                    <a:pt x="3344" y="2299"/>
                    <a:pt x="3413" y="2528"/>
                    <a:pt x="3390" y="2758"/>
                  </a:cubicBezTo>
                  <a:cubicBezTo>
                    <a:pt x="3370" y="2991"/>
                    <a:pt x="3257" y="3200"/>
                    <a:pt x="3077" y="3347"/>
                  </a:cubicBezTo>
                  <a:cubicBezTo>
                    <a:pt x="2921" y="3477"/>
                    <a:pt x="2725" y="3546"/>
                    <a:pt x="2525" y="3546"/>
                  </a:cubicBezTo>
                  <a:cubicBezTo>
                    <a:pt x="2499" y="3546"/>
                    <a:pt x="2469" y="3546"/>
                    <a:pt x="2442" y="3543"/>
                  </a:cubicBezTo>
                  <a:cubicBezTo>
                    <a:pt x="2212" y="3523"/>
                    <a:pt x="2000" y="3410"/>
                    <a:pt x="1853" y="3230"/>
                  </a:cubicBezTo>
                  <a:cubicBezTo>
                    <a:pt x="1683"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22"/>
            <p:cNvSpPr/>
            <p:nvPr/>
          </p:nvSpPr>
          <p:spPr>
            <a:xfrm rot="-5400000">
              <a:off x="30022" y="4313034"/>
              <a:ext cx="92491" cy="107739"/>
            </a:xfrm>
            <a:custGeom>
              <a:avLst/>
              <a:gdLst/>
              <a:ahLst/>
              <a:cxnLst/>
              <a:rect l="l" t="t" r="r" b="b"/>
              <a:pathLst>
                <a:path w="2220" h="2586" extrusionOk="0">
                  <a:moveTo>
                    <a:pt x="2093" y="1"/>
                  </a:moveTo>
                  <a:cubicBezTo>
                    <a:pt x="2059" y="4"/>
                    <a:pt x="2029" y="17"/>
                    <a:pt x="2010" y="44"/>
                  </a:cubicBezTo>
                  <a:lnTo>
                    <a:pt x="40" y="2403"/>
                  </a:lnTo>
                  <a:cubicBezTo>
                    <a:pt x="0" y="2449"/>
                    <a:pt x="7" y="2519"/>
                    <a:pt x="53" y="2559"/>
                  </a:cubicBezTo>
                  <a:cubicBezTo>
                    <a:pt x="74" y="2577"/>
                    <a:pt x="99" y="2585"/>
                    <a:pt x="124" y="2585"/>
                  </a:cubicBezTo>
                  <a:cubicBezTo>
                    <a:pt x="156" y="2585"/>
                    <a:pt x="187" y="2572"/>
                    <a:pt x="210" y="2546"/>
                  </a:cubicBezTo>
                  <a:lnTo>
                    <a:pt x="2179" y="187"/>
                  </a:lnTo>
                  <a:cubicBezTo>
                    <a:pt x="2219" y="140"/>
                    <a:pt x="2212" y="67"/>
                    <a:pt x="2166" y="31"/>
                  </a:cubicBezTo>
                  <a:cubicBezTo>
                    <a:pt x="2146"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22"/>
            <p:cNvSpPr/>
            <p:nvPr/>
          </p:nvSpPr>
          <p:spPr>
            <a:xfrm rot="-5400000">
              <a:off x="101807" y="4202587"/>
              <a:ext cx="9332" cy="158734"/>
            </a:xfrm>
            <a:custGeom>
              <a:avLst/>
              <a:gdLst/>
              <a:ahLst/>
              <a:cxnLst/>
              <a:rect l="l" t="t" r="r" b="b"/>
              <a:pathLst>
                <a:path w="224" h="3810" extrusionOk="0">
                  <a:moveTo>
                    <a:pt x="114" y="1"/>
                  </a:moveTo>
                  <a:cubicBezTo>
                    <a:pt x="50" y="1"/>
                    <a:pt x="1" y="51"/>
                    <a:pt x="1" y="110"/>
                  </a:cubicBezTo>
                  <a:lnTo>
                    <a:pt x="1" y="3697"/>
                  </a:lnTo>
                  <a:cubicBezTo>
                    <a:pt x="1" y="3760"/>
                    <a:pt x="50" y="3810"/>
                    <a:pt x="114" y="3810"/>
                  </a:cubicBezTo>
                  <a:cubicBezTo>
                    <a:pt x="174" y="3807"/>
                    <a:pt x="223" y="3757"/>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22"/>
            <p:cNvSpPr/>
            <p:nvPr/>
          </p:nvSpPr>
          <p:spPr>
            <a:xfrm rot="-5400000">
              <a:off x="31293" y="4141031"/>
              <a:ext cx="89824" cy="107614"/>
            </a:xfrm>
            <a:custGeom>
              <a:avLst/>
              <a:gdLst/>
              <a:ahLst/>
              <a:cxnLst/>
              <a:rect l="l" t="t" r="r" b="b"/>
              <a:pathLst>
                <a:path w="2156" h="2583" extrusionOk="0">
                  <a:moveTo>
                    <a:pt x="126" y="1"/>
                  </a:moveTo>
                  <a:cubicBezTo>
                    <a:pt x="100" y="1"/>
                    <a:pt x="77" y="11"/>
                    <a:pt x="57" y="27"/>
                  </a:cubicBezTo>
                  <a:cubicBezTo>
                    <a:pt x="7" y="64"/>
                    <a:pt x="0" y="134"/>
                    <a:pt x="40" y="184"/>
                  </a:cubicBezTo>
                  <a:lnTo>
                    <a:pt x="1943" y="2542"/>
                  </a:lnTo>
                  <a:cubicBezTo>
                    <a:pt x="1966" y="2569"/>
                    <a:pt x="1998" y="2582"/>
                    <a:pt x="2030" y="2582"/>
                  </a:cubicBezTo>
                  <a:cubicBezTo>
                    <a:pt x="2055" y="2582"/>
                    <a:pt x="2079" y="2575"/>
                    <a:pt x="2099" y="2559"/>
                  </a:cubicBezTo>
                  <a:cubicBezTo>
                    <a:pt x="2149" y="2519"/>
                    <a:pt x="2156" y="2449"/>
                    <a:pt x="2116" y="2403"/>
                  </a:cubicBezTo>
                  <a:lnTo>
                    <a:pt x="213" y="44"/>
                  </a:lnTo>
                  <a:cubicBezTo>
                    <a:pt x="190" y="17"/>
                    <a:pt x="16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22"/>
            <p:cNvSpPr/>
            <p:nvPr/>
          </p:nvSpPr>
          <p:spPr>
            <a:xfrm rot="-5400000">
              <a:off x="174300" y="4346198"/>
              <a:ext cx="22498" cy="22498"/>
            </a:xfrm>
            <a:custGeom>
              <a:avLst/>
              <a:gdLst/>
              <a:ahLst/>
              <a:cxnLst/>
              <a:rect l="l" t="t" r="r" b="b"/>
              <a:pathLst>
                <a:path w="540" h="540" extrusionOk="0">
                  <a:moveTo>
                    <a:pt x="270" y="1"/>
                  </a:moveTo>
                  <a:cubicBezTo>
                    <a:pt x="121" y="1"/>
                    <a:pt x="1" y="124"/>
                    <a:pt x="1" y="270"/>
                  </a:cubicBezTo>
                  <a:cubicBezTo>
                    <a:pt x="1" y="420"/>
                    <a:pt x="121" y="540"/>
                    <a:pt x="270" y="540"/>
                  </a:cubicBezTo>
                  <a:cubicBezTo>
                    <a:pt x="417" y="540"/>
                    <a:pt x="540" y="420"/>
                    <a:pt x="540" y="270"/>
                  </a:cubicBezTo>
                  <a:cubicBezTo>
                    <a:pt x="540" y="124"/>
                    <a:pt x="41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22"/>
            <p:cNvSpPr/>
            <p:nvPr/>
          </p:nvSpPr>
          <p:spPr>
            <a:xfrm rot="-5400000">
              <a:off x="53853" y="4448313"/>
              <a:ext cx="22373" cy="22373"/>
            </a:xfrm>
            <a:custGeom>
              <a:avLst/>
              <a:gdLst/>
              <a:ahLst/>
              <a:cxnLst/>
              <a:rect l="l" t="t" r="r" b="b"/>
              <a:pathLst>
                <a:path w="537" h="537" extrusionOk="0">
                  <a:moveTo>
                    <a:pt x="270" y="1"/>
                  </a:moveTo>
                  <a:cubicBezTo>
                    <a:pt x="120" y="1"/>
                    <a:pt x="0" y="121"/>
                    <a:pt x="0" y="267"/>
                  </a:cubicBezTo>
                  <a:cubicBezTo>
                    <a:pt x="0" y="417"/>
                    <a:pt x="120" y="536"/>
                    <a:pt x="270" y="536"/>
                  </a:cubicBezTo>
                  <a:cubicBezTo>
                    <a:pt x="416" y="536"/>
                    <a:pt x="536" y="417"/>
                    <a:pt x="536" y="267"/>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22"/>
            <p:cNvSpPr/>
            <p:nvPr/>
          </p:nvSpPr>
          <p:spPr>
            <a:xfrm rot="-5400000">
              <a:off x="53791" y="4094119"/>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16" y="536"/>
                    <a:pt x="540" y="417"/>
                    <a:pt x="540" y="267"/>
                  </a:cubicBezTo>
                  <a:cubicBezTo>
                    <a:pt x="540"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22"/>
            <p:cNvSpPr/>
            <p:nvPr/>
          </p:nvSpPr>
          <p:spPr>
            <a:xfrm rot="-5400000">
              <a:off x="174362" y="4196817"/>
              <a:ext cx="22373" cy="22498"/>
            </a:xfrm>
            <a:custGeom>
              <a:avLst/>
              <a:gdLst/>
              <a:ahLst/>
              <a:cxnLst/>
              <a:rect l="l" t="t" r="r" b="b"/>
              <a:pathLst>
                <a:path w="537" h="540" extrusionOk="0">
                  <a:moveTo>
                    <a:pt x="270" y="1"/>
                  </a:moveTo>
                  <a:cubicBezTo>
                    <a:pt x="120" y="1"/>
                    <a:pt x="0" y="124"/>
                    <a:pt x="0" y="270"/>
                  </a:cubicBezTo>
                  <a:cubicBezTo>
                    <a:pt x="0" y="420"/>
                    <a:pt x="120" y="540"/>
                    <a:pt x="270" y="540"/>
                  </a:cubicBezTo>
                  <a:cubicBezTo>
                    <a:pt x="416" y="540"/>
                    <a:pt x="536" y="420"/>
                    <a:pt x="536" y="270"/>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22"/>
            <p:cNvSpPr/>
            <p:nvPr/>
          </p:nvSpPr>
          <p:spPr>
            <a:xfrm rot="-5400000">
              <a:off x="-76071" y="3509761"/>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1" y="5509"/>
                    <a:pt x="13242" y="4611"/>
                    <a:pt x="13661" y="3407"/>
                  </a:cubicBezTo>
                  <a:cubicBezTo>
                    <a:pt x="14020" y="2372"/>
                    <a:pt x="13847" y="1181"/>
                    <a:pt x="13172" y="0"/>
                  </a:cubicBezTo>
                  <a:lnTo>
                    <a:pt x="12912" y="0"/>
                  </a:lnTo>
                  <a:cubicBezTo>
                    <a:pt x="13608" y="1161"/>
                    <a:pt x="13801" y="2332"/>
                    <a:pt x="13455" y="3334"/>
                  </a:cubicBezTo>
                  <a:cubicBezTo>
                    <a:pt x="13059" y="4468"/>
                    <a:pt x="12027" y="5316"/>
                    <a:pt x="10470" y="5789"/>
                  </a:cubicBezTo>
                  <a:cubicBezTo>
                    <a:pt x="8035" y="6527"/>
                    <a:pt x="7257" y="7702"/>
                    <a:pt x="7011" y="8311"/>
                  </a:cubicBezTo>
                  <a:cubicBezTo>
                    <a:pt x="6764" y="7702"/>
                    <a:pt x="5989" y="6527"/>
                    <a:pt x="3554" y="5789"/>
                  </a:cubicBezTo>
                  <a:cubicBezTo>
                    <a:pt x="1997" y="5316"/>
                    <a:pt x="966" y="4468"/>
                    <a:pt x="570" y="3334"/>
                  </a:cubicBezTo>
                  <a:cubicBezTo>
                    <a:pt x="220"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22"/>
            <p:cNvSpPr/>
            <p:nvPr/>
          </p:nvSpPr>
          <p:spPr>
            <a:xfrm rot="-5400000">
              <a:off x="-60198" y="3541174"/>
              <a:ext cx="489451" cy="342507"/>
            </a:xfrm>
            <a:custGeom>
              <a:avLst/>
              <a:gdLst/>
              <a:ahLst/>
              <a:cxnLst/>
              <a:rect l="l" t="t" r="r" b="b"/>
              <a:pathLst>
                <a:path w="11748" h="8221" extrusionOk="0">
                  <a:moveTo>
                    <a:pt x="666" y="0"/>
                  </a:moveTo>
                  <a:cubicBezTo>
                    <a:pt x="137" y="965"/>
                    <a:pt x="1" y="1936"/>
                    <a:pt x="297" y="2781"/>
                  </a:cubicBezTo>
                  <a:cubicBezTo>
                    <a:pt x="649" y="3793"/>
                    <a:pt x="1558"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8" y="1936"/>
                    <a:pt x="11611" y="965"/>
                    <a:pt x="11082" y="0"/>
                  </a:cubicBezTo>
                  <a:lnTo>
                    <a:pt x="10830" y="0"/>
                  </a:lnTo>
                  <a:cubicBezTo>
                    <a:pt x="11379" y="945"/>
                    <a:pt x="11525" y="1893"/>
                    <a:pt x="11242" y="2708"/>
                  </a:cubicBezTo>
                  <a:cubicBezTo>
                    <a:pt x="10916" y="3650"/>
                    <a:pt x="10058" y="4358"/>
                    <a:pt x="8760" y="4751"/>
                  </a:cubicBezTo>
                  <a:cubicBezTo>
                    <a:pt x="6771" y="5356"/>
                    <a:pt x="6099" y="6308"/>
                    <a:pt x="5876"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22"/>
            <p:cNvSpPr/>
            <p:nvPr/>
          </p:nvSpPr>
          <p:spPr>
            <a:xfrm rot="-5400000">
              <a:off x="73268" y="3610855"/>
              <a:ext cx="91116" cy="203105"/>
            </a:xfrm>
            <a:custGeom>
              <a:avLst/>
              <a:gdLst/>
              <a:ahLst/>
              <a:cxnLst/>
              <a:rect l="l" t="t" r="r" b="b"/>
              <a:pathLst>
                <a:path w="2187" h="4875" extrusionOk="0">
                  <a:moveTo>
                    <a:pt x="1092" y="223"/>
                  </a:moveTo>
                  <a:cubicBezTo>
                    <a:pt x="1464" y="223"/>
                    <a:pt x="1963" y="3041"/>
                    <a:pt x="1963" y="3780"/>
                  </a:cubicBezTo>
                  <a:lnTo>
                    <a:pt x="1966" y="3780"/>
                  </a:lnTo>
                  <a:cubicBezTo>
                    <a:pt x="1963" y="4262"/>
                    <a:pt x="1574" y="4651"/>
                    <a:pt x="1092" y="4651"/>
                  </a:cubicBezTo>
                  <a:cubicBezTo>
                    <a:pt x="612" y="4651"/>
                    <a:pt x="220" y="4262"/>
                    <a:pt x="220" y="3780"/>
                  </a:cubicBezTo>
                  <a:cubicBezTo>
                    <a:pt x="220" y="3041"/>
                    <a:pt x="716"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22"/>
            <p:cNvSpPr/>
            <p:nvPr/>
          </p:nvSpPr>
          <p:spPr>
            <a:xfrm rot="-5400000">
              <a:off x="13587" y="3732238"/>
              <a:ext cx="156401" cy="157026"/>
            </a:xfrm>
            <a:custGeom>
              <a:avLst/>
              <a:gdLst/>
              <a:ahLst/>
              <a:cxnLst/>
              <a:rect l="l" t="t" r="r" b="b"/>
              <a:pathLst>
                <a:path w="3754" h="3769" extrusionOk="0">
                  <a:moveTo>
                    <a:pt x="2722" y="0"/>
                  </a:moveTo>
                  <a:cubicBezTo>
                    <a:pt x="1794" y="569"/>
                    <a:pt x="543" y="1787"/>
                    <a:pt x="383" y="1980"/>
                  </a:cubicBezTo>
                  <a:cubicBezTo>
                    <a:pt x="0" y="2449"/>
                    <a:pt x="64" y="3134"/>
                    <a:pt x="529" y="3520"/>
                  </a:cubicBezTo>
                  <a:cubicBezTo>
                    <a:pt x="733" y="3687"/>
                    <a:pt x="979" y="3769"/>
                    <a:pt x="1224" y="3769"/>
                  </a:cubicBezTo>
                  <a:cubicBezTo>
                    <a:pt x="1539" y="3769"/>
                    <a:pt x="1851" y="3634"/>
                    <a:pt x="2066" y="3373"/>
                  </a:cubicBezTo>
                  <a:cubicBezTo>
                    <a:pt x="2246" y="3157"/>
                    <a:pt x="2748" y="2375"/>
                    <a:pt x="3154" y="1600"/>
                  </a:cubicBezTo>
                  <a:cubicBezTo>
                    <a:pt x="3633" y="692"/>
                    <a:pt x="3753" y="240"/>
                    <a:pt x="3736" y="0"/>
                  </a:cubicBezTo>
                  <a:lnTo>
                    <a:pt x="3524" y="0"/>
                  </a:lnTo>
                  <a:cubicBezTo>
                    <a:pt x="3613" y="462"/>
                    <a:pt x="2339" y="2695"/>
                    <a:pt x="1897" y="3230"/>
                  </a:cubicBezTo>
                  <a:cubicBezTo>
                    <a:pt x="1730" y="3430"/>
                    <a:pt x="1484" y="3546"/>
                    <a:pt x="1225" y="3546"/>
                  </a:cubicBezTo>
                  <a:cubicBezTo>
                    <a:pt x="1022" y="3546"/>
                    <a:pt x="825" y="3477"/>
                    <a:pt x="672" y="3347"/>
                  </a:cubicBezTo>
                  <a:cubicBezTo>
                    <a:pt x="300" y="3041"/>
                    <a:pt x="250" y="2492"/>
                    <a:pt x="553" y="2123"/>
                  </a:cubicBezTo>
                  <a:cubicBezTo>
                    <a:pt x="935" y="1660"/>
                    <a:pt x="2439"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22"/>
            <p:cNvSpPr/>
            <p:nvPr/>
          </p:nvSpPr>
          <p:spPr>
            <a:xfrm rot="-5400000">
              <a:off x="15920" y="3538799"/>
              <a:ext cx="151818" cy="157109"/>
            </a:xfrm>
            <a:custGeom>
              <a:avLst/>
              <a:gdLst/>
              <a:ahLst/>
              <a:cxnLst/>
              <a:rect l="l" t="t" r="r" b="b"/>
              <a:pathLst>
                <a:path w="3644" h="3771" extrusionOk="0">
                  <a:moveTo>
                    <a:pt x="14" y="0"/>
                  </a:moveTo>
                  <a:cubicBezTo>
                    <a:pt x="1" y="240"/>
                    <a:pt x="117" y="692"/>
                    <a:pt x="596" y="1600"/>
                  </a:cubicBezTo>
                  <a:cubicBezTo>
                    <a:pt x="1002" y="2375"/>
                    <a:pt x="1505" y="3154"/>
                    <a:pt x="1684" y="3373"/>
                  </a:cubicBezTo>
                  <a:cubicBezTo>
                    <a:pt x="1867" y="3596"/>
                    <a:pt x="2133" y="3739"/>
                    <a:pt x="2423" y="3766"/>
                  </a:cubicBezTo>
                  <a:cubicBezTo>
                    <a:pt x="2457" y="3769"/>
                    <a:pt x="2491" y="3771"/>
                    <a:pt x="2526" y="3771"/>
                  </a:cubicBezTo>
                  <a:cubicBezTo>
                    <a:pt x="2779" y="3771"/>
                    <a:pt x="3025" y="3684"/>
                    <a:pt x="3221" y="3520"/>
                  </a:cubicBezTo>
                  <a:cubicBezTo>
                    <a:pt x="3448" y="3337"/>
                    <a:pt x="3587" y="3071"/>
                    <a:pt x="3614" y="2781"/>
                  </a:cubicBezTo>
                  <a:cubicBezTo>
                    <a:pt x="3644" y="2492"/>
                    <a:pt x="3554" y="2206"/>
                    <a:pt x="3371" y="1983"/>
                  </a:cubicBezTo>
                  <a:cubicBezTo>
                    <a:pt x="3191" y="1767"/>
                    <a:pt x="2519" y="1128"/>
                    <a:pt x="1834" y="579"/>
                  </a:cubicBezTo>
                  <a:cubicBezTo>
                    <a:pt x="1581" y="373"/>
                    <a:pt x="1315" y="180"/>
                    <a:pt x="1042" y="3"/>
                  </a:cubicBezTo>
                  <a:lnTo>
                    <a:pt x="583" y="3"/>
                  </a:lnTo>
                  <a:cubicBezTo>
                    <a:pt x="796" y="100"/>
                    <a:pt x="1139" y="306"/>
                    <a:pt x="1694" y="752"/>
                  </a:cubicBezTo>
                  <a:cubicBezTo>
                    <a:pt x="2360" y="1281"/>
                    <a:pt x="3028" y="1920"/>
                    <a:pt x="3198" y="2123"/>
                  </a:cubicBezTo>
                  <a:cubicBezTo>
                    <a:pt x="3344" y="2302"/>
                    <a:pt x="3414" y="2532"/>
                    <a:pt x="3394" y="2761"/>
                  </a:cubicBezTo>
                  <a:cubicBezTo>
                    <a:pt x="3371" y="2991"/>
                    <a:pt x="3258" y="3204"/>
                    <a:pt x="3082" y="3350"/>
                  </a:cubicBezTo>
                  <a:cubicBezTo>
                    <a:pt x="2925" y="3480"/>
                    <a:pt x="2729" y="3550"/>
                    <a:pt x="2529" y="3550"/>
                  </a:cubicBezTo>
                  <a:cubicBezTo>
                    <a:pt x="2503" y="3550"/>
                    <a:pt x="2473" y="3546"/>
                    <a:pt x="2446" y="3546"/>
                  </a:cubicBezTo>
                  <a:cubicBezTo>
                    <a:pt x="2213" y="3523"/>
                    <a:pt x="2004" y="3410"/>
                    <a:pt x="1857" y="3234"/>
                  </a:cubicBezTo>
                  <a:cubicBezTo>
                    <a:pt x="1688" y="3027"/>
                    <a:pt x="1189" y="2249"/>
                    <a:pt x="793" y="1497"/>
                  </a:cubicBezTo>
                  <a:cubicBezTo>
                    <a:pt x="267" y="496"/>
                    <a:pt x="221" y="13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22"/>
            <p:cNvSpPr/>
            <p:nvPr/>
          </p:nvSpPr>
          <p:spPr>
            <a:xfrm rot="-5400000">
              <a:off x="30106" y="3743591"/>
              <a:ext cx="92324" cy="107739"/>
            </a:xfrm>
            <a:custGeom>
              <a:avLst/>
              <a:gdLst/>
              <a:ahLst/>
              <a:cxnLst/>
              <a:rect l="l" t="t" r="r" b="b"/>
              <a:pathLst>
                <a:path w="2216" h="2586" extrusionOk="0">
                  <a:moveTo>
                    <a:pt x="2090" y="1"/>
                  </a:moveTo>
                  <a:cubicBezTo>
                    <a:pt x="2056" y="4"/>
                    <a:pt x="2026" y="17"/>
                    <a:pt x="2006" y="44"/>
                  </a:cubicBezTo>
                  <a:lnTo>
                    <a:pt x="37" y="2403"/>
                  </a:lnTo>
                  <a:cubicBezTo>
                    <a:pt x="0" y="2449"/>
                    <a:pt x="7"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22"/>
            <p:cNvSpPr/>
            <p:nvPr/>
          </p:nvSpPr>
          <p:spPr>
            <a:xfrm rot="-5400000">
              <a:off x="101807" y="3633061"/>
              <a:ext cx="9332" cy="158734"/>
            </a:xfrm>
            <a:custGeom>
              <a:avLst/>
              <a:gdLst/>
              <a:ahLst/>
              <a:cxnLst/>
              <a:rect l="l" t="t" r="r" b="b"/>
              <a:pathLst>
                <a:path w="224" h="3810" extrusionOk="0">
                  <a:moveTo>
                    <a:pt x="111" y="1"/>
                  </a:moveTo>
                  <a:cubicBezTo>
                    <a:pt x="51" y="1"/>
                    <a:pt x="1" y="51"/>
                    <a:pt x="1" y="110"/>
                  </a:cubicBezTo>
                  <a:lnTo>
                    <a:pt x="1" y="3697"/>
                  </a:lnTo>
                  <a:cubicBezTo>
                    <a:pt x="1" y="3757"/>
                    <a:pt x="51" y="3810"/>
                    <a:pt x="111" y="3810"/>
                  </a:cubicBezTo>
                  <a:cubicBezTo>
                    <a:pt x="174" y="3810"/>
                    <a:pt x="224" y="3757"/>
                    <a:pt x="224" y="3697"/>
                  </a:cubicBezTo>
                  <a:lnTo>
                    <a:pt x="224" y="110"/>
                  </a:lnTo>
                  <a:cubicBezTo>
                    <a:pt x="224" y="51"/>
                    <a:pt x="174"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22"/>
            <p:cNvSpPr/>
            <p:nvPr/>
          </p:nvSpPr>
          <p:spPr>
            <a:xfrm rot="-5400000">
              <a:off x="31356" y="3571567"/>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22"/>
            <p:cNvSpPr/>
            <p:nvPr/>
          </p:nvSpPr>
          <p:spPr>
            <a:xfrm rot="-5400000">
              <a:off x="174383" y="3776713"/>
              <a:ext cx="22331" cy="22498"/>
            </a:xfrm>
            <a:custGeom>
              <a:avLst/>
              <a:gdLst/>
              <a:ahLst/>
              <a:cxnLst/>
              <a:rect l="l" t="t" r="r" b="b"/>
              <a:pathLst>
                <a:path w="536" h="540" extrusionOk="0">
                  <a:moveTo>
                    <a:pt x="266" y="1"/>
                  </a:moveTo>
                  <a:cubicBezTo>
                    <a:pt x="120" y="1"/>
                    <a:pt x="0" y="121"/>
                    <a:pt x="0" y="270"/>
                  </a:cubicBezTo>
                  <a:cubicBezTo>
                    <a:pt x="0" y="420"/>
                    <a:pt x="120" y="540"/>
                    <a:pt x="266" y="540"/>
                  </a:cubicBezTo>
                  <a:cubicBezTo>
                    <a:pt x="416" y="540"/>
                    <a:pt x="536" y="420"/>
                    <a:pt x="536" y="270"/>
                  </a:cubicBezTo>
                  <a:cubicBezTo>
                    <a:pt x="536" y="124"/>
                    <a:pt x="416"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22"/>
            <p:cNvSpPr/>
            <p:nvPr/>
          </p:nvSpPr>
          <p:spPr>
            <a:xfrm rot="-5400000">
              <a:off x="53791" y="3878849"/>
              <a:ext cx="22498" cy="22373"/>
            </a:xfrm>
            <a:custGeom>
              <a:avLst/>
              <a:gdLst/>
              <a:ahLst/>
              <a:cxnLst/>
              <a:rect l="l" t="t" r="r" b="b"/>
              <a:pathLst>
                <a:path w="540" h="537" extrusionOk="0">
                  <a:moveTo>
                    <a:pt x="267" y="1"/>
                  </a:moveTo>
                  <a:cubicBezTo>
                    <a:pt x="120" y="1"/>
                    <a:pt x="0" y="119"/>
                    <a:pt x="0" y="267"/>
                  </a:cubicBezTo>
                  <a:cubicBezTo>
                    <a:pt x="0" y="417"/>
                    <a:pt x="120" y="536"/>
                    <a:pt x="270" y="536"/>
                  </a:cubicBezTo>
                  <a:cubicBezTo>
                    <a:pt x="272" y="536"/>
                    <a:pt x="274" y="536"/>
                    <a:pt x="276" y="536"/>
                  </a:cubicBezTo>
                  <a:cubicBezTo>
                    <a:pt x="423" y="536"/>
                    <a:pt x="539" y="415"/>
                    <a:pt x="539" y="267"/>
                  </a:cubicBezTo>
                  <a:cubicBezTo>
                    <a:pt x="539" y="121"/>
                    <a:pt x="419" y="1"/>
                    <a:pt x="273" y="1"/>
                  </a:cubicBezTo>
                  <a:cubicBezTo>
                    <a:pt x="271" y="1"/>
                    <a:pt x="26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22"/>
            <p:cNvSpPr/>
            <p:nvPr/>
          </p:nvSpPr>
          <p:spPr>
            <a:xfrm rot="-5400000">
              <a:off x="53853" y="3524655"/>
              <a:ext cx="22373" cy="22373"/>
            </a:xfrm>
            <a:custGeom>
              <a:avLst/>
              <a:gdLst/>
              <a:ahLst/>
              <a:cxnLst/>
              <a:rect l="l" t="t" r="r" b="b"/>
              <a:pathLst>
                <a:path w="537" h="537" extrusionOk="0">
                  <a:moveTo>
                    <a:pt x="267" y="1"/>
                  </a:moveTo>
                  <a:cubicBezTo>
                    <a:pt x="121" y="1"/>
                    <a:pt x="1" y="121"/>
                    <a:pt x="1" y="267"/>
                  </a:cubicBezTo>
                  <a:cubicBezTo>
                    <a:pt x="1" y="417"/>
                    <a:pt x="121" y="536"/>
                    <a:pt x="267" y="536"/>
                  </a:cubicBezTo>
                  <a:cubicBezTo>
                    <a:pt x="417" y="536"/>
                    <a:pt x="536" y="417"/>
                    <a:pt x="536" y="267"/>
                  </a:cubicBezTo>
                  <a:cubicBezTo>
                    <a:pt x="536" y="121"/>
                    <a:pt x="41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22"/>
            <p:cNvSpPr/>
            <p:nvPr/>
          </p:nvSpPr>
          <p:spPr>
            <a:xfrm rot="-5400000">
              <a:off x="174300" y="3627353"/>
              <a:ext cx="22498" cy="22498"/>
            </a:xfrm>
            <a:custGeom>
              <a:avLst/>
              <a:gdLst/>
              <a:ahLst/>
              <a:cxnLst/>
              <a:rect l="l" t="t" r="r" b="b"/>
              <a:pathLst>
                <a:path w="540" h="540" extrusionOk="0">
                  <a:moveTo>
                    <a:pt x="270" y="1"/>
                  </a:moveTo>
                  <a:cubicBezTo>
                    <a:pt x="123" y="1"/>
                    <a:pt x="0" y="124"/>
                    <a:pt x="0" y="270"/>
                  </a:cubicBezTo>
                  <a:cubicBezTo>
                    <a:pt x="0" y="420"/>
                    <a:pt x="123"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22"/>
            <p:cNvSpPr/>
            <p:nvPr/>
          </p:nvSpPr>
          <p:spPr>
            <a:xfrm rot="-5400000">
              <a:off x="-76134" y="2940297"/>
              <a:ext cx="584275" cy="405459"/>
            </a:xfrm>
            <a:custGeom>
              <a:avLst/>
              <a:gdLst/>
              <a:ahLst/>
              <a:cxnLst/>
              <a:rect l="l" t="t" r="r" b="b"/>
              <a:pathLst>
                <a:path w="14024" h="9732" extrusionOk="0">
                  <a:moveTo>
                    <a:pt x="849" y="0"/>
                  </a:moveTo>
                  <a:cubicBezTo>
                    <a:pt x="177" y="1181"/>
                    <a:pt x="1" y="2372"/>
                    <a:pt x="360" y="3407"/>
                  </a:cubicBezTo>
                  <a:cubicBezTo>
                    <a:pt x="779" y="4611"/>
                    <a:pt x="1860" y="5509"/>
                    <a:pt x="3491" y="6002"/>
                  </a:cubicBezTo>
                  <a:cubicBezTo>
                    <a:pt x="6681" y="6970"/>
                    <a:pt x="6901" y="8706"/>
                    <a:pt x="6901" y="8723"/>
                  </a:cubicBezTo>
                  <a:lnTo>
                    <a:pt x="7010" y="9731"/>
                  </a:lnTo>
                  <a:lnTo>
                    <a:pt x="7123" y="8726"/>
                  </a:lnTo>
                  <a:cubicBezTo>
                    <a:pt x="7123" y="8706"/>
                    <a:pt x="7356" y="6967"/>
                    <a:pt x="10534" y="6002"/>
                  </a:cubicBezTo>
                  <a:cubicBezTo>
                    <a:pt x="12164" y="5509"/>
                    <a:pt x="13245" y="4611"/>
                    <a:pt x="13664" y="3407"/>
                  </a:cubicBezTo>
                  <a:cubicBezTo>
                    <a:pt x="14023" y="2372"/>
                    <a:pt x="13847" y="1181"/>
                    <a:pt x="13175" y="0"/>
                  </a:cubicBezTo>
                  <a:lnTo>
                    <a:pt x="12916" y="0"/>
                  </a:lnTo>
                  <a:cubicBezTo>
                    <a:pt x="13611" y="1161"/>
                    <a:pt x="13804" y="2332"/>
                    <a:pt x="13455" y="3334"/>
                  </a:cubicBezTo>
                  <a:cubicBezTo>
                    <a:pt x="13059" y="4468"/>
                    <a:pt x="12027" y="5316"/>
                    <a:pt x="10470" y="5789"/>
                  </a:cubicBezTo>
                  <a:cubicBezTo>
                    <a:pt x="8035" y="6527"/>
                    <a:pt x="7257" y="7702"/>
                    <a:pt x="7014" y="8311"/>
                  </a:cubicBezTo>
                  <a:cubicBezTo>
                    <a:pt x="6768" y="7702"/>
                    <a:pt x="5989" y="6527"/>
                    <a:pt x="3554" y="5789"/>
                  </a:cubicBezTo>
                  <a:cubicBezTo>
                    <a:pt x="1997" y="5316"/>
                    <a:pt x="965" y="4468"/>
                    <a:pt x="570" y="3334"/>
                  </a:cubicBezTo>
                  <a:cubicBezTo>
                    <a:pt x="224" y="2332"/>
                    <a:pt x="416"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22"/>
            <p:cNvSpPr/>
            <p:nvPr/>
          </p:nvSpPr>
          <p:spPr>
            <a:xfrm rot="-5400000">
              <a:off x="-60135" y="2971710"/>
              <a:ext cx="489326" cy="342507"/>
            </a:xfrm>
            <a:custGeom>
              <a:avLst/>
              <a:gdLst/>
              <a:ahLst/>
              <a:cxnLst/>
              <a:rect l="l" t="t" r="r" b="b"/>
              <a:pathLst>
                <a:path w="11745" h="8221" extrusionOk="0">
                  <a:moveTo>
                    <a:pt x="663" y="0"/>
                  </a:moveTo>
                  <a:cubicBezTo>
                    <a:pt x="137"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71" y="5356"/>
                    <a:pt x="6099"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22"/>
            <p:cNvSpPr/>
            <p:nvPr/>
          </p:nvSpPr>
          <p:spPr>
            <a:xfrm rot="-5400000">
              <a:off x="73268" y="3041328"/>
              <a:ext cx="91116" cy="203105"/>
            </a:xfrm>
            <a:custGeom>
              <a:avLst/>
              <a:gdLst/>
              <a:ahLst/>
              <a:cxnLst/>
              <a:rect l="l" t="t" r="r" b="b"/>
              <a:pathLst>
                <a:path w="2187" h="4875" extrusionOk="0">
                  <a:moveTo>
                    <a:pt x="1092" y="223"/>
                  </a:moveTo>
                  <a:cubicBezTo>
                    <a:pt x="1464" y="223"/>
                    <a:pt x="1963" y="3041"/>
                    <a:pt x="1963" y="3780"/>
                  </a:cubicBezTo>
                  <a:cubicBezTo>
                    <a:pt x="1960" y="4259"/>
                    <a:pt x="1571" y="4648"/>
                    <a:pt x="1092" y="4651"/>
                  </a:cubicBezTo>
                  <a:cubicBezTo>
                    <a:pt x="613" y="4648"/>
                    <a:pt x="223" y="4262"/>
                    <a:pt x="220" y="3780"/>
                  </a:cubicBezTo>
                  <a:cubicBezTo>
                    <a:pt x="220" y="3041"/>
                    <a:pt x="719" y="223"/>
                    <a:pt x="1092" y="223"/>
                  </a:cubicBezTo>
                  <a:close/>
                  <a:moveTo>
                    <a:pt x="1092" y="0"/>
                  </a:moveTo>
                  <a:cubicBezTo>
                    <a:pt x="390" y="0"/>
                    <a:pt x="0" y="3421"/>
                    <a:pt x="0" y="3780"/>
                  </a:cubicBezTo>
                  <a:cubicBezTo>
                    <a:pt x="0" y="4382"/>
                    <a:pt x="490" y="4871"/>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22"/>
            <p:cNvSpPr/>
            <p:nvPr/>
          </p:nvSpPr>
          <p:spPr>
            <a:xfrm rot="-5400000">
              <a:off x="13607" y="3162858"/>
              <a:ext cx="156359" cy="157026"/>
            </a:xfrm>
            <a:custGeom>
              <a:avLst/>
              <a:gdLst/>
              <a:ahLst/>
              <a:cxnLst/>
              <a:rect l="l" t="t" r="r" b="b"/>
              <a:pathLst>
                <a:path w="3753" h="3769" extrusionOk="0">
                  <a:moveTo>
                    <a:pt x="2725" y="0"/>
                  </a:moveTo>
                  <a:cubicBezTo>
                    <a:pt x="1797" y="569"/>
                    <a:pt x="543" y="1787"/>
                    <a:pt x="383" y="1980"/>
                  </a:cubicBezTo>
                  <a:cubicBezTo>
                    <a:pt x="0" y="2445"/>
                    <a:pt x="67" y="3134"/>
                    <a:pt x="529" y="3520"/>
                  </a:cubicBezTo>
                  <a:cubicBezTo>
                    <a:pt x="733" y="3687"/>
                    <a:pt x="978" y="3768"/>
                    <a:pt x="1223" y="3768"/>
                  </a:cubicBezTo>
                  <a:cubicBezTo>
                    <a:pt x="1539" y="3768"/>
                    <a:pt x="1852" y="3633"/>
                    <a:pt x="2070" y="3370"/>
                  </a:cubicBezTo>
                  <a:cubicBezTo>
                    <a:pt x="2249" y="3154"/>
                    <a:pt x="2748" y="2375"/>
                    <a:pt x="3157" y="1597"/>
                  </a:cubicBezTo>
                  <a:cubicBezTo>
                    <a:pt x="3637" y="689"/>
                    <a:pt x="3753" y="240"/>
                    <a:pt x="3740" y="0"/>
                  </a:cubicBezTo>
                  <a:lnTo>
                    <a:pt x="3527" y="0"/>
                  </a:lnTo>
                  <a:cubicBezTo>
                    <a:pt x="3613" y="462"/>
                    <a:pt x="2342" y="2691"/>
                    <a:pt x="1900" y="3230"/>
                  </a:cubicBezTo>
                  <a:cubicBezTo>
                    <a:pt x="1734" y="3430"/>
                    <a:pt x="1487" y="3546"/>
                    <a:pt x="1228"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22"/>
            <p:cNvSpPr/>
            <p:nvPr/>
          </p:nvSpPr>
          <p:spPr>
            <a:xfrm rot="-5400000">
              <a:off x="15836" y="2969315"/>
              <a:ext cx="151985" cy="157109"/>
            </a:xfrm>
            <a:custGeom>
              <a:avLst/>
              <a:gdLst/>
              <a:ahLst/>
              <a:cxnLst/>
              <a:rect l="l" t="t" r="r" b="b"/>
              <a:pathLst>
                <a:path w="3648" h="3771" extrusionOk="0">
                  <a:moveTo>
                    <a:pt x="14" y="0"/>
                  </a:moveTo>
                  <a:cubicBezTo>
                    <a:pt x="1" y="240"/>
                    <a:pt x="121" y="692"/>
                    <a:pt x="596" y="1600"/>
                  </a:cubicBezTo>
                  <a:cubicBezTo>
                    <a:pt x="1006" y="2375"/>
                    <a:pt x="1505" y="3157"/>
                    <a:pt x="1684" y="3373"/>
                  </a:cubicBezTo>
                  <a:cubicBezTo>
                    <a:pt x="1871" y="3596"/>
                    <a:pt x="2137" y="3739"/>
                    <a:pt x="2423" y="3766"/>
                  </a:cubicBezTo>
                  <a:cubicBezTo>
                    <a:pt x="2457" y="3769"/>
                    <a:pt x="2491" y="3771"/>
                    <a:pt x="2526" y="3771"/>
                  </a:cubicBezTo>
                  <a:cubicBezTo>
                    <a:pt x="2780" y="3771"/>
                    <a:pt x="3028" y="3684"/>
                    <a:pt x="3225" y="3523"/>
                  </a:cubicBezTo>
                  <a:cubicBezTo>
                    <a:pt x="3447" y="3340"/>
                    <a:pt x="3591" y="3071"/>
                    <a:pt x="3617" y="2785"/>
                  </a:cubicBezTo>
                  <a:cubicBezTo>
                    <a:pt x="3647" y="2495"/>
                    <a:pt x="3557" y="2206"/>
                    <a:pt x="3371" y="1983"/>
                  </a:cubicBezTo>
                  <a:cubicBezTo>
                    <a:pt x="3191" y="1767"/>
                    <a:pt x="2523" y="1128"/>
                    <a:pt x="1837" y="579"/>
                  </a:cubicBezTo>
                  <a:cubicBezTo>
                    <a:pt x="1581" y="373"/>
                    <a:pt x="1318" y="180"/>
                    <a:pt x="1042" y="3"/>
                  </a:cubicBezTo>
                  <a:lnTo>
                    <a:pt x="586" y="3"/>
                  </a:lnTo>
                  <a:cubicBezTo>
                    <a:pt x="799" y="100"/>
                    <a:pt x="1142" y="306"/>
                    <a:pt x="1698" y="752"/>
                  </a:cubicBezTo>
                  <a:cubicBezTo>
                    <a:pt x="2360" y="1281"/>
                    <a:pt x="3032" y="1920"/>
                    <a:pt x="3198" y="2123"/>
                  </a:cubicBezTo>
                  <a:cubicBezTo>
                    <a:pt x="3348" y="2302"/>
                    <a:pt x="3418" y="2532"/>
                    <a:pt x="3394" y="2761"/>
                  </a:cubicBezTo>
                  <a:cubicBezTo>
                    <a:pt x="3374" y="2991"/>
                    <a:pt x="3261" y="3204"/>
                    <a:pt x="3082" y="3350"/>
                  </a:cubicBezTo>
                  <a:cubicBezTo>
                    <a:pt x="2928" y="3480"/>
                    <a:pt x="2732" y="3550"/>
                    <a:pt x="2529" y="3550"/>
                  </a:cubicBezTo>
                  <a:cubicBezTo>
                    <a:pt x="2503" y="3550"/>
                    <a:pt x="2476" y="3546"/>
                    <a:pt x="2446" y="3546"/>
                  </a:cubicBezTo>
                  <a:cubicBezTo>
                    <a:pt x="2217" y="3523"/>
                    <a:pt x="2004" y="3410"/>
                    <a:pt x="1857" y="3234"/>
                  </a:cubicBezTo>
                  <a:cubicBezTo>
                    <a:pt x="1688" y="3027"/>
                    <a:pt x="1192" y="2249"/>
                    <a:pt x="796" y="1497"/>
                  </a:cubicBezTo>
                  <a:cubicBezTo>
                    <a:pt x="270" y="496"/>
                    <a:pt x="224"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22"/>
            <p:cNvSpPr/>
            <p:nvPr/>
          </p:nvSpPr>
          <p:spPr>
            <a:xfrm rot="-5400000">
              <a:off x="30106" y="3174190"/>
              <a:ext cx="92324" cy="107739"/>
            </a:xfrm>
            <a:custGeom>
              <a:avLst/>
              <a:gdLst/>
              <a:ahLst/>
              <a:cxnLst/>
              <a:rect l="l" t="t" r="r" b="b"/>
              <a:pathLst>
                <a:path w="2216" h="2586" extrusionOk="0">
                  <a:moveTo>
                    <a:pt x="2093" y="1"/>
                  </a:moveTo>
                  <a:cubicBezTo>
                    <a:pt x="2059" y="1"/>
                    <a:pt x="2026" y="17"/>
                    <a:pt x="2006" y="44"/>
                  </a:cubicBezTo>
                  <a:lnTo>
                    <a:pt x="37" y="2403"/>
                  </a:lnTo>
                  <a:cubicBezTo>
                    <a:pt x="0" y="2449"/>
                    <a:pt x="3" y="2519"/>
                    <a:pt x="53" y="2559"/>
                  </a:cubicBezTo>
                  <a:cubicBezTo>
                    <a:pt x="74" y="2577"/>
                    <a:pt x="99" y="2585"/>
                    <a:pt x="124" y="2585"/>
                  </a:cubicBezTo>
                  <a:cubicBezTo>
                    <a:pt x="156" y="2585"/>
                    <a:pt x="187" y="2572"/>
                    <a:pt x="210" y="2546"/>
                  </a:cubicBezTo>
                  <a:lnTo>
                    <a:pt x="2179" y="187"/>
                  </a:lnTo>
                  <a:cubicBezTo>
                    <a:pt x="2216" y="140"/>
                    <a:pt x="2209" y="67"/>
                    <a:pt x="2163" y="31"/>
                  </a:cubicBezTo>
                  <a:cubicBezTo>
                    <a:pt x="2143"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22"/>
            <p:cNvSpPr/>
            <p:nvPr/>
          </p:nvSpPr>
          <p:spPr>
            <a:xfrm rot="-5400000">
              <a:off x="101807" y="3063659"/>
              <a:ext cx="9332" cy="158734"/>
            </a:xfrm>
            <a:custGeom>
              <a:avLst/>
              <a:gdLst/>
              <a:ahLst/>
              <a:cxnLst/>
              <a:rect l="l" t="t" r="r" b="b"/>
              <a:pathLst>
                <a:path w="224" h="3810" extrusionOk="0">
                  <a:moveTo>
                    <a:pt x="114" y="1"/>
                  </a:moveTo>
                  <a:cubicBezTo>
                    <a:pt x="50" y="1"/>
                    <a:pt x="1" y="51"/>
                    <a:pt x="1" y="110"/>
                  </a:cubicBezTo>
                  <a:lnTo>
                    <a:pt x="1" y="3697"/>
                  </a:lnTo>
                  <a:cubicBezTo>
                    <a:pt x="1" y="3757"/>
                    <a:pt x="50" y="3807"/>
                    <a:pt x="114" y="3810"/>
                  </a:cubicBezTo>
                  <a:cubicBezTo>
                    <a:pt x="174" y="3810"/>
                    <a:pt x="223" y="3760"/>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22"/>
            <p:cNvSpPr/>
            <p:nvPr/>
          </p:nvSpPr>
          <p:spPr>
            <a:xfrm rot="-5400000">
              <a:off x="31356" y="300216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5" y="2582"/>
                    <a:pt x="2028" y="2582"/>
                  </a:cubicBezTo>
                  <a:cubicBezTo>
                    <a:pt x="2053" y="2582"/>
                    <a:pt x="2078" y="2575"/>
                    <a:pt x="2099" y="2559"/>
                  </a:cubicBezTo>
                  <a:cubicBezTo>
                    <a:pt x="2146" y="2519"/>
                    <a:pt x="2153" y="2449"/>
                    <a:pt x="2116" y="2403"/>
                  </a:cubicBezTo>
                  <a:lnTo>
                    <a:pt x="210" y="44"/>
                  </a:lnTo>
                  <a:cubicBezTo>
                    <a:pt x="190" y="17"/>
                    <a:pt x="15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22"/>
            <p:cNvSpPr/>
            <p:nvPr/>
          </p:nvSpPr>
          <p:spPr>
            <a:xfrm rot="-5400000">
              <a:off x="174300" y="3207228"/>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9" y="420"/>
                    <a:pt x="539" y="270"/>
                  </a:cubicBezTo>
                  <a:cubicBezTo>
                    <a:pt x="539" y="124"/>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22"/>
            <p:cNvSpPr/>
            <p:nvPr/>
          </p:nvSpPr>
          <p:spPr>
            <a:xfrm rot="-5400000">
              <a:off x="53791" y="3309322"/>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6" y="536"/>
                    <a:pt x="539" y="417"/>
                    <a:pt x="539" y="267"/>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22"/>
            <p:cNvSpPr/>
            <p:nvPr/>
          </p:nvSpPr>
          <p:spPr>
            <a:xfrm rot="-5400000">
              <a:off x="53791" y="2955191"/>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20" y="536"/>
                    <a:pt x="540" y="417"/>
                    <a:pt x="540" y="267"/>
                  </a:cubicBezTo>
                  <a:cubicBezTo>
                    <a:pt x="540"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22"/>
            <p:cNvSpPr/>
            <p:nvPr/>
          </p:nvSpPr>
          <p:spPr>
            <a:xfrm rot="-5400000">
              <a:off x="174300" y="3057827"/>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6" y="420"/>
                    <a:pt x="539" y="270"/>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22"/>
            <p:cNvSpPr/>
            <p:nvPr/>
          </p:nvSpPr>
          <p:spPr>
            <a:xfrm rot="-5400000">
              <a:off x="-76071" y="2370833"/>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2"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22"/>
            <p:cNvSpPr/>
            <p:nvPr/>
          </p:nvSpPr>
          <p:spPr>
            <a:xfrm rot="-5400000">
              <a:off x="-60135" y="2402184"/>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79" y="5766"/>
                    <a:pt x="8824" y="4964"/>
                  </a:cubicBezTo>
                  <a:cubicBezTo>
                    <a:pt x="10191" y="4548"/>
                    <a:pt x="11099" y="3793"/>
                    <a:pt x="11452" y="2781"/>
                  </a:cubicBezTo>
                  <a:cubicBezTo>
                    <a:pt x="11745"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88" y="4358"/>
                    <a:pt x="829"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22"/>
            <p:cNvSpPr/>
            <p:nvPr/>
          </p:nvSpPr>
          <p:spPr>
            <a:xfrm rot="-5400000">
              <a:off x="73268" y="2471927"/>
              <a:ext cx="91116" cy="203105"/>
            </a:xfrm>
            <a:custGeom>
              <a:avLst/>
              <a:gdLst/>
              <a:ahLst/>
              <a:cxnLst/>
              <a:rect l="l" t="t" r="r" b="b"/>
              <a:pathLst>
                <a:path w="2187" h="4875" extrusionOk="0">
                  <a:moveTo>
                    <a:pt x="1095" y="223"/>
                  </a:moveTo>
                  <a:cubicBezTo>
                    <a:pt x="1464" y="223"/>
                    <a:pt x="1963" y="3041"/>
                    <a:pt x="1963" y="3780"/>
                  </a:cubicBezTo>
                  <a:cubicBezTo>
                    <a:pt x="1963" y="4262"/>
                    <a:pt x="1574" y="4651"/>
                    <a:pt x="1095" y="4651"/>
                  </a:cubicBezTo>
                  <a:cubicBezTo>
                    <a:pt x="612" y="4651"/>
                    <a:pt x="223" y="4262"/>
                    <a:pt x="223" y="3780"/>
                  </a:cubicBezTo>
                  <a:cubicBezTo>
                    <a:pt x="223" y="3041"/>
                    <a:pt x="722" y="223"/>
                    <a:pt x="1095" y="223"/>
                  </a:cubicBezTo>
                  <a:close/>
                  <a:moveTo>
                    <a:pt x="1095" y="0"/>
                  </a:moveTo>
                  <a:cubicBezTo>
                    <a:pt x="390" y="0"/>
                    <a:pt x="0" y="3421"/>
                    <a:pt x="0" y="3780"/>
                  </a:cubicBezTo>
                  <a:cubicBezTo>
                    <a:pt x="0" y="4385"/>
                    <a:pt x="489"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22"/>
            <p:cNvSpPr/>
            <p:nvPr/>
          </p:nvSpPr>
          <p:spPr>
            <a:xfrm rot="-5400000">
              <a:off x="13587" y="2593311"/>
              <a:ext cx="156401" cy="157026"/>
            </a:xfrm>
            <a:custGeom>
              <a:avLst/>
              <a:gdLst/>
              <a:ahLst/>
              <a:cxnLst/>
              <a:rect l="l" t="t" r="r" b="b"/>
              <a:pathLst>
                <a:path w="3754" h="3769" extrusionOk="0">
                  <a:moveTo>
                    <a:pt x="2722" y="0"/>
                  </a:moveTo>
                  <a:cubicBezTo>
                    <a:pt x="1794" y="569"/>
                    <a:pt x="543" y="1787"/>
                    <a:pt x="383" y="1980"/>
                  </a:cubicBezTo>
                  <a:cubicBezTo>
                    <a:pt x="0" y="2449"/>
                    <a:pt x="67" y="3134"/>
                    <a:pt x="529" y="3520"/>
                  </a:cubicBezTo>
                  <a:cubicBezTo>
                    <a:pt x="733" y="3687"/>
                    <a:pt x="979" y="3769"/>
                    <a:pt x="1224" y="3769"/>
                  </a:cubicBezTo>
                  <a:cubicBezTo>
                    <a:pt x="1540" y="3769"/>
                    <a:pt x="1853" y="3634"/>
                    <a:pt x="2070" y="3373"/>
                  </a:cubicBezTo>
                  <a:cubicBezTo>
                    <a:pt x="2249" y="3157"/>
                    <a:pt x="2748" y="2375"/>
                    <a:pt x="3154" y="1600"/>
                  </a:cubicBezTo>
                  <a:cubicBezTo>
                    <a:pt x="3633" y="692"/>
                    <a:pt x="3753" y="240"/>
                    <a:pt x="3737" y="0"/>
                  </a:cubicBezTo>
                  <a:lnTo>
                    <a:pt x="3524" y="0"/>
                  </a:lnTo>
                  <a:cubicBezTo>
                    <a:pt x="3613" y="462"/>
                    <a:pt x="2339" y="2695"/>
                    <a:pt x="1897" y="3230"/>
                  </a:cubicBezTo>
                  <a:cubicBezTo>
                    <a:pt x="1730" y="3430"/>
                    <a:pt x="1484" y="3546"/>
                    <a:pt x="1225" y="3546"/>
                  </a:cubicBezTo>
                  <a:cubicBezTo>
                    <a:pt x="1022" y="3546"/>
                    <a:pt x="826" y="3477"/>
                    <a:pt x="672" y="3347"/>
                  </a:cubicBezTo>
                  <a:cubicBezTo>
                    <a:pt x="300" y="3041"/>
                    <a:pt x="250" y="2492"/>
                    <a:pt x="553" y="2123"/>
                  </a:cubicBezTo>
                  <a:cubicBezTo>
                    <a:pt x="935" y="1660"/>
                    <a:pt x="2442"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22"/>
            <p:cNvSpPr/>
            <p:nvPr/>
          </p:nvSpPr>
          <p:spPr>
            <a:xfrm rot="-5400000">
              <a:off x="13691" y="2397226"/>
              <a:ext cx="156651" cy="157484"/>
            </a:xfrm>
            <a:custGeom>
              <a:avLst/>
              <a:gdLst/>
              <a:ahLst/>
              <a:cxnLst/>
              <a:rect l="l" t="t" r="r" b="b"/>
              <a:pathLst>
                <a:path w="3760" h="3780" extrusionOk="0">
                  <a:moveTo>
                    <a:pt x="17" y="0"/>
                  </a:moveTo>
                  <a:cubicBezTo>
                    <a:pt x="0" y="240"/>
                    <a:pt x="120" y="692"/>
                    <a:pt x="596" y="1600"/>
                  </a:cubicBezTo>
                  <a:cubicBezTo>
                    <a:pt x="1005" y="2375"/>
                    <a:pt x="1504" y="3157"/>
                    <a:pt x="1683" y="3373"/>
                  </a:cubicBezTo>
                  <a:cubicBezTo>
                    <a:pt x="1900" y="3641"/>
                    <a:pt x="2216" y="3779"/>
                    <a:pt x="2535" y="3779"/>
                  </a:cubicBezTo>
                  <a:cubicBezTo>
                    <a:pt x="2780" y="3779"/>
                    <a:pt x="3027" y="3697"/>
                    <a:pt x="3230" y="3530"/>
                  </a:cubicBezTo>
                  <a:cubicBezTo>
                    <a:pt x="3700" y="3141"/>
                    <a:pt x="3759" y="2445"/>
                    <a:pt x="3370" y="1983"/>
                  </a:cubicBezTo>
                  <a:cubicBezTo>
                    <a:pt x="3190" y="1763"/>
                    <a:pt x="2518" y="1124"/>
                    <a:pt x="1833" y="579"/>
                  </a:cubicBezTo>
                  <a:cubicBezTo>
                    <a:pt x="1580" y="369"/>
                    <a:pt x="1314" y="180"/>
                    <a:pt x="1041" y="0"/>
                  </a:cubicBezTo>
                  <a:lnTo>
                    <a:pt x="582" y="0"/>
                  </a:lnTo>
                  <a:cubicBezTo>
                    <a:pt x="795" y="96"/>
                    <a:pt x="1138" y="306"/>
                    <a:pt x="1693" y="749"/>
                  </a:cubicBezTo>
                  <a:cubicBezTo>
                    <a:pt x="2359" y="1281"/>
                    <a:pt x="3027" y="1916"/>
                    <a:pt x="3197" y="2123"/>
                  </a:cubicBezTo>
                  <a:cubicBezTo>
                    <a:pt x="3666" y="2688"/>
                    <a:pt x="3264" y="3546"/>
                    <a:pt x="2528" y="3546"/>
                  </a:cubicBezTo>
                  <a:cubicBezTo>
                    <a:pt x="2502" y="3546"/>
                    <a:pt x="2472" y="3546"/>
                    <a:pt x="2445" y="3543"/>
                  </a:cubicBezTo>
                  <a:cubicBezTo>
                    <a:pt x="2212" y="3523"/>
                    <a:pt x="2003" y="3410"/>
                    <a:pt x="1856" y="3230"/>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22"/>
            <p:cNvSpPr/>
            <p:nvPr/>
          </p:nvSpPr>
          <p:spPr>
            <a:xfrm rot="-5400000">
              <a:off x="30002" y="2604726"/>
              <a:ext cx="92532" cy="107739"/>
            </a:xfrm>
            <a:custGeom>
              <a:avLst/>
              <a:gdLst/>
              <a:ahLst/>
              <a:cxnLst/>
              <a:rect l="l" t="t" r="r" b="b"/>
              <a:pathLst>
                <a:path w="2221" h="2586" extrusionOk="0">
                  <a:moveTo>
                    <a:pt x="2094" y="1"/>
                  </a:moveTo>
                  <a:cubicBezTo>
                    <a:pt x="2060" y="4"/>
                    <a:pt x="2030" y="17"/>
                    <a:pt x="2010" y="44"/>
                  </a:cubicBezTo>
                  <a:lnTo>
                    <a:pt x="41" y="2403"/>
                  </a:lnTo>
                  <a:cubicBezTo>
                    <a:pt x="1" y="2449"/>
                    <a:pt x="8" y="2519"/>
                    <a:pt x="54" y="2559"/>
                  </a:cubicBezTo>
                  <a:cubicBezTo>
                    <a:pt x="75" y="2577"/>
                    <a:pt x="100" y="2585"/>
                    <a:pt x="125" y="2585"/>
                  </a:cubicBezTo>
                  <a:cubicBezTo>
                    <a:pt x="157" y="2585"/>
                    <a:pt x="188" y="2572"/>
                    <a:pt x="211" y="2546"/>
                  </a:cubicBezTo>
                  <a:lnTo>
                    <a:pt x="2180" y="184"/>
                  </a:lnTo>
                  <a:cubicBezTo>
                    <a:pt x="2220" y="137"/>
                    <a:pt x="2213" y="67"/>
                    <a:pt x="2167" y="27"/>
                  </a:cubicBezTo>
                  <a:cubicBezTo>
                    <a:pt x="2147" y="11"/>
                    <a:pt x="2120" y="1"/>
                    <a:pt x="2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22"/>
            <p:cNvSpPr/>
            <p:nvPr/>
          </p:nvSpPr>
          <p:spPr>
            <a:xfrm rot="-5400000">
              <a:off x="101744" y="2494195"/>
              <a:ext cx="9332" cy="158609"/>
            </a:xfrm>
            <a:custGeom>
              <a:avLst/>
              <a:gdLst/>
              <a:ahLst/>
              <a:cxnLst/>
              <a:rect l="l" t="t" r="r" b="b"/>
              <a:pathLst>
                <a:path w="224" h="3807" extrusionOk="0">
                  <a:moveTo>
                    <a:pt x="114" y="1"/>
                  </a:moveTo>
                  <a:cubicBezTo>
                    <a:pt x="51" y="1"/>
                    <a:pt x="1" y="51"/>
                    <a:pt x="1" y="110"/>
                  </a:cubicBezTo>
                  <a:lnTo>
                    <a:pt x="1" y="3697"/>
                  </a:lnTo>
                  <a:cubicBezTo>
                    <a:pt x="1" y="3770"/>
                    <a:pt x="57" y="3807"/>
                    <a:pt x="112" y="3807"/>
                  </a:cubicBezTo>
                  <a:cubicBezTo>
                    <a:pt x="168" y="3807"/>
                    <a:pt x="224" y="3770"/>
                    <a:pt x="224" y="3697"/>
                  </a:cubicBezTo>
                  <a:lnTo>
                    <a:pt x="224" y="110"/>
                  </a:lnTo>
                  <a:cubicBezTo>
                    <a:pt x="224"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22"/>
            <p:cNvSpPr/>
            <p:nvPr/>
          </p:nvSpPr>
          <p:spPr>
            <a:xfrm rot="-5400000">
              <a:off x="30314" y="2432347"/>
              <a:ext cx="91866" cy="107698"/>
            </a:xfrm>
            <a:custGeom>
              <a:avLst/>
              <a:gdLst/>
              <a:ahLst/>
              <a:cxnLst/>
              <a:rect l="l" t="t" r="r" b="b"/>
              <a:pathLst>
                <a:path w="2205" h="2585" extrusionOk="0">
                  <a:moveTo>
                    <a:pt x="147" y="1"/>
                  </a:moveTo>
                  <a:cubicBezTo>
                    <a:pt x="50" y="1"/>
                    <a:pt x="0" y="110"/>
                    <a:pt x="60" y="184"/>
                  </a:cubicBezTo>
                  <a:lnTo>
                    <a:pt x="1963" y="2542"/>
                  </a:lnTo>
                  <a:cubicBezTo>
                    <a:pt x="1988" y="2572"/>
                    <a:pt x="2017" y="2584"/>
                    <a:pt x="2046"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22"/>
            <p:cNvSpPr/>
            <p:nvPr/>
          </p:nvSpPr>
          <p:spPr>
            <a:xfrm rot="-5400000">
              <a:off x="172466" y="2639743"/>
              <a:ext cx="26206" cy="22456"/>
            </a:xfrm>
            <a:custGeom>
              <a:avLst/>
              <a:gdLst/>
              <a:ahLst/>
              <a:cxnLst/>
              <a:rect l="l" t="t" r="r" b="b"/>
              <a:pathLst>
                <a:path w="629" h="539" extrusionOk="0">
                  <a:moveTo>
                    <a:pt x="358" y="0"/>
                  </a:moveTo>
                  <a:cubicBezTo>
                    <a:pt x="292" y="0"/>
                    <a:pt x="225" y="25"/>
                    <a:pt x="170" y="80"/>
                  </a:cubicBezTo>
                  <a:cubicBezTo>
                    <a:pt x="0" y="249"/>
                    <a:pt x="120" y="539"/>
                    <a:pt x="359" y="539"/>
                  </a:cubicBezTo>
                  <a:cubicBezTo>
                    <a:pt x="509" y="539"/>
                    <a:pt x="629" y="419"/>
                    <a:pt x="629" y="269"/>
                  </a:cubicBezTo>
                  <a:cubicBezTo>
                    <a:pt x="629" y="107"/>
                    <a:pt x="49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22"/>
            <p:cNvSpPr/>
            <p:nvPr/>
          </p:nvSpPr>
          <p:spPr>
            <a:xfrm rot="-5400000">
              <a:off x="53791" y="2739921"/>
              <a:ext cx="22498" cy="22373"/>
            </a:xfrm>
            <a:custGeom>
              <a:avLst/>
              <a:gdLst/>
              <a:ahLst/>
              <a:cxnLst/>
              <a:rect l="l" t="t" r="r" b="b"/>
              <a:pathLst>
                <a:path w="540" h="537" extrusionOk="0">
                  <a:moveTo>
                    <a:pt x="270" y="1"/>
                  </a:moveTo>
                  <a:cubicBezTo>
                    <a:pt x="123" y="1"/>
                    <a:pt x="4" y="121"/>
                    <a:pt x="4" y="267"/>
                  </a:cubicBezTo>
                  <a:cubicBezTo>
                    <a:pt x="0" y="417"/>
                    <a:pt x="123"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22"/>
            <p:cNvSpPr/>
            <p:nvPr/>
          </p:nvSpPr>
          <p:spPr>
            <a:xfrm rot="-5400000">
              <a:off x="51978" y="2387560"/>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22"/>
            <p:cNvSpPr/>
            <p:nvPr/>
          </p:nvSpPr>
          <p:spPr>
            <a:xfrm rot="-5400000">
              <a:off x="172446" y="2490321"/>
              <a:ext cx="26247" cy="22456"/>
            </a:xfrm>
            <a:custGeom>
              <a:avLst/>
              <a:gdLst/>
              <a:ahLst/>
              <a:cxnLst/>
              <a:rect l="l" t="t" r="r" b="b"/>
              <a:pathLst>
                <a:path w="630" h="539" extrusionOk="0">
                  <a:moveTo>
                    <a:pt x="359" y="0"/>
                  </a:moveTo>
                  <a:cubicBezTo>
                    <a:pt x="293" y="0"/>
                    <a:pt x="225" y="25"/>
                    <a:pt x="170" y="80"/>
                  </a:cubicBezTo>
                  <a:cubicBezTo>
                    <a:pt x="0"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22"/>
            <p:cNvSpPr/>
            <p:nvPr/>
          </p:nvSpPr>
          <p:spPr>
            <a:xfrm rot="-5400000">
              <a:off x="-76050" y="1801286"/>
              <a:ext cx="584108" cy="405459"/>
            </a:xfrm>
            <a:custGeom>
              <a:avLst/>
              <a:gdLst/>
              <a:ahLst/>
              <a:cxnLst/>
              <a:rect l="l" t="t" r="r" b="b"/>
              <a:pathLst>
                <a:path w="14020" h="9732" extrusionOk="0">
                  <a:moveTo>
                    <a:pt x="848" y="0"/>
                  </a:moveTo>
                  <a:cubicBezTo>
                    <a:pt x="173" y="1181"/>
                    <a:pt x="0" y="2372"/>
                    <a:pt x="359" y="3407"/>
                  </a:cubicBezTo>
                  <a:cubicBezTo>
                    <a:pt x="778" y="4611"/>
                    <a:pt x="1860" y="5509"/>
                    <a:pt x="3487" y="6002"/>
                  </a:cubicBezTo>
                  <a:cubicBezTo>
                    <a:pt x="6677" y="6970"/>
                    <a:pt x="6900" y="8706"/>
                    <a:pt x="6900" y="8723"/>
                  </a:cubicBezTo>
                  <a:lnTo>
                    <a:pt x="7006" y="9731"/>
                  </a:lnTo>
                  <a:lnTo>
                    <a:pt x="7120" y="8726"/>
                  </a:lnTo>
                  <a:cubicBezTo>
                    <a:pt x="7120" y="8706"/>
                    <a:pt x="7356" y="6967"/>
                    <a:pt x="10530"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5" y="4468"/>
                    <a:pt x="12023" y="5316"/>
                    <a:pt x="10466" y="5789"/>
                  </a:cubicBezTo>
                  <a:cubicBezTo>
                    <a:pt x="8031" y="6527"/>
                    <a:pt x="7253" y="7702"/>
                    <a:pt x="7010" y="8311"/>
                  </a:cubicBezTo>
                  <a:cubicBezTo>
                    <a:pt x="6764" y="7702"/>
                    <a:pt x="5985" y="6527"/>
                    <a:pt x="3550" y="5789"/>
                  </a:cubicBezTo>
                  <a:cubicBezTo>
                    <a:pt x="1993" y="5316"/>
                    <a:pt x="961"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22"/>
            <p:cNvSpPr/>
            <p:nvPr/>
          </p:nvSpPr>
          <p:spPr>
            <a:xfrm rot="-5400000">
              <a:off x="-60135" y="1832782"/>
              <a:ext cx="489326" cy="342507"/>
            </a:xfrm>
            <a:custGeom>
              <a:avLst/>
              <a:gdLst/>
              <a:ahLst/>
              <a:cxnLst/>
              <a:rect l="l" t="t" r="r" b="b"/>
              <a:pathLst>
                <a:path w="11745" h="8221" extrusionOk="0">
                  <a:moveTo>
                    <a:pt x="663" y="0"/>
                  </a:moveTo>
                  <a:cubicBezTo>
                    <a:pt x="137" y="965"/>
                    <a:pt x="1" y="1936"/>
                    <a:pt x="294" y="2781"/>
                  </a:cubicBezTo>
                  <a:cubicBezTo>
                    <a:pt x="646" y="3793"/>
                    <a:pt x="1554" y="4548"/>
                    <a:pt x="2922" y="4964"/>
                  </a:cubicBezTo>
                  <a:cubicBezTo>
                    <a:pt x="5563" y="5766"/>
                    <a:pt x="5763" y="7209"/>
                    <a:pt x="5763" y="7223"/>
                  </a:cubicBezTo>
                  <a:lnTo>
                    <a:pt x="5879" y="8221"/>
                  </a:lnTo>
                  <a:lnTo>
                    <a:pt x="5983" y="7223"/>
                  </a:lnTo>
                  <a:cubicBezTo>
                    <a:pt x="5986" y="7209"/>
                    <a:pt x="6182" y="5766"/>
                    <a:pt x="8824" y="4964"/>
                  </a:cubicBezTo>
                  <a:cubicBezTo>
                    <a:pt x="10191" y="4548"/>
                    <a:pt x="11099" y="3793"/>
                    <a:pt x="11452" y="2781"/>
                  </a:cubicBezTo>
                  <a:cubicBezTo>
                    <a:pt x="11745" y="1936"/>
                    <a:pt x="11612" y="965"/>
                    <a:pt x="11083" y="0"/>
                  </a:cubicBezTo>
                  <a:lnTo>
                    <a:pt x="10830" y="0"/>
                  </a:lnTo>
                  <a:cubicBezTo>
                    <a:pt x="11375" y="945"/>
                    <a:pt x="11525" y="1893"/>
                    <a:pt x="11242" y="2708"/>
                  </a:cubicBezTo>
                  <a:cubicBezTo>
                    <a:pt x="10913" y="3650"/>
                    <a:pt x="10055" y="4358"/>
                    <a:pt x="8761" y="4751"/>
                  </a:cubicBezTo>
                  <a:cubicBezTo>
                    <a:pt x="6771" y="5356"/>
                    <a:pt x="6099" y="6308"/>
                    <a:pt x="5873" y="6830"/>
                  </a:cubicBezTo>
                  <a:cubicBezTo>
                    <a:pt x="5650" y="6304"/>
                    <a:pt x="4978" y="5353"/>
                    <a:pt x="2988" y="4751"/>
                  </a:cubicBezTo>
                  <a:cubicBezTo>
                    <a:pt x="1691" y="4358"/>
                    <a:pt x="833"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22"/>
            <p:cNvSpPr/>
            <p:nvPr/>
          </p:nvSpPr>
          <p:spPr>
            <a:xfrm rot="-5400000">
              <a:off x="73206" y="1902463"/>
              <a:ext cx="91241" cy="203105"/>
            </a:xfrm>
            <a:custGeom>
              <a:avLst/>
              <a:gdLst/>
              <a:ahLst/>
              <a:cxnLst/>
              <a:rect l="l" t="t" r="r" b="b"/>
              <a:pathLst>
                <a:path w="2190" h="4875" extrusionOk="0">
                  <a:moveTo>
                    <a:pt x="1095" y="223"/>
                  </a:moveTo>
                  <a:cubicBezTo>
                    <a:pt x="1467" y="223"/>
                    <a:pt x="1966" y="3041"/>
                    <a:pt x="1966" y="3780"/>
                  </a:cubicBezTo>
                  <a:cubicBezTo>
                    <a:pt x="1956" y="4252"/>
                    <a:pt x="1567" y="4632"/>
                    <a:pt x="1095" y="4632"/>
                  </a:cubicBezTo>
                  <a:cubicBezTo>
                    <a:pt x="622" y="4632"/>
                    <a:pt x="233" y="4252"/>
                    <a:pt x="223" y="3780"/>
                  </a:cubicBezTo>
                  <a:cubicBezTo>
                    <a:pt x="223" y="3041"/>
                    <a:pt x="722" y="223"/>
                    <a:pt x="1095" y="223"/>
                  </a:cubicBezTo>
                  <a:close/>
                  <a:moveTo>
                    <a:pt x="1095" y="0"/>
                  </a:moveTo>
                  <a:cubicBezTo>
                    <a:pt x="393" y="0"/>
                    <a:pt x="4" y="3421"/>
                    <a:pt x="4" y="3780"/>
                  </a:cubicBezTo>
                  <a:cubicBezTo>
                    <a:pt x="0" y="4385"/>
                    <a:pt x="493" y="4874"/>
                    <a:pt x="1095" y="4874"/>
                  </a:cubicBezTo>
                  <a:cubicBezTo>
                    <a:pt x="1700" y="4874"/>
                    <a:pt x="2189" y="4385"/>
                    <a:pt x="2189" y="3780"/>
                  </a:cubicBezTo>
                  <a:cubicBezTo>
                    <a:pt x="2189" y="3421"/>
                    <a:pt x="1800"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22"/>
            <p:cNvSpPr/>
            <p:nvPr/>
          </p:nvSpPr>
          <p:spPr>
            <a:xfrm rot="-5400000">
              <a:off x="13566" y="2023930"/>
              <a:ext cx="156568" cy="157151"/>
            </a:xfrm>
            <a:custGeom>
              <a:avLst/>
              <a:gdLst/>
              <a:ahLst/>
              <a:cxnLst/>
              <a:rect l="l" t="t" r="r" b="b"/>
              <a:pathLst>
                <a:path w="3758" h="3772" extrusionOk="0">
                  <a:moveTo>
                    <a:pt x="2729" y="0"/>
                  </a:moveTo>
                  <a:cubicBezTo>
                    <a:pt x="1801" y="569"/>
                    <a:pt x="547" y="1787"/>
                    <a:pt x="384" y="1980"/>
                  </a:cubicBezTo>
                  <a:cubicBezTo>
                    <a:pt x="1" y="2445"/>
                    <a:pt x="68" y="3134"/>
                    <a:pt x="533" y="3520"/>
                  </a:cubicBezTo>
                  <a:cubicBezTo>
                    <a:pt x="737" y="3689"/>
                    <a:pt x="984" y="3771"/>
                    <a:pt x="1229" y="3771"/>
                  </a:cubicBezTo>
                  <a:cubicBezTo>
                    <a:pt x="1543" y="3771"/>
                    <a:pt x="1855" y="3635"/>
                    <a:pt x="2070" y="3373"/>
                  </a:cubicBezTo>
                  <a:cubicBezTo>
                    <a:pt x="2250" y="3157"/>
                    <a:pt x="2752" y="2375"/>
                    <a:pt x="3158" y="1600"/>
                  </a:cubicBezTo>
                  <a:cubicBezTo>
                    <a:pt x="3637" y="692"/>
                    <a:pt x="3757" y="240"/>
                    <a:pt x="3740" y="0"/>
                  </a:cubicBezTo>
                  <a:lnTo>
                    <a:pt x="3531" y="0"/>
                  </a:lnTo>
                  <a:cubicBezTo>
                    <a:pt x="3617" y="462"/>
                    <a:pt x="2346" y="2695"/>
                    <a:pt x="1904" y="3230"/>
                  </a:cubicBezTo>
                  <a:cubicBezTo>
                    <a:pt x="1732" y="3438"/>
                    <a:pt x="1483" y="3546"/>
                    <a:pt x="1231" y="3546"/>
                  </a:cubicBezTo>
                  <a:cubicBezTo>
                    <a:pt x="1036" y="3546"/>
                    <a:pt x="839" y="3481"/>
                    <a:pt x="676" y="3347"/>
                  </a:cubicBezTo>
                  <a:cubicBezTo>
                    <a:pt x="307" y="3041"/>
                    <a:pt x="254" y="2492"/>
                    <a:pt x="560" y="2123"/>
                  </a:cubicBezTo>
                  <a:cubicBezTo>
                    <a:pt x="942" y="1660"/>
                    <a:pt x="2446" y="353"/>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22"/>
            <p:cNvSpPr/>
            <p:nvPr/>
          </p:nvSpPr>
          <p:spPr>
            <a:xfrm rot="-5400000">
              <a:off x="13670" y="1828012"/>
              <a:ext cx="156359" cy="157151"/>
            </a:xfrm>
            <a:custGeom>
              <a:avLst/>
              <a:gdLst/>
              <a:ahLst/>
              <a:cxnLst/>
              <a:rect l="l" t="t" r="r" b="b"/>
              <a:pathLst>
                <a:path w="3753" h="3772" extrusionOk="0">
                  <a:moveTo>
                    <a:pt x="14" y="0"/>
                  </a:moveTo>
                  <a:cubicBezTo>
                    <a:pt x="0" y="240"/>
                    <a:pt x="117" y="692"/>
                    <a:pt x="592" y="1600"/>
                  </a:cubicBezTo>
                  <a:cubicBezTo>
                    <a:pt x="1002" y="2375"/>
                    <a:pt x="1504" y="3157"/>
                    <a:pt x="1680" y="3373"/>
                  </a:cubicBezTo>
                  <a:cubicBezTo>
                    <a:pt x="1897" y="3635"/>
                    <a:pt x="2210" y="3771"/>
                    <a:pt x="2525" y="3771"/>
                  </a:cubicBezTo>
                  <a:cubicBezTo>
                    <a:pt x="2770" y="3771"/>
                    <a:pt x="3017" y="3689"/>
                    <a:pt x="3221" y="3520"/>
                  </a:cubicBezTo>
                  <a:cubicBezTo>
                    <a:pt x="3686" y="3137"/>
                    <a:pt x="3753" y="2449"/>
                    <a:pt x="3367" y="1983"/>
                  </a:cubicBezTo>
                  <a:cubicBezTo>
                    <a:pt x="3187" y="1763"/>
                    <a:pt x="2519" y="1124"/>
                    <a:pt x="1833" y="576"/>
                  </a:cubicBezTo>
                  <a:cubicBezTo>
                    <a:pt x="1577" y="369"/>
                    <a:pt x="1314" y="180"/>
                    <a:pt x="1038" y="0"/>
                  </a:cubicBezTo>
                  <a:lnTo>
                    <a:pt x="582" y="0"/>
                  </a:lnTo>
                  <a:cubicBezTo>
                    <a:pt x="795" y="96"/>
                    <a:pt x="1138" y="306"/>
                    <a:pt x="1694" y="749"/>
                  </a:cubicBezTo>
                  <a:cubicBezTo>
                    <a:pt x="2356" y="1281"/>
                    <a:pt x="3028" y="1916"/>
                    <a:pt x="3194" y="2123"/>
                  </a:cubicBezTo>
                  <a:cubicBezTo>
                    <a:pt x="3666" y="2688"/>
                    <a:pt x="3264" y="3550"/>
                    <a:pt x="2525" y="3550"/>
                  </a:cubicBezTo>
                  <a:cubicBezTo>
                    <a:pt x="2499" y="3550"/>
                    <a:pt x="2472" y="3546"/>
                    <a:pt x="2442" y="3546"/>
                  </a:cubicBezTo>
                  <a:cubicBezTo>
                    <a:pt x="2213" y="3523"/>
                    <a:pt x="2000" y="3410"/>
                    <a:pt x="1853" y="3234"/>
                  </a:cubicBezTo>
                  <a:cubicBezTo>
                    <a:pt x="1684"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22"/>
            <p:cNvSpPr/>
            <p:nvPr/>
          </p:nvSpPr>
          <p:spPr>
            <a:xfrm rot="-5400000">
              <a:off x="29460" y="2035908"/>
              <a:ext cx="93657" cy="107781"/>
            </a:xfrm>
            <a:custGeom>
              <a:avLst/>
              <a:gdLst/>
              <a:ahLst/>
              <a:cxnLst/>
              <a:rect l="l" t="t" r="r" b="b"/>
              <a:pathLst>
                <a:path w="2248" h="2587" extrusionOk="0">
                  <a:moveTo>
                    <a:pt x="2125" y="1"/>
                  </a:moveTo>
                  <a:cubicBezTo>
                    <a:pt x="2092" y="1"/>
                    <a:pt x="2062" y="17"/>
                    <a:pt x="2038" y="44"/>
                  </a:cubicBezTo>
                  <a:lnTo>
                    <a:pt x="72" y="2403"/>
                  </a:lnTo>
                  <a:cubicBezTo>
                    <a:pt x="1" y="2487"/>
                    <a:pt x="75" y="2587"/>
                    <a:pt x="158" y="2587"/>
                  </a:cubicBezTo>
                  <a:cubicBezTo>
                    <a:pt x="187" y="2587"/>
                    <a:pt x="217" y="2575"/>
                    <a:pt x="242" y="2546"/>
                  </a:cubicBezTo>
                  <a:lnTo>
                    <a:pt x="2211" y="187"/>
                  </a:lnTo>
                  <a:cubicBezTo>
                    <a:pt x="2248" y="140"/>
                    <a:pt x="2241" y="70"/>
                    <a:pt x="2195" y="31"/>
                  </a:cubicBezTo>
                  <a:cubicBezTo>
                    <a:pt x="2175" y="11"/>
                    <a:pt x="2151" y="1"/>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22"/>
            <p:cNvSpPr/>
            <p:nvPr/>
          </p:nvSpPr>
          <p:spPr>
            <a:xfrm rot="-5400000">
              <a:off x="101724" y="1924523"/>
              <a:ext cx="9707" cy="158942"/>
            </a:xfrm>
            <a:custGeom>
              <a:avLst/>
              <a:gdLst/>
              <a:ahLst/>
              <a:cxnLst/>
              <a:rect l="l" t="t" r="r" b="b"/>
              <a:pathLst>
                <a:path w="233" h="3815" extrusionOk="0">
                  <a:moveTo>
                    <a:pt x="116" y="1"/>
                  </a:moveTo>
                  <a:cubicBezTo>
                    <a:pt x="56" y="1"/>
                    <a:pt x="6" y="51"/>
                    <a:pt x="6" y="110"/>
                  </a:cubicBezTo>
                  <a:lnTo>
                    <a:pt x="6" y="3697"/>
                  </a:lnTo>
                  <a:cubicBezTo>
                    <a:pt x="1" y="3775"/>
                    <a:pt x="58" y="3814"/>
                    <a:pt x="116" y="3814"/>
                  </a:cubicBezTo>
                  <a:cubicBezTo>
                    <a:pt x="174" y="3814"/>
                    <a:pt x="232" y="3775"/>
                    <a:pt x="229" y="3697"/>
                  </a:cubicBezTo>
                  <a:lnTo>
                    <a:pt x="229" y="110"/>
                  </a:lnTo>
                  <a:cubicBezTo>
                    <a:pt x="229" y="51"/>
                    <a:pt x="17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22"/>
            <p:cNvSpPr/>
            <p:nvPr/>
          </p:nvSpPr>
          <p:spPr>
            <a:xfrm rot="-5400000">
              <a:off x="30314" y="1862946"/>
              <a:ext cx="91866" cy="107698"/>
            </a:xfrm>
            <a:custGeom>
              <a:avLst/>
              <a:gdLst/>
              <a:ahLst/>
              <a:cxnLst/>
              <a:rect l="l" t="t" r="r" b="b"/>
              <a:pathLst>
                <a:path w="2205" h="2585" extrusionOk="0">
                  <a:moveTo>
                    <a:pt x="147" y="1"/>
                  </a:moveTo>
                  <a:cubicBezTo>
                    <a:pt x="53" y="1"/>
                    <a:pt x="0" y="110"/>
                    <a:pt x="60" y="184"/>
                  </a:cubicBezTo>
                  <a:lnTo>
                    <a:pt x="1963" y="2542"/>
                  </a:lnTo>
                  <a:cubicBezTo>
                    <a:pt x="1987" y="2572"/>
                    <a:pt x="2017" y="2584"/>
                    <a:pt x="2046" y="2584"/>
                  </a:cubicBezTo>
                  <a:cubicBezTo>
                    <a:pt x="2128" y="2584"/>
                    <a:pt x="2205"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22"/>
            <p:cNvSpPr/>
            <p:nvPr/>
          </p:nvSpPr>
          <p:spPr>
            <a:xfrm rot="-5400000">
              <a:off x="172446" y="2070196"/>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22"/>
            <p:cNvSpPr/>
            <p:nvPr/>
          </p:nvSpPr>
          <p:spPr>
            <a:xfrm rot="-5400000">
              <a:off x="51854" y="2172332"/>
              <a:ext cx="26247" cy="22498"/>
            </a:xfrm>
            <a:custGeom>
              <a:avLst/>
              <a:gdLst/>
              <a:ahLst/>
              <a:cxnLst/>
              <a:rect l="l" t="t" r="r" b="b"/>
              <a:pathLst>
                <a:path w="630" h="540" extrusionOk="0">
                  <a:moveTo>
                    <a:pt x="359" y="1"/>
                  </a:moveTo>
                  <a:cubicBezTo>
                    <a:pt x="293" y="1"/>
                    <a:pt x="225" y="25"/>
                    <a:pt x="170" y="80"/>
                  </a:cubicBezTo>
                  <a:cubicBezTo>
                    <a:pt x="0" y="250"/>
                    <a:pt x="123" y="539"/>
                    <a:pt x="363" y="539"/>
                  </a:cubicBezTo>
                  <a:cubicBezTo>
                    <a:pt x="509" y="539"/>
                    <a:pt x="629" y="420"/>
                    <a:pt x="629" y="270"/>
                  </a:cubicBezTo>
                  <a:cubicBezTo>
                    <a:pt x="629"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22"/>
            <p:cNvSpPr/>
            <p:nvPr/>
          </p:nvSpPr>
          <p:spPr>
            <a:xfrm rot="-5400000">
              <a:off x="51874" y="1818055"/>
              <a:ext cx="26206" cy="22498"/>
            </a:xfrm>
            <a:custGeom>
              <a:avLst/>
              <a:gdLst/>
              <a:ahLst/>
              <a:cxnLst/>
              <a:rect l="l" t="t" r="r" b="b"/>
              <a:pathLst>
                <a:path w="629" h="540" extrusionOk="0">
                  <a:moveTo>
                    <a:pt x="358" y="1"/>
                  </a:moveTo>
                  <a:cubicBezTo>
                    <a:pt x="292" y="1"/>
                    <a:pt x="225" y="25"/>
                    <a:pt x="170" y="80"/>
                  </a:cubicBezTo>
                  <a:cubicBezTo>
                    <a:pt x="1" y="249"/>
                    <a:pt x="118" y="539"/>
                    <a:pt x="355" y="539"/>
                  </a:cubicBezTo>
                  <a:cubicBezTo>
                    <a:pt x="357" y="539"/>
                    <a:pt x="358" y="539"/>
                    <a:pt x="359" y="539"/>
                  </a:cubicBezTo>
                  <a:cubicBezTo>
                    <a:pt x="509" y="539"/>
                    <a:pt x="629" y="420"/>
                    <a:pt x="629" y="270"/>
                  </a:cubicBezTo>
                  <a:cubicBezTo>
                    <a:pt x="629" y="108"/>
                    <a:pt x="496"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22"/>
            <p:cNvSpPr/>
            <p:nvPr/>
          </p:nvSpPr>
          <p:spPr>
            <a:xfrm rot="-5400000">
              <a:off x="172446" y="1920794"/>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06" y="539"/>
                    <a:pt x="626"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22"/>
            <p:cNvSpPr/>
            <p:nvPr/>
          </p:nvSpPr>
          <p:spPr>
            <a:xfrm rot="-5400000">
              <a:off x="-76071" y="1231905"/>
              <a:ext cx="584150" cy="405459"/>
            </a:xfrm>
            <a:custGeom>
              <a:avLst/>
              <a:gdLst/>
              <a:ahLst/>
              <a:cxnLst/>
              <a:rect l="l" t="t" r="r" b="b"/>
              <a:pathLst>
                <a:path w="14021" h="9732" extrusionOk="0">
                  <a:moveTo>
                    <a:pt x="853"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3"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22"/>
            <p:cNvSpPr/>
            <p:nvPr/>
          </p:nvSpPr>
          <p:spPr>
            <a:xfrm rot="-5400000">
              <a:off x="-60135" y="1263256"/>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4" y="5766"/>
                    <a:pt x="5760" y="7209"/>
                    <a:pt x="5760" y="7223"/>
                  </a:cubicBezTo>
                  <a:lnTo>
                    <a:pt x="5876" y="8221"/>
                  </a:lnTo>
                  <a:lnTo>
                    <a:pt x="5983" y="7223"/>
                  </a:lnTo>
                  <a:cubicBezTo>
                    <a:pt x="5983" y="7209"/>
                    <a:pt x="6179" y="5766"/>
                    <a:pt x="8824" y="4964"/>
                  </a:cubicBezTo>
                  <a:cubicBezTo>
                    <a:pt x="10188" y="4548"/>
                    <a:pt x="11100" y="3793"/>
                    <a:pt x="11449" y="2781"/>
                  </a:cubicBezTo>
                  <a:cubicBezTo>
                    <a:pt x="11745" y="1936"/>
                    <a:pt x="11609" y="965"/>
                    <a:pt x="11080" y="0"/>
                  </a:cubicBezTo>
                  <a:lnTo>
                    <a:pt x="10827" y="0"/>
                  </a:lnTo>
                  <a:cubicBezTo>
                    <a:pt x="11376" y="945"/>
                    <a:pt x="11522" y="1893"/>
                    <a:pt x="11239"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22"/>
            <p:cNvSpPr/>
            <p:nvPr/>
          </p:nvSpPr>
          <p:spPr>
            <a:xfrm rot="-5400000">
              <a:off x="73268" y="1332999"/>
              <a:ext cx="91116" cy="203105"/>
            </a:xfrm>
            <a:custGeom>
              <a:avLst/>
              <a:gdLst/>
              <a:ahLst/>
              <a:cxnLst/>
              <a:rect l="l" t="t" r="r" b="b"/>
              <a:pathLst>
                <a:path w="2187" h="4875" extrusionOk="0">
                  <a:moveTo>
                    <a:pt x="1092" y="223"/>
                  </a:moveTo>
                  <a:cubicBezTo>
                    <a:pt x="1464" y="223"/>
                    <a:pt x="1963" y="3041"/>
                    <a:pt x="1963" y="3780"/>
                  </a:cubicBezTo>
                  <a:cubicBezTo>
                    <a:pt x="1963" y="4262"/>
                    <a:pt x="1574" y="4651"/>
                    <a:pt x="1092" y="4651"/>
                  </a:cubicBezTo>
                  <a:cubicBezTo>
                    <a:pt x="613" y="4651"/>
                    <a:pt x="223" y="4262"/>
                    <a:pt x="223" y="3780"/>
                  </a:cubicBezTo>
                  <a:cubicBezTo>
                    <a:pt x="223" y="3041"/>
                    <a:pt x="722"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22"/>
            <p:cNvSpPr/>
            <p:nvPr/>
          </p:nvSpPr>
          <p:spPr>
            <a:xfrm rot="-5400000">
              <a:off x="13587" y="1454383"/>
              <a:ext cx="157359" cy="157984"/>
            </a:xfrm>
            <a:custGeom>
              <a:avLst/>
              <a:gdLst/>
              <a:ahLst/>
              <a:cxnLst/>
              <a:rect l="l" t="t" r="r" b="b"/>
              <a:pathLst>
                <a:path w="3777" h="3792" extrusionOk="0">
                  <a:moveTo>
                    <a:pt x="2745" y="0"/>
                  </a:moveTo>
                  <a:cubicBezTo>
                    <a:pt x="1817" y="569"/>
                    <a:pt x="566" y="1787"/>
                    <a:pt x="403" y="1980"/>
                  </a:cubicBezTo>
                  <a:cubicBezTo>
                    <a:pt x="0" y="2445"/>
                    <a:pt x="60" y="3151"/>
                    <a:pt x="533" y="3543"/>
                  </a:cubicBezTo>
                  <a:cubicBezTo>
                    <a:pt x="737" y="3710"/>
                    <a:pt x="983" y="3791"/>
                    <a:pt x="1227" y="3791"/>
                  </a:cubicBezTo>
                  <a:cubicBezTo>
                    <a:pt x="1553" y="3791"/>
                    <a:pt x="1875" y="3647"/>
                    <a:pt x="2089" y="3370"/>
                  </a:cubicBezTo>
                  <a:cubicBezTo>
                    <a:pt x="2269" y="3154"/>
                    <a:pt x="2772" y="2375"/>
                    <a:pt x="3181" y="1597"/>
                  </a:cubicBezTo>
                  <a:cubicBezTo>
                    <a:pt x="3656" y="689"/>
                    <a:pt x="3776" y="240"/>
                    <a:pt x="3763" y="0"/>
                  </a:cubicBezTo>
                  <a:lnTo>
                    <a:pt x="3547" y="0"/>
                  </a:lnTo>
                  <a:cubicBezTo>
                    <a:pt x="3637" y="462"/>
                    <a:pt x="2362" y="2691"/>
                    <a:pt x="1920" y="3230"/>
                  </a:cubicBezTo>
                  <a:cubicBezTo>
                    <a:pt x="1748" y="3438"/>
                    <a:pt x="1499" y="3546"/>
                    <a:pt x="1248" y="3546"/>
                  </a:cubicBezTo>
                  <a:cubicBezTo>
                    <a:pt x="1053" y="3546"/>
                    <a:pt x="857" y="3481"/>
                    <a:pt x="696" y="3347"/>
                  </a:cubicBezTo>
                  <a:cubicBezTo>
                    <a:pt x="323" y="3041"/>
                    <a:pt x="270" y="2492"/>
                    <a:pt x="579" y="2123"/>
                  </a:cubicBezTo>
                  <a:cubicBezTo>
                    <a:pt x="958" y="1660"/>
                    <a:pt x="2465" y="353"/>
                    <a:pt x="3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22"/>
            <p:cNvSpPr/>
            <p:nvPr/>
          </p:nvSpPr>
          <p:spPr>
            <a:xfrm rot="-5400000">
              <a:off x="13691" y="1258590"/>
              <a:ext cx="156359" cy="157193"/>
            </a:xfrm>
            <a:custGeom>
              <a:avLst/>
              <a:gdLst/>
              <a:ahLst/>
              <a:cxnLst/>
              <a:rect l="l" t="t" r="r" b="b"/>
              <a:pathLst>
                <a:path w="3753" h="3773" extrusionOk="0">
                  <a:moveTo>
                    <a:pt x="236" y="0"/>
                  </a:moveTo>
                  <a:lnTo>
                    <a:pt x="13" y="3"/>
                  </a:lnTo>
                  <a:cubicBezTo>
                    <a:pt x="0" y="243"/>
                    <a:pt x="120" y="695"/>
                    <a:pt x="596" y="1600"/>
                  </a:cubicBezTo>
                  <a:cubicBezTo>
                    <a:pt x="1005" y="2379"/>
                    <a:pt x="1504" y="3157"/>
                    <a:pt x="1683" y="3377"/>
                  </a:cubicBezTo>
                  <a:cubicBezTo>
                    <a:pt x="1900" y="3638"/>
                    <a:pt x="2212" y="3773"/>
                    <a:pt x="2527" y="3773"/>
                  </a:cubicBezTo>
                  <a:cubicBezTo>
                    <a:pt x="2773" y="3773"/>
                    <a:pt x="3020" y="3691"/>
                    <a:pt x="3224" y="3523"/>
                  </a:cubicBezTo>
                  <a:cubicBezTo>
                    <a:pt x="3690" y="3137"/>
                    <a:pt x="3753" y="2449"/>
                    <a:pt x="3370" y="1983"/>
                  </a:cubicBezTo>
                  <a:cubicBezTo>
                    <a:pt x="3191" y="1767"/>
                    <a:pt x="2519" y="1128"/>
                    <a:pt x="1833" y="579"/>
                  </a:cubicBezTo>
                  <a:cubicBezTo>
                    <a:pt x="1580" y="373"/>
                    <a:pt x="1314" y="180"/>
                    <a:pt x="1041" y="3"/>
                  </a:cubicBezTo>
                  <a:lnTo>
                    <a:pt x="582" y="3"/>
                  </a:lnTo>
                  <a:cubicBezTo>
                    <a:pt x="795" y="100"/>
                    <a:pt x="1141" y="306"/>
                    <a:pt x="1693"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6"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22"/>
            <p:cNvSpPr/>
            <p:nvPr/>
          </p:nvSpPr>
          <p:spPr>
            <a:xfrm rot="-5400000">
              <a:off x="29439" y="1466236"/>
              <a:ext cx="93532" cy="107614"/>
            </a:xfrm>
            <a:custGeom>
              <a:avLst/>
              <a:gdLst/>
              <a:ahLst/>
              <a:cxnLst/>
              <a:rect l="l" t="t" r="r" b="b"/>
              <a:pathLst>
                <a:path w="2245" h="2583" extrusionOk="0">
                  <a:moveTo>
                    <a:pt x="2118" y="1"/>
                  </a:moveTo>
                  <a:cubicBezTo>
                    <a:pt x="2085" y="4"/>
                    <a:pt x="2055" y="17"/>
                    <a:pt x="2035" y="44"/>
                  </a:cubicBezTo>
                  <a:lnTo>
                    <a:pt x="65" y="2403"/>
                  </a:lnTo>
                  <a:cubicBezTo>
                    <a:pt x="1" y="2487"/>
                    <a:pt x="73" y="2583"/>
                    <a:pt x="155" y="2583"/>
                  </a:cubicBezTo>
                  <a:cubicBezTo>
                    <a:pt x="182" y="2583"/>
                    <a:pt x="211" y="2572"/>
                    <a:pt x="235" y="2546"/>
                  </a:cubicBezTo>
                  <a:lnTo>
                    <a:pt x="2205" y="187"/>
                  </a:lnTo>
                  <a:cubicBezTo>
                    <a:pt x="2244" y="140"/>
                    <a:pt x="2238" y="67"/>
                    <a:pt x="2191" y="31"/>
                  </a:cubicBezTo>
                  <a:cubicBezTo>
                    <a:pt x="2168" y="11"/>
                    <a:pt x="2145" y="1"/>
                    <a:pt x="2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22"/>
            <p:cNvSpPr/>
            <p:nvPr/>
          </p:nvSpPr>
          <p:spPr>
            <a:xfrm rot="-5400000">
              <a:off x="101703" y="1355101"/>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22"/>
            <p:cNvSpPr/>
            <p:nvPr/>
          </p:nvSpPr>
          <p:spPr>
            <a:xfrm rot="-5400000">
              <a:off x="30231" y="1293461"/>
              <a:ext cx="92032" cy="107698"/>
            </a:xfrm>
            <a:custGeom>
              <a:avLst/>
              <a:gdLst/>
              <a:ahLst/>
              <a:cxnLst/>
              <a:rect l="l" t="t" r="r" b="b"/>
              <a:pathLst>
                <a:path w="2209" h="2585" extrusionOk="0">
                  <a:moveTo>
                    <a:pt x="150" y="1"/>
                  </a:moveTo>
                  <a:cubicBezTo>
                    <a:pt x="53" y="1"/>
                    <a:pt x="0" y="110"/>
                    <a:pt x="60" y="184"/>
                  </a:cubicBezTo>
                  <a:lnTo>
                    <a:pt x="1966" y="2542"/>
                  </a:lnTo>
                  <a:cubicBezTo>
                    <a:pt x="1991" y="2572"/>
                    <a:pt x="2020" y="2584"/>
                    <a:pt x="2049" y="2584"/>
                  </a:cubicBezTo>
                  <a:cubicBezTo>
                    <a:pt x="2132" y="2584"/>
                    <a:pt x="2208" y="2486"/>
                    <a:pt x="2139" y="2403"/>
                  </a:cubicBezTo>
                  <a:lnTo>
                    <a:pt x="233" y="44"/>
                  </a:lnTo>
                  <a:cubicBezTo>
                    <a:pt x="213" y="17"/>
                    <a:pt x="183"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22"/>
            <p:cNvSpPr/>
            <p:nvPr/>
          </p:nvSpPr>
          <p:spPr>
            <a:xfrm rot="-5400000">
              <a:off x="172529" y="1500753"/>
              <a:ext cx="26081" cy="22456"/>
            </a:xfrm>
            <a:custGeom>
              <a:avLst/>
              <a:gdLst/>
              <a:ahLst/>
              <a:cxnLst/>
              <a:rect l="l" t="t" r="r" b="b"/>
              <a:pathLst>
                <a:path w="626" h="539" extrusionOk="0">
                  <a:moveTo>
                    <a:pt x="355" y="0"/>
                  </a:moveTo>
                  <a:cubicBezTo>
                    <a:pt x="289" y="0"/>
                    <a:pt x="222" y="25"/>
                    <a:pt x="167" y="80"/>
                  </a:cubicBezTo>
                  <a:cubicBezTo>
                    <a:pt x="0" y="249"/>
                    <a:pt x="120" y="539"/>
                    <a:pt x="360" y="539"/>
                  </a:cubicBezTo>
                  <a:cubicBezTo>
                    <a:pt x="506" y="539"/>
                    <a:pt x="626" y="419"/>
                    <a:pt x="626" y="269"/>
                  </a:cubicBezTo>
                  <a:cubicBezTo>
                    <a:pt x="626" y="107"/>
                    <a:pt x="49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22"/>
            <p:cNvSpPr/>
            <p:nvPr/>
          </p:nvSpPr>
          <p:spPr>
            <a:xfrm rot="-5400000">
              <a:off x="51895" y="1602847"/>
              <a:ext cx="26247" cy="22414"/>
            </a:xfrm>
            <a:custGeom>
              <a:avLst/>
              <a:gdLst/>
              <a:ahLst/>
              <a:cxnLst/>
              <a:rect l="l" t="t" r="r" b="b"/>
              <a:pathLst>
                <a:path w="630" h="538" extrusionOk="0">
                  <a:moveTo>
                    <a:pt x="359" y="0"/>
                  </a:moveTo>
                  <a:cubicBezTo>
                    <a:pt x="293" y="0"/>
                    <a:pt x="225" y="24"/>
                    <a:pt x="170" y="78"/>
                  </a:cubicBezTo>
                  <a:cubicBezTo>
                    <a:pt x="1" y="248"/>
                    <a:pt x="120" y="537"/>
                    <a:pt x="360" y="537"/>
                  </a:cubicBezTo>
                  <a:cubicBezTo>
                    <a:pt x="510" y="537"/>
                    <a:pt x="629" y="418"/>
                    <a:pt x="629" y="268"/>
                  </a:cubicBezTo>
                  <a:cubicBezTo>
                    <a:pt x="629"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22"/>
            <p:cNvSpPr/>
            <p:nvPr/>
          </p:nvSpPr>
          <p:spPr>
            <a:xfrm rot="-5400000">
              <a:off x="51978" y="1248632"/>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22"/>
            <p:cNvSpPr/>
            <p:nvPr/>
          </p:nvSpPr>
          <p:spPr>
            <a:xfrm rot="-5400000">
              <a:off x="172446" y="1351393"/>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22"/>
            <p:cNvSpPr/>
            <p:nvPr/>
          </p:nvSpPr>
          <p:spPr>
            <a:xfrm rot="-5400000">
              <a:off x="-76050" y="662358"/>
              <a:ext cx="584108" cy="405459"/>
            </a:xfrm>
            <a:custGeom>
              <a:avLst/>
              <a:gdLst/>
              <a:ahLst/>
              <a:cxnLst/>
              <a:rect l="l" t="t" r="r" b="b"/>
              <a:pathLst>
                <a:path w="14020" h="9732" extrusionOk="0">
                  <a:moveTo>
                    <a:pt x="848" y="0"/>
                  </a:moveTo>
                  <a:cubicBezTo>
                    <a:pt x="176" y="1181"/>
                    <a:pt x="0" y="2372"/>
                    <a:pt x="359" y="3407"/>
                  </a:cubicBezTo>
                  <a:cubicBezTo>
                    <a:pt x="779" y="4611"/>
                    <a:pt x="1860" y="5509"/>
                    <a:pt x="3487" y="6002"/>
                  </a:cubicBezTo>
                  <a:cubicBezTo>
                    <a:pt x="6680" y="6970"/>
                    <a:pt x="6900" y="8706"/>
                    <a:pt x="6900" y="8723"/>
                  </a:cubicBezTo>
                  <a:lnTo>
                    <a:pt x="7006" y="9731"/>
                  </a:lnTo>
                  <a:lnTo>
                    <a:pt x="7120" y="8726"/>
                  </a:lnTo>
                  <a:cubicBezTo>
                    <a:pt x="7123" y="8706"/>
                    <a:pt x="7356" y="6967"/>
                    <a:pt x="10533"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8" y="4468"/>
                    <a:pt x="12027" y="5316"/>
                    <a:pt x="10466" y="5789"/>
                  </a:cubicBezTo>
                  <a:cubicBezTo>
                    <a:pt x="8031" y="6527"/>
                    <a:pt x="7256" y="7702"/>
                    <a:pt x="7010" y="8311"/>
                  </a:cubicBezTo>
                  <a:cubicBezTo>
                    <a:pt x="6764" y="7702"/>
                    <a:pt x="5988" y="6527"/>
                    <a:pt x="3553"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22"/>
            <p:cNvSpPr/>
            <p:nvPr/>
          </p:nvSpPr>
          <p:spPr>
            <a:xfrm rot="-5400000">
              <a:off x="-60219" y="693771"/>
              <a:ext cx="489493" cy="342507"/>
            </a:xfrm>
            <a:custGeom>
              <a:avLst/>
              <a:gdLst/>
              <a:ahLst/>
              <a:cxnLst/>
              <a:rect l="l" t="t" r="r" b="b"/>
              <a:pathLst>
                <a:path w="11749"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82" y="5766"/>
                    <a:pt x="8824" y="4964"/>
                  </a:cubicBezTo>
                  <a:cubicBezTo>
                    <a:pt x="10191" y="4548"/>
                    <a:pt x="11099" y="3793"/>
                    <a:pt x="11452" y="2781"/>
                  </a:cubicBezTo>
                  <a:cubicBezTo>
                    <a:pt x="11748"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7"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22"/>
            <p:cNvSpPr/>
            <p:nvPr/>
          </p:nvSpPr>
          <p:spPr>
            <a:xfrm rot="-5400000">
              <a:off x="73206" y="763119"/>
              <a:ext cx="92074" cy="203938"/>
            </a:xfrm>
            <a:custGeom>
              <a:avLst/>
              <a:gdLst/>
              <a:ahLst/>
              <a:cxnLst/>
              <a:rect l="l" t="t" r="r" b="b"/>
              <a:pathLst>
                <a:path w="2210" h="4895" extrusionOk="0">
                  <a:moveTo>
                    <a:pt x="1105" y="223"/>
                  </a:moveTo>
                  <a:cubicBezTo>
                    <a:pt x="1477" y="223"/>
                    <a:pt x="1976" y="3041"/>
                    <a:pt x="1976" y="3780"/>
                  </a:cubicBezTo>
                  <a:cubicBezTo>
                    <a:pt x="1966" y="4252"/>
                    <a:pt x="1581" y="4632"/>
                    <a:pt x="1105" y="4632"/>
                  </a:cubicBezTo>
                  <a:cubicBezTo>
                    <a:pt x="632" y="4632"/>
                    <a:pt x="243" y="4252"/>
                    <a:pt x="233" y="3780"/>
                  </a:cubicBezTo>
                  <a:cubicBezTo>
                    <a:pt x="233" y="3041"/>
                    <a:pt x="732" y="223"/>
                    <a:pt x="1105" y="223"/>
                  </a:cubicBezTo>
                  <a:close/>
                  <a:moveTo>
                    <a:pt x="1105" y="0"/>
                  </a:moveTo>
                  <a:cubicBezTo>
                    <a:pt x="403" y="0"/>
                    <a:pt x="14" y="3421"/>
                    <a:pt x="14" y="3780"/>
                  </a:cubicBezTo>
                  <a:cubicBezTo>
                    <a:pt x="0" y="4392"/>
                    <a:pt x="493" y="4894"/>
                    <a:pt x="1105" y="4894"/>
                  </a:cubicBezTo>
                  <a:cubicBezTo>
                    <a:pt x="1717" y="4894"/>
                    <a:pt x="2209" y="4392"/>
                    <a:pt x="2199" y="3780"/>
                  </a:cubicBezTo>
                  <a:cubicBezTo>
                    <a:pt x="2199" y="3421"/>
                    <a:pt x="1810"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22"/>
            <p:cNvSpPr/>
            <p:nvPr/>
          </p:nvSpPr>
          <p:spPr>
            <a:xfrm rot="-5400000">
              <a:off x="13524" y="884919"/>
              <a:ext cx="156526" cy="157026"/>
            </a:xfrm>
            <a:custGeom>
              <a:avLst/>
              <a:gdLst/>
              <a:ahLst/>
              <a:cxnLst/>
              <a:rect l="l" t="t" r="r" b="b"/>
              <a:pathLst>
                <a:path w="3757" h="3769" extrusionOk="0">
                  <a:moveTo>
                    <a:pt x="2725" y="0"/>
                  </a:moveTo>
                  <a:cubicBezTo>
                    <a:pt x="1797" y="569"/>
                    <a:pt x="543" y="1787"/>
                    <a:pt x="383" y="1980"/>
                  </a:cubicBezTo>
                  <a:cubicBezTo>
                    <a:pt x="0" y="2445"/>
                    <a:pt x="64" y="3134"/>
                    <a:pt x="529" y="3520"/>
                  </a:cubicBezTo>
                  <a:cubicBezTo>
                    <a:pt x="733" y="3687"/>
                    <a:pt x="978" y="3768"/>
                    <a:pt x="1223" y="3768"/>
                  </a:cubicBezTo>
                  <a:cubicBezTo>
                    <a:pt x="1539" y="3768"/>
                    <a:pt x="1852" y="3633"/>
                    <a:pt x="2070" y="3370"/>
                  </a:cubicBezTo>
                  <a:cubicBezTo>
                    <a:pt x="2249" y="3154"/>
                    <a:pt x="2752" y="2375"/>
                    <a:pt x="3158" y="1597"/>
                  </a:cubicBezTo>
                  <a:cubicBezTo>
                    <a:pt x="3637" y="689"/>
                    <a:pt x="3756" y="240"/>
                    <a:pt x="3740" y="0"/>
                  </a:cubicBezTo>
                  <a:lnTo>
                    <a:pt x="3527" y="0"/>
                  </a:lnTo>
                  <a:cubicBezTo>
                    <a:pt x="3613" y="462"/>
                    <a:pt x="2342" y="2691"/>
                    <a:pt x="1900" y="3230"/>
                  </a:cubicBezTo>
                  <a:cubicBezTo>
                    <a:pt x="1728" y="3438"/>
                    <a:pt x="1479" y="3546"/>
                    <a:pt x="1228" y="3546"/>
                  </a:cubicBezTo>
                  <a:cubicBezTo>
                    <a:pt x="1032" y="3546"/>
                    <a:pt x="835" y="3481"/>
                    <a:pt x="672" y="3347"/>
                  </a:cubicBezTo>
                  <a:cubicBezTo>
                    <a:pt x="303" y="3041"/>
                    <a:pt x="250" y="2492"/>
                    <a:pt x="556" y="2123"/>
                  </a:cubicBezTo>
                  <a:cubicBezTo>
                    <a:pt x="939" y="1660"/>
                    <a:pt x="2446"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22"/>
            <p:cNvSpPr/>
            <p:nvPr/>
          </p:nvSpPr>
          <p:spPr>
            <a:xfrm rot="-5400000">
              <a:off x="13566" y="690563"/>
              <a:ext cx="154985" cy="155568"/>
            </a:xfrm>
            <a:custGeom>
              <a:avLst/>
              <a:gdLst/>
              <a:ahLst/>
              <a:cxnLst/>
              <a:rect l="l" t="t" r="r" b="b"/>
              <a:pathLst>
                <a:path w="3720" h="3734" extrusionOk="0">
                  <a:moveTo>
                    <a:pt x="14" y="0"/>
                  </a:moveTo>
                  <a:cubicBezTo>
                    <a:pt x="0" y="240"/>
                    <a:pt x="117" y="692"/>
                    <a:pt x="596" y="1600"/>
                  </a:cubicBezTo>
                  <a:cubicBezTo>
                    <a:pt x="1002" y="2375"/>
                    <a:pt x="1504" y="3157"/>
                    <a:pt x="1684" y="3373"/>
                  </a:cubicBezTo>
                  <a:cubicBezTo>
                    <a:pt x="1899" y="3611"/>
                    <a:pt x="2196" y="3733"/>
                    <a:pt x="2495" y="3733"/>
                  </a:cubicBezTo>
                  <a:cubicBezTo>
                    <a:pt x="2741" y="3733"/>
                    <a:pt x="2987" y="3651"/>
                    <a:pt x="3191" y="3483"/>
                  </a:cubicBezTo>
                  <a:cubicBezTo>
                    <a:pt x="3640" y="3111"/>
                    <a:pt x="3720" y="2452"/>
                    <a:pt x="3367" y="1983"/>
                  </a:cubicBezTo>
                  <a:cubicBezTo>
                    <a:pt x="3187" y="1767"/>
                    <a:pt x="2519" y="1128"/>
                    <a:pt x="1833" y="579"/>
                  </a:cubicBezTo>
                  <a:cubicBezTo>
                    <a:pt x="1581" y="373"/>
                    <a:pt x="1314" y="180"/>
                    <a:pt x="1038" y="3"/>
                  </a:cubicBezTo>
                  <a:lnTo>
                    <a:pt x="582" y="3"/>
                  </a:lnTo>
                  <a:cubicBezTo>
                    <a:pt x="795" y="100"/>
                    <a:pt x="1138" y="306"/>
                    <a:pt x="1694" y="752"/>
                  </a:cubicBezTo>
                  <a:cubicBezTo>
                    <a:pt x="2359" y="1281"/>
                    <a:pt x="3028" y="1920"/>
                    <a:pt x="3197" y="2123"/>
                  </a:cubicBezTo>
                  <a:cubicBezTo>
                    <a:pt x="3666" y="2691"/>
                    <a:pt x="3261" y="3550"/>
                    <a:pt x="2525" y="3550"/>
                  </a:cubicBezTo>
                  <a:cubicBezTo>
                    <a:pt x="2499" y="3550"/>
                    <a:pt x="2472" y="3546"/>
                    <a:pt x="2442" y="3546"/>
                  </a:cubicBezTo>
                  <a:cubicBezTo>
                    <a:pt x="2213" y="3523"/>
                    <a:pt x="2000" y="3410"/>
                    <a:pt x="1853"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22"/>
            <p:cNvSpPr/>
            <p:nvPr/>
          </p:nvSpPr>
          <p:spPr>
            <a:xfrm rot="-5400000">
              <a:off x="29460" y="896980"/>
              <a:ext cx="93657" cy="107781"/>
            </a:xfrm>
            <a:custGeom>
              <a:avLst/>
              <a:gdLst/>
              <a:ahLst/>
              <a:cxnLst/>
              <a:rect l="l" t="t" r="r" b="b"/>
              <a:pathLst>
                <a:path w="2248" h="2587" extrusionOk="0">
                  <a:moveTo>
                    <a:pt x="2125" y="1"/>
                  </a:moveTo>
                  <a:cubicBezTo>
                    <a:pt x="2092" y="1"/>
                    <a:pt x="2062" y="17"/>
                    <a:pt x="2042" y="44"/>
                  </a:cubicBezTo>
                  <a:lnTo>
                    <a:pt x="72" y="2403"/>
                  </a:lnTo>
                  <a:cubicBezTo>
                    <a:pt x="1" y="2487"/>
                    <a:pt x="77" y="2587"/>
                    <a:pt x="160" y="2587"/>
                  </a:cubicBezTo>
                  <a:cubicBezTo>
                    <a:pt x="188" y="2587"/>
                    <a:pt x="218" y="2575"/>
                    <a:pt x="242" y="2546"/>
                  </a:cubicBezTo>
                  <a:lnTo>
                    <a:pt x="2208" y="184"/>
                  </a:lnTo>
                  <a:cubicBezTo>
                    <a:pt x="2248" y="137"/>
                    <a:pt x="2241" y="67"/>
                    <a:pt x="2195" y="27"/>
                  </a:cubicBezTo>
                  <a:cubicBezTo>
                    <a:pt x="2175" y="11"/>
                    <a:pt x="2151" y="4"/>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22"/>
            <p:cNvSpPr/>
            <p:nvPr/>
          </p:nvSpPr>
          <p:spPr>
            <a:xfrm rot="-5400000">
              <a:off x="101724" y="785554"/>
              <a:ext cx="9707" cy="158942"/>
            </a:xfrm>
            <a:custGeom>
              <a:avLst/>
              <a:gdLst/>
              <a:ahLst/>
              <a:cxnLst/>
              <a:rect l="l" t="t" r="r" b="b"/>
              <a:pathLst>
                <a:path w="233" h="3815" extrusionOk="0">
                  <a:moveTo>
                    <a:pt x="115" y="1"/>
                  </a:moveTo>
                  <a:cubicBezTo>
                    <a:pt x="55" y="1"/>
                    <a:pt x="5" y="51"/>
                    <a:pt x="5" y="110"/>
                  </a:cubicBezTo>
                  <a:lnTo>
                    <a:pt x="5" y="3697"/>
                  </a:lnTo>
                  <a:cubicBezTo>
                    <a:pt x="0" y="3775"/>
                    <a:pt x="58" y="3814"/>
                    <a:pt x="116" y="3814"/>
                  </a:cubicBezTo>
                  <a:cubicBezTo>
                    <a:pt x="175" y="3814"/>
                    <a:pt x="233" y="3775"/>
                    <a:pt x="228" y="3697"/>
                  </a:cubicBezTo>
                  <a:lnTo>
                    <a:pt x="228" y="110"/>
                  </a:lnTo>
                  <a:cubicBezTo>
                    <a:pt x="228" y="51"/>
                    <a:pt x="178"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22"/>
            <p:cNvSpPr/>
            <p:nvPr/>
          </p:nvSpPr>
          <p:spPr>
            <a:xfrm rot="-5400000">
              <a:off x="30272" y="723935"/>
              <a:ext cx="91991" cy="107739"/>
            </a:xfrm>
            <a:custGeom>
              <a:avLst/>
              <a:gdLst/>
              <a:ahLst/>
              <a:cxnLst/>
              <a:rect l="l" t="t" r="r" b="b"/>
              <a:pathLst>
                <a:path w="2208" h="2586" extrusionOk="0">
                  <a:moveTo>
                    <a:pt x="147" y="1"/>
                  </a:moveTo>
                  <a:cubicBezTo>
                    <a:pt x="53" y="1"/>
                    <a:pt x="0" y="110"/>
                    <a:pt x="60" y="184"/>
                  </a:cubicBezTo>
                  <a:lnTo>
                    <a:pt x="1963" y="2542"/>
                  </a:lnTo>
                  <a:cubicBezTo>
                    <a:pt x="1988" y="2573"/>
                    <a:pt x="2018" y="2586"/>
                    <a:pt x="2047" y="2586"/>
                  </a:cubicBezTo>
                  <a:cubicBezTo>
                    <a:pt x="2130" y="2586"/>
                    <a:pt x="2207"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22"/>
            <p:cNvSpPr/>
            <p:nvPr/>
          </p:nvSpPr>
          <p:spPr>
            <a:xfrm rot="-5400000">
              <a:off x="172446" y="931268"/>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22"/>
            <p:cNvSpPr/>
            <p:nvPr/>
          </p:nvSpPr>
          <p:spPr>
            <a:xfrm rot="-5400000">
              <a:off x="51854" y="1033279"/>
              <a:ext cx="26247" cy="22498"/>
            </a:xfrm>
            <a:custGeom>
              <a:avLst/>
              <a:gdLst/>
              <a:ahLst/>
              <a:cxnLst/>
              <a:rect l="l" t="t" r="r" b="b"/>
              <a:pathLst>
                <a:path w="630" h="540" extrusionOk="0">
                  <a:moveTo>
                    <a:pt x="359" y="1"/>
                  </a:moveTo>
                  <a:cubicBezTo>
                    <a:pt x="293" y="1"/>
                    <a:pt x="225" y="25"/>
                    <a:pt x="170"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22"/>
            <p:cNvSpPr/>
            <p:nvPr/>
          </p:nvSpPr>
          <p:spPr>
            <a:xfrm rot="-5400000">
              <a:off x="51895" y="679189"/>
              <a:ext cx="26247" cy="22414"/>
            </a:xfrm>
            <a:custGeom>
              <a:avLst/>
              <a:gdLst/>
              <a:ahLst/>
              <a:cxnLst/>
              <a:rect l="l" t="t" r="r" b="b"/>
              <a:pathLst>
                <a:path w="630" h="538" extrusionOk="0">
                  <a:moveTo>
                    <a:pt x="359" y="0"/>
                  </a:moveTo>
                  <a:cubicBezTo>
                    <a:pt x="293" y="0"/>
                    <a:pt x="226" y="24"/>
                    <a:pt x="171" y="78"/>
                  </a:cubicBezTo>
                  <a:cubicBezTo>
                    <a:pt x="1" y="248"/>
                    <a:pt x="121" y="537"/>
                    <a:pt x="360" y="537"/>
                  </a:cubicBezTo>
                  <a:cubicBezTo>
                    <a:pt x="510" y="537"/>
                    <a:pt x="630" y="418"/>
                    <a:pt x="630" y="268"/>
                  </a:cubicBezTo>
                  <a:cubicBezTo>
                    <a:pt x="630"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22"/>
            <p:cNvSpPr/>
            <p:nvPr/>
          </p:nvSpPr>
          <p:spPr>
            <a:xfrm rot="-5400000">
              <a:off x="172446" y="781867"/>
              <a:ext cx="26247" cy="22456"/>
            </a:xfrm>
            <a:custGeom>
              <a:avLst/>
              <a:gdLst/>
              <a:ahLst/>
              <a:cxnLst/>
              <a:rect l="l" t="t" r="r" b="b"/>
              <a:pathLst>
                <a:path w="630" h="539" extrusionOk="0">
                  <a:moveTo>
                    <a:pt x="359" y="0"/>
                  </a:moveTo>
                  <a:cubicBezTo>
                    <a:pt x="293" y="0"/>
                    <a:pt x="225" y="25"/>
                    <a:pt x="170" y="80"/>
                  </a:cubicBezTo>
                  <a:cubicBezTo>
                    <a:pt x="1" y="249"/>
                    <a:pt x="121" y="539"/>
                    <a:pt x="360" y="539"/>
                  </a:cubicBezTo>
                  <a:cubicBezTo>
                    <a:pt x="506" y="539"/>
                    <a:pt x="630" y="419"/>
                    <a:pt x="630" y="269"/>
                  </a:cubicBezTo>
                  <a:cubicBezTo>
                    <a:pt x="630"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22"/>
            <p:cNvSpPr/>
            <p:nvPr/>
          </p:nvSpPr>
          <p:spPr>
            <a:xfrm rot="-5400000">
              <a:off x="-76050" y="92831"/>
              <a:ext cx="584108" cy="405459"/>
            </a:xfrm>
            <a:custGeom>
              <a:avLst/>
              <a:gdLst/>
              <a:ahLst/>
              <a:cxnLst/>
              <a:rect l="l" t="t" r="r" b="b"/>
              <a:pathLst>
                <a:path w="14020" h="9732" extrusionOk="0">
                  <a:moveTo>
                    <a:pt x="849" y="0"/>
                  </a:moveTo>
                  <a:cubicBezTo>
                    <a:pt x="177" y="1181"/>
                    <a:pt x="0" y="2372"/>
                    <a:pt x="360" y="3407"/>
                  </a:cubicBezTo>
                  <a:cubicBezTo>
                    <a:pt x="779" y="4611"/>
                    <a:pt x="1860" y="5509"/>
                    <a:pt x="3490" y="6002"/>
                  </a:cubicBezTo>
                  <a:cubicBezTo>
                    <a:pt x="6677" y="6970"/>
                    <a:pt x="6900" y="8706"/>
                    <a:pt x="6900" y="8723"/>
                  </a:cubicBezTo>
                  <a:lnTo>
                    <a:pt x="7003" y="9731"/>
                  </a:lnTo>
                  <a:lnTo>
                    <a:pt x="7120" y="8726"/>
                  </a:lnTo>
                  <a:cubicBezTo>
                    <a:pt x="7120" y="8706"/>
                    <a:pt x="7353" y="6967"/>
                    <a:pt x="10530" y="6002"/>
                  </a:cubicBezTo>
                  <a:cubicBezTo>
                    <a:pt x="12160" y="5509"/>
                    <a:pt x="13241" y="4611"/>
                    <a:pt x="13660" y="3407"/>
                  </a:cubicBezTo>
                  <a:cubicBezTo>
                    <a:pt x="14020" y="2372"/>
                    <a:pt x="13843" y="1181"/>
                    <a:pt x="13168" y="0"/>
                  </a:cubicBezTo>
                  <a:lnTo>
                    <a:pt x="12909" y="0"/>
                  </a:lnTo>
                  <a:cubicBezTo>
                    <a:pt x="13604" y="1161"/>
                    <a:pt x="13797" y="2332"/>
                    <a:pt x="13451" y="3334"/>
                  </a:cubicBezTo>
                  <a:cubicBezTo>
                    <a:pt x="13055" y="4468"/>
                    <a:pt x="12024" y="5316"/>
                    <a:pt x="10467" y="5789"/>
                  </a:cubicBezTo>
                  <a:cubicBezTo>
                    <a:pt x="8031" y="6527"/>
                    <a:pt x="7253" y="7702"/>
                    <a:pt x="7007" y="8311"/>
                  </a:cubicBezTo>
                  <a:cubicBezTo>
                    <a:pt x="6764" y="7702"/>
                    <a:pt x="5985" y="6527"/>
                    <a:pt x="3550"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22"/>
            <p:cNvSpPr/>
            <p:nvPr/>
          </p:nvSpPr>
          <p:spPr>
            <a:xfrm rot="-5400000">
              <a:off x="-60114" y="124307"/>
              <a:ext cx="489284" cy="342507"/>
            </a:xfrm>
            <a:custGeom>
              <a:avLst/>
              <a:gdLst/>
              <a:ahLst/>
              <a:cxnLst/>
              <a:rect l="l" t="t" r="r" b="b"/>
              <a:pathLst>
                <a:path w="11744" h="8221" extrusionOk="0">
                  <a:moveTo>
                    <a:pt x="662" y="0"/>
                  </a:moveTo>
                  <a:cubicBezTo>
                    <a:pt x="133" y="965"/>
                    <a:pt x="0" y="1936"/>
                    <a:pt x="293" y="2781"/>
                  </a:cubicBezTo>
                  <a:cubicBezTo>
                    <a:pt x="645" y="3793"/>
                    <a:pt x="1554" y="4548"/>
                    <a:pt x="2921" y="4964"/>
                  </a:cubicBezTo>
                  <a:cubicBezTo>
                    <a:pt x="5563" y="5766"/>
                    <a:pt x="5762" y="7209"/>
                    <a:pt x="5762" y="7223"/>
                  </a:cubicBezTo>
                  <a:lnTo>
                    <a:pt x="5875" y="8221"/>
                  </a:lnTo>
                  <a:lnTo>
                    <a:pt x="5982" y="7223"/>
                  </a:lnTo>
                  <a:cubicBezTo>
                    <a:pt x="5985" y="7209"/>
                    <a:pt x="6178" y="5766"/>
                    <a:pt x="8823" y="4964"/>
                  </a:cubicBezTo>
                  <a:cubicBezTo>
                    <a:pt x="10190" y="4548"/>
                    <a:pt x="11099" y="3793"/>
                    <a:pt x="11451" y="2781"/>
                  </a:cubicBezTo>
                  <a:cubicBezTo>
                    <a:pt x="11744" y="1936"/>
                    <a:pt x="11608" y="965"/>
                    <a:pt x="11082" y="0"/>
                  </a:cubicBezTo>
                  <a:lnTo>
                    <a:pt x="10829" y="0"/>
                  </a:lnTo>
                  <a:cubicBezTo>
                    <a:pt x="11375" y="945"/>
                    <a:pt x="11524" y="1893"/>
                    <a:pt x="11238" y="2708"/>
                  </a:cubicBezTo>
                  <a:cubicBezTo>
                    <a:pt x="10912" y="3650"/>
                    <a:pt x="10054" y="4358"/>
                    <a:pt x="8756" y="4751"/>
                  </a:cubicBezTo>
                  <a:cubicBezTo>
                    <a:pt x="6767" y="5356"/>
                    <a:pt x="6095" y="6308"/>
                    <a:pt x="5872" y="6830"/>
                  </a:cubicBezTo>
                  <a:cubicBezTo>
                    <a:pt x="5646" y="6304"/>
                    <a:pt x="4974" y="5353"/>
                    <a:pt x="2984" y="4751"/>
                  </a:cubicBezTo>
                  <a:cubicBezTo>
                    <a:pt x="1690" y="4358"/>
                    <a:pt x="832" y="3650"/>
                    <a:pt x="502" y="2708"/>
                  </a:cubicBezTo>
                  <a:cubicBezTo>
                    <a:pt x="220" y="1893"/>
                    <a:pt x="369" y="945"/>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22"/>
            <p:cNvSpPr/>
            <p:nvPr/>
          </p:nvSpPr>
          <p:spPr>
            <a:xfrm rot="-5400000">
              <a:off x="73268" y="194071"/>
              <a:ext cx="91116" cy="203105"/>
            </a:xfrm>
            <a:custGeom>
              <a:avLst/>
              <a:gdLst/>
              <a:ahLst/>
              <a:cxnLst/>
              <a:rect l="l" t="t" r="r" b="b"/>
              <a:pathLst>
                <a:path w="2187" h="4875" extrusionOk="0">
                  <a:moveTo>
                    <a:pt x="1095" y="223"/>
                  </a:moveTo>
                  <a:cubicBezTo>
                    <a:pt x="1468" y="223"/>
                    <a:pt x="1967" y="3041"/>
                    <a:pt x="1967" y="3780"/>
                  </a:cubicBezTo>
                  <a:cubicBezTo>
                    <a:pt x="1967" y="4262"/>
                    <a:pt x="1574" y="4651"/>
                    <a:pt x="1095" y="4651"/>
                  </a:cubicBezTo>
                  <a:cubicBezTo>
                    <a:pt x="613" y="4651"/>
                    <a:pt x="223" y="4262"/>
                    <a:pt x="223" y="3780"/>
                  </a:cubicBezTo>
                  <a:cubicBezTo>
                    <a:pt x="223" y="3041"/>
                    <a:pt x="722" y="223"/>
                    <a:pt x="1095" y="223"/>
                  </a:cubicBezTo>
                  <a:close/>
                  <a:moveTo>
                    <a:pt x="1095" y="0"/>
                  </a:moveTo>
                  <a:cubicBezTo>
                    <a:pt x="390" y="0"/>
                    <a:pt x="0" y="3421"/>
                    <a:pt x="0" y="3780"/>
                  </a:cubicBezTo>
                  <a:cubicBezTo>
                    <a:pt x="0" y="4385"/>
                    <a:pt x="490"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22"/>
            <p:cNvSpPr/>
            <p:nvPr/>
          </p:nvSpPr>
          <p:spPr>
            <a:xfrm rot="-5400000">
              <a:off x="13524" y="315517"/>
              <a:ext cx="155984" cy="156484"/>
            </a:xfrm>
            <a:custGeom>
              <a:avLst/>
              <a:gdLst/>
              <a:ahLst/>
              <a:cxnLst/>
              <a:rect l="l" t="t" r="r" b="b"/>
              <a:pathLst>
                <a:path w="3744" h="3756" extrusionOk="0">
                  <a:moveTo>
                    <a:pt x="2712" y="0"/>
                  </a:moveTo>
                  <a:cubicBezTo>
                    <a:pt x="1784" y="569"/>
                    <a:pt x="533" y="1787"/>
                    <a:pt x="373" y="1980"/>
                  </a:cubicBezTo>
                  <a:cubicBezTo>
                    <a:pt x="1" y="2445"/>
                    <a:pt x="70" y="3124"/>
                    <a:pt x="530" y="3507"/>
                  </a:cubicBezTo>
                  <a:cubicBezTo>
                    <a:pt x="734" y="3674"/>
                    <a:pt x="980" y="3756"/>
                    <a:pt x="1225" y="3756"/>
                  </a:cubicBezTo>
                  <a:cubicBezTo>
                    <a:pt x="1535" y="3756"/>
                    <a:pt x="1842" y="3625"/>
                    <a:pt x="2060" y="3370"/>
                  </a:cubicBezTo>
                  <a:cubicBezTo>
                    <a:pt x="2236" y="3154"/>
                    <a:pt x="2739" y="2375"/>
                    <a:pt x="3148" y="1597"/>
                  </a:cubicBezTo>
                  <a:cubicBezTo>
                    <a:pt x="3627" y="689"/>
                    <a:pt x="3743" y="240"/>
                    <a:pt x="3730" y="0"/>
                  </a:cubicBezTo>
                  <a:lnTo>
                    <a:pt x="3514" y="0"/>
                  </a:lnTo>
                  <a:cubicBezTo>
                    <a:pt x="3604" y="462"/>
                    <a:pt x="2333" y="2691"/>
                    <a:pt x="1887" y="3230"/>
                  </a:cubicBezTo>
                  <a:cubicBezTo>
                    <a:pt x="1715" y="3438"/>
                    <a:pt x="1466" y="3546"/>
                    <a:pt x="1215" y="3546"/>
                  </a:cubicBezTo>
                  <a:cubicBezTo>
                    <a:pt x="1020" y="3546"/>
                    <a:pt x="824" y="3481"/>
                    <a:pt x="663" y="3347"/>
                  </a:cubicBezTo>
                  <a:cubicBezTo>
                    <a:pt x="290" y="3041"/>
                    <a:pt x="240" y="2492"/>
                    <a:pt x="546" y="2123"/>
                  </a:cubicBezTo>
                  <a:cubicBezTo>
                    <a:pt x="929" y="1660"/>
                    <a:pt x="2432" y="353"/>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22"/>
            <p:cNvSpPr/>
            <p:nvPr/>
          </p:nvSpPr>
          <p:spPr>
            <a:xfrm rot="-5400000">
              <a:off x="13607" y="119579"/>
              <a:ext cx="156526" cy="157193"/>
            </a:xfrm>
            <a:custGeom>
              <a:avLst/>
              <a:gdLst/>
              <a:ahLst/>
              <a:cxnLst/>
              <a:rect l="l" t="t" r="r" b="b"/>
              <a:pathLst>
                <a:path w="3757" h="3773" extrusionOk="0">
                  <a:moveTo>
                    <a:pt x="240" y="0"/>
                  </a:moveTo>
                  <a:lnTo>
                    <a:pt x="13" y="3"/>
                  </a:lnTo>
                  <a:cubicBezTo>
                    <a:pt x="0" y="243"/>
                    <a:pt x="120" y="695"/>
                    <a:pt x="596" y="1600"/>
                  </a:cubicBezTo>
                  <a:cubicBezTo>
                    <a:pt x="1005" y="2379"/>
                    <a:pt x="1504" y="3157"/>
                    <a:pt x="1684" y="3377"/>
                  </a:cubicBezTo>
                  <a:cubicBezTo>
                    <a:pt x="1900" y="3638"/>
                    <a:pt x="2212" y="3773"/>
                    <a:pt x="2527" y="3773"/>
                  </a:cubicBezTo>
                  <a:cubicBezTo>
                    <a:pt x="2773" y="3773"/>
                    <a:pt x="3020" y="3691"/>
                    <a:pt x="3224" y="3523"/>
                  </a:cubicBezTo>
                  <a:cubicBezTo>
                    <a:pt x="3690" y="3137"/>
                    <a:pt x="3756" y="2449"/>
                    <a:pt x="3370" y="1983"/>
                  </a:cubicBezTo>
                  <a:cubicBezTo>
                    <a:pt x="3191" y="1767"/>
                    <a:pt x="2519" y="1128"/>
                    <a:pt x="1837" y="579"/>
                  </a:cubicBezTo>
                  <a:cubicBezTo>
                    <a:pt x="1580" y="373"/>
                    <a:pt x="1318" y="180"/>
                    <a:pt x="1041" y="3"/>
                  </a:cubicBezTo>
                  <a:lnTo>
                    <a:pt x="586" y="3"/>
                  </a:lnTo>
                  <a:cubicBezTo>
                    <a:pt x="795" y="100"/>
                    <a:pt x="1141" y="306"/>
                    <a:pt x="1697"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7" y="3234"/>
                  </a:cubicBezTo>
                  <a:cubicBezTo>
                    <a:pt x="1687" y="3027"/>
                    <a:pt x="1188" y="2249"/>
                    <a:pt x="792" y="1497"/>
                  </a:cubicBezTo>
                  <a:cubicBezTo>
                    <a:pt x="266" y="496"/>
                    <a:pt x="220"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22"/>
            <p:cNvSpPr/>
            <p:nvPr/>
          </p:nvSpPr>
          <p:spPr>
            <a:xfrm rot="-5400000">
              <a:off x="29335" y="327537"/>
              <a:ext cx="94116" cy="107989"/>
            </a:xfrm>
            <a:custGeom>
              <a:avLst/>
              <a:gdLst/>
              <a:ahLst/>
              <a:cxnLst/>
              <a:rect l="l" t="t" r="r" b="b"/>
              <a:pathLst>
                <a:path w="2259" h="2592" extrusionOk="0">
                  <a:moveTo>
                    <a:pt x="2135" y="1"/>
                  </a:moveTo>
                  <a:cubicBezTo>
                    <a:pt x="2102" y="4"/>
                    <a:pt x="2069" y="17"/>
                    <a:pt x="2049" y="44"/>
                  </a:cubicBezTo>
                  <a:lnTo>
                    <a:pt x="79" y="2403"/>
                  </a:lnTo>
                  <a:cubicBezTo>
                    <a:pt x="1" y="2486"/>
                    <a:pt x="80" y="2591"/>
                    <a:pt x="165" y="2591"/>
                  </a:cubicBezTo>
                  <a:cubicBezTo>
                    <a:pt x="195" y="2591"/>
                    <a:pt x="227" y="2578"/>
                    <a:pt x="252" y="2546"/>
                  </a:cubicBezTo>
                  <a:lnTo>
                    <a:pt x="2218" y="187"/>
                  </a:lnTo>
                  <a:cubicBezTo>
                    <a:pt x="2258" y="140"/>
                    <a:pt x="2252" y="67"/>
                    <a:pt x="2205" y="31"/>
                  </a:cubicBezTo>
                  <a:cubicBezTo>
                    <a:pt x="2185" y="11"/>
                    <a:pt x="2162"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22"/>
            <p:cNvSpPr/>
            <p:nvPr/>
          </p:nvSpPr>
          <p:spPr>
            <a:xfrm rot="-5400000">
              <a:off x="101703" y="216173"/>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22"/>
            <p:cNvSpPr/>
            <p:nvPr/>
          </p:nvSpPr>
          <p:spPr>
            <a:xfrm rot="-5400000">
              <a:off x="30293" y="154471"/>
              <a:ext cx="91907" cy="107698"/>
            </a:xfrm>
            <a:custGeom>
              <a:avLst/>
              <a:gdLst/>
              <a:ahLst/>
              <a:cxnLst/>
              <a:rect l="l" t="t" r="r" b="b"/>
              <a:pathLst>
                <a:path w="2206" h="2585" extrusionOk="0">
                  <a:moveTo>
                    <a:pt x="147" y="1"/>
                  </a:moveTo>
                  <a:cubicBezTo>
                    <a:pt x="50" y="1"/>
                    <a:pt x="0" y="110"/>
                    <a:pt x="60" y="184"/>
                  </a:cubicBezTo>
                  <a:lnTo>
                    <a:pt x="1963" y="2542"/>
                  </a:lnTo>
                  <a:cubicBezTo>
                    <a:pt x="1988" y="2572"/>
                    <a:pt x="2017" y="2584"/>
                    <a:pt x="2047"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22"/>
            <p:cNvSpPr/>
            <p:nvPr/>
          </p:nvSpPr>
          <p:spPr>
            <a:xfrm rot="-5400000">
              <a:off x="172446" y="361742"/>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22"/>
            <p:cNvSpPr/>
            <p:nvPr/>
          </p:nvSpPr>
          <p:spPr>
            <a:xfrm rot="-5400000">
              <a:off x="51958" y="463857"/>
              <a:ext cx="26122" cy="22414"/>
            </a:xfrm>
            <a:custGeom>
              <a:avLst/>
              <a:gdLst/>
              <a:ahLst/>
              <a:cxnLst/>
              <a:rect l="l" t="t" r="r" b="b"/>
              <a:pathLst>
                <a:path w="627" h="538" extrusionOk="0">
                  <a:moveTo>
                    <a:pt x="356" y="0"/>
                  </a:moveTo>
                  <a:cubicBezTo>
                    <a:pt x="290" y="0"/>
                    <a:pt x="222" y="24"/>
                    <a:pt x="167" y="78"/>
                  </a:cubicBezTo>
                  <a:cubicBezTo>
                    <a:pt x="1" y="248"/>
                    <a:pt x="121" y="537"/>
                    <a:pt x="360" y="537"/>
                  </a:cubicBezTo>
                  <a:cubicBezTo>
                    <a:pt x="507" y="537"/>
                    <a:pt x="626" y="418"/>
                    <a:pt x="626" y="268"/>
                  </a:cubicBezTo>
                  <a:cubicBezTo>
                    <a:pt x="626"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22"/>
            <p:cNvSpPr/>
            <p:nvPr/>
          </p:nvSpPr>
          <p:spPr>
            <a:xfrm rot="-5400000">
              <a:off x="51916" y="109642"/>
              <a:ext cx="26206" cy="22414"/>
            </a:xfrm>
            <a:custGeom>
              <a:avLst/>
              <a:gdLst/>
              <a:ahLst/>
              <a:cxnLst/>
              <a:rect l="l" t="t" r="r" b="b"/>
              <a:pathLst>
                <a:path w="629" h="538" extrusionOk="0">
                  <a:moveTo>
                    <a:pt x="356" y="0"/>
                  </a:moveTo>
                  <a:cubicBezTo>
                    <a:pt x="290" y="0"/>
                    <a:pt x="224" y="24"/>
                    <a:pt x="170" y="78"/>
                  </a:cubicBezTo>
                  <a:cubicBezTo>
                    <a:pt x="0" y="248"/>
                    <a:pt x="120" y="537"/>
                    <a:pt x="359" y="537"/>
                  </a:cubicBezTo>
                  <a:cubicBezTo>
                    <a:pt x="506" y="537"/>
                    <a:pt x="629" y="418"/>
                    <a:pt x="629" y="268"/>
                  </a:cubicBezTo>
                  <a:cubicBezTo>
                    <a:pt x="627"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22"/>
            <p:cNvSpPr/>
            <p:nvPr/>
          </p:nvSpPr>
          <p:spPr>
            <a:xfrm rot="-5400000">
              <a:off x="172508" y="212403"/>
              <a:ext cx="26122" cy="22456"/>
            </a:xfrm>
            <a:custGeom>
              <a:avLst/>
              <a:gdLst/>
              <a:ahLst/>
              <a:cxnLst/>
              <a:rect l="l" t="t" r="r" b="b"/>
              <a:pathLst>
                <a:path w="627" h="539" extrusionOk="0">
                  <a:moveTo>
                    <a:pt x="356" y="0"/>
                  </a:moveTo>
                  <a:cubicBezTo>
                    <a:pt x="290" y="0"/>
                    <a:pt x="222" y="25"/>
                    <a:pt x="167" y="80"/>
                  </a:cubicBezTo>
                  <a:cubicBezTo>
                    <a:pt x="1" y="249"/>
                    <a:pt x="121" y="539"/>
                    <a:pt x="360" y="539"/>
                  </a:cubicBezTo>
                  <a:cubicBezTo>
                    <a:pt x="507" y="539"/>
                    <a:pt x="626" y="419"/>
                    <a:pt x="626" y="269"/>
                  </a:cubicBezTo>
                  <a:cubicBezTo>
                    <a:pt x="626" y="107"/>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22"/>
            <p:cNvSpPr/>
            <p:nvPr/>
          </p:nvSpPr>
          <p:spPr>
            <a:xfrm rot="-5400000">
              <a:off x="51854" y="-105649"/>
              <a:ext cx="26247" cy="22498"/>
            </a:xfrm>
            <a:custGeom>
              <a:avLst/>
              <a:gdLst/>
              <a:ahLst/>
              <a:cxnLst/>
              <a:rect l="l" t="t" r="r" b="b"/>
              <a:pathLst>
                <a:path w="630" h="540" extrusionOk="0">
                  <a:moveTo>
                    <a:pt x="359" y="1"/>
                  </a:moveTo>
                  <a:cubicBezTo>
                    <a:pt x="293" y="1"/>
                    <a:pt x="225" y="25"/>
                    <a:pt x="171"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22"/>
            <p:cNvSpPr/>
            <p:nvPr/>
          </p:nvSpPr>
          <p:spPr>
            <a:xfrm rot="-5400000">
              <a:off x="95870" y="44046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22"/>
            <p:cNvSpPr/>
            <p:nvPr/>
          </p:nvSpPr>
          <p:spPr>
            <a:xfrm rot="-5400000">
              <a:off x="341325" y="469312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22"/>
            <p:cNvSpPr/>
            <p:nvPr/>
          </p:nvSpPr>
          <p:spPr>
            <a:xfrm rot="-5400000">
              <a:off x="341325" y="4346864"/>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22"/>
            <p:cNvSpPr/>
            <p:nvPr/>
          </p:nvSpPr>
          <p:spPr>
            <a:xfrm rot="-5400000">
              <a:off x="95912" y="3834520"/>
              <a:ext cx="361964" cy="341008"/>
            </a:xfrm>
            <a:custGeom>
              <a:avLst/>
              <a:gdLst/>
              <a:ahLst/>
              <a:cxnLst/>
              <a:rect l="l" t="t" r="r" b="b"/>
              <a:pathLst>
                <a:path w="8688" h="8185" extrusionOk="0">
                  <a:moveTo>
                    <a:pt x="4549" y="1"/>
                  </a:moveTo>
                  <a:cubicBezTo>
                    <a:pt x="4349" y="876"/>
                    <a:pt x="3986" y="3228"/>
                    <a:pt x="1" y="3993"/>
                  </a:cubicBezTo>
                  <a:cubicBezTo>
                    <a:pt x="1" y="3993"/>
                    <a:pt x="3168" y="5151"/>
                    <a:pt x="4545"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22"/>
            <p:cNvSpPr/>
            <p:nvPr/>
          </p:nvSpPr>
          <p:spPr>
            <a:xfrm rot="-5400000">
              <a:off x="341325" y="4123012"/>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4" y="2270"/>
                    <a:pt x="2269" y="1764"/>
                    <a:pt x="2269" y="1135"/>
                  </a:cubicBezTo>
                  <a:cubicBezTo>
                    <a:pt x="2269"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22"/>
            <p:cNvSpPr/>
            <p:nvPr/>
          </p:nvSpPr>
          <p:spPr>
            <a:xfrm rot="-5400000">
              <a:off x="341325" y="3776796"/>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6" name="Google Shape;5806;p22"/>
            <p:cNvSpPr/>
            <p:nvPr/>
          </p:nvSpPr>
          <p:spPr>
            <a:xfrm rot="-5400000">
              <a:off x="95932" y="3264431"/>
              <a:ext cx="361922" cy="341008"/>
            </a:xfrm>
            <a:custGeom>
              <a:avLst/>
              <a:gdLst/>
              <a:ahLst/>
              <a:cxnLst/>
              <a:rect l="l" t="t" r="r" b="b"/>
              <a:pathLst>
                <a:path w="8687" h="8185" extrusionOk="0">
                  <a:moveTo>
                    <a:pt x="4548" y="1"/>
                  </a:moveTo>
                  <a:cubicBezTo>
                    <a:pt x="4349" y="876"/>
                    <a:pt x="3986" y="3228"/>
                    <a:pt x="0" y="3993"/>
                  </a:cubicBezTo>
                  <a:cubicBezTo>
                    <a:pt x="0" y="3993"/>
                    <a:pt x="3168"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22"/>
            <p:cNvSpPr/>
            <p:nvPr/>
          </p:nvSpPr>
          <p:spPr>
            <a:xfrm rot="-5400000">
              <a:off x="341325" y="355277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22"/>
            <p:cNvSpPr/>
            <p:nvPr/>
          </p:nvSpPr>
          <p:spPr>
            <a:xfrm rot="-5400000">
              <a:off x="341325" y="3206687"/>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22"/>
            <p:cNvSpPr/>
            <p:nvPr/>
          </p:nvSpPr>
          <p:spPr>
            <a:xfrm rot="-5400000">
              <a:off x="95912" y="2694342"/>
              <a:ext cx="361964" cy="341008"/>
            </a:xfrm>
            <a:custGeom>
              <a:avLst/>
              <a:gdLst/>
              <a:ahLst/>
              <a:cxnLst/>
              <a:rect l="l" t="t" r="r" b="b"/>
              <a:pathLst>
                <a:path w="8688" h="8185" extrusionOk="0">
                  <a:moveTo>
                    <a:pt x="4552" y="1"/>
                  </a:moveTo>
                  <a:cubicBezTo>
                    <a:pt x="4349" y="876"/>
                    <a:pt x="3986" y="3228"/>
                    <a:pt x="1" y="3993"/>
                  </a:cubicBezTo>
                  <a:cubicBezTo>
                    <a:pt x="1" y="3993"/>
                    <a:pt x="3171" y="5151"/>
                    <a:pt x="4549" y="8185"/>
                  </a:cubicBezTo>
                  <a:cubicBezTo>
                    <a:pt x="5929" y="5211"/>
                    <a:pt x="8687" y="3993"/>
                    <a:pt x="8687" y="3993"/>
                  </a:cubicBezTo>
                  <a:cubicBezTo>
                    <a:pt x="8687"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22"/>
            <p:cNvSpPr/>
            <p:nvPr/>
          </p:nvSpPr>
          <p:spPr>
            <a:xfrm rot="-5400000">
              <a:off x="341325" y="2982709"/>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22"/>
            <p:cNvSpPr/>
            <p:nvPr/>
          </p:nvSpPr>
          <p:spPr>
            <a:xfrm rot="-5400000">
              <a:off x="341325" y="2636619"/>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22"/>
            <p:cNvSpPr/>
            <p:nvPr/>
          </p:nvSpPr>
          <p:spPr>
            <a:xfrm rot="-5400000">
              <a:off x="95849" y="2124170"/>
              <a:ext cx="362089" cy="341008"/>
            </a:xfrm>
            <a:custGeom>
              <a:avLst/>
              <a:gdLst/>
              <a:ahLst/>
              <a:cxnLst/>
              <a:rect l="l" t="t" r="r" b="b"/>
              <a:pathLst>
                <a:path w="8691" h="8185" extrusionOk="0">
                  <a:moveTo>
                    <a:pt x="4552" y="1"/>
                  </a:moveTo>
                  <a:cubicBezTo>
                    <a:pt x="4352" y="876"/>
                    <a:pt x="3989" y="3228"/>
                    <a:pt x="0" y="3993"/>
                  </a:cubicBezTo>
                  <a:cubicBezTo>
                    <a:pt x="0" y="3993"/>
                    <a:pt x="3168" y="5151"/>
                    <a:pt x="4552" y="8185"/>
                  </a:cubicBezTo>
                  <a:cubicBezTo>
                    <a:pt x="5929" y="5211"/>
                    <a:pt x="8690" y="3993"/>
                    <a:pt x="8690" y="3993"/>
                  </a:cubicBezTo>
                  <a:cubicBezTo>
                    <a:pt x="8690" y="3993"/>
                    <a:pt x="4721"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22"/>
            <p:cNvSpPr/>
            <p:nvPr/>
          </p:nvSpPr>
          <p:spPr>
            <a:xfrm rot="-5400000">
              <a:off x="333325" y="2420557"/>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22"/>
            <p:cNvSpPr/>
            <p:nvPr/>
          </p:nvSpPr>
          <p:spPr>
            <a:xfrm rot="-5400000">
              <a:off x="341325" y="2066384"/>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22"/>
            <p:cNvSpPr/>
            <p:nvPr/>
          </p:nvSpPr>
          <p:spPr>
            <a:xfrm rot="-5400000">
              <a:off x="95932" y="1554019"/>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5"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22"/>
            <p:cNvSpPr/>
            <p:nvPr/>
          </p:nvSpPr>
          <p:spPr>
            <a:xfrm rot="-5400000">
              <a:off x="341325" y="184253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22"/>
            <p:cNvSpPr/>
            <p:nvPr/>
          </p:nvSpPr>
          <p:spPr>
            <a:xfrm rot="-5400000">
              <a:off x="341325" y="1496274"/>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22"/>
            <p:cNvSpPr/>
            <p:nvPr/>
          </p:nvSpPr>
          <p:spPr>
            <a:xfrm rot="-5400000">
              <a:off x="95912" y="983930"/>
              <a:ext cx="361964" cy="341008"/>
            </a:xfrm>
            <a:custGeom>
              <a:avLst/>
              <a:gdLst/>
              <a:ahLst/>
              <a:cxnLst/>
              <a:rect l="l" t="t" r="r" b="b"/>
              <a:pathLst>
                <a:path w="8688" h="8185" extrusionOk="0">
                  <a:moveTo>
                    <a:pt x="4549" y="1"/>
                  </a:moveTo>
                  <a:cubicBezTo>
                    <a:pt x="4349" y="876"/>
                    <a:pt x="3986" y="3228"/>
                    <a:pt x="1" y="3993"/>
                  </a:cubicBezTo>
                  <a:cubicBezTo>
                    <a:pt x="1" y="3993"/>
                    <a:pt x="3171" y="5151"/>
                    <a:pt x="4552"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22"/>
            <p:cNvSpPr/>
            <p:nvPr/>
          </p:nvSpPr>
          <p:spPr>
            <a:xfrm rot="-5400000">
              <a:off x="341325" y="127229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22"/>
            <p:cNvSpPr/>
            <p:nvPr/>
          </p:nvSpPr>
          <p:spPr>
            <a:xfrm rot="-5400000">
              <a:off x="333346" y="934143"/>
              <a:ext cx="110489" cy="94616"/>
            </a:xfrm>
            <a:custGeom>
              <a:avLst/>
              <a:gdLst/>
              <a:ahLst/>
              <a:cxnLst/>
              <a:rect l="l" t="t" r="r" b="b"/>
              <a:pathLst>
                <a:path w="2652" h="2271" extrusionOk="0">
                  <a:moveTo>
                    <a:pt x="1509" y="0"/>
                  </a:moveTo>
                  <a:cubicBezTo>
                    <a:pt x="1230" y="0"/>
                    <a:pt x="946" y="103"/>
                    <a:pt x="715" y="334"/>
                  </a:cubicBezTo>
                  <a:cubicBezTo>
                    <a:pt x="0" y="1050"/>
                    <a:pt x="506" y="2271"/>
                    <a:pt x="1517" y="2271"/>
                  </a:cubicBezTo>
                  <a:cubicBezTo>
                    <a:pt x="2143" y="2271"/>
                    <a:pt x="2652" y="1765"/>
                    <a:pt x="2652" y="1136"/>
                  </a:cubicBezTo>
                  <a:cubicBezTo>
                    <a:pt x="2652" y="454"/>
                    <a:pt x="2092"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22"/>
            <p:cNvSpPr/>
            <p:nvPr/>
          </p:nvSpPr>
          <p:spPr>
            <a:xfrm rot="-5400000">
              <a:off x="95932" y="413841"/>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22"/>
            <p:cNvSpPr/>
            <p:nvPr/>
          </p:nvSpPr>
          <p:spPr>
            <a:xfrm rot="-5400000">
              <a:off x="333346" y="710166"/>
              <a:ext cx="110489" cy="94616"/>
            </a:xfrm>
            <a:custGeom>
              <a:avLst/>
              <a:gdLst/>
              <a:ahLst/>
              <a:cxnLst/>
              <a:rect l="l" t="t" r="r" b="b"/>
              <a:pathLst>
                <a:path w="2652" h="2271" extrusionOk="0">
                  <a:moveTo>
                    <a:pt x="1507" y="0"/>
                  </a:moveTo>
                  <a:cubicBezTo>
                    <a:pt x="1229" y="0"/>
                    <a:pt x="946" y="103"/>
                    <a:pt x="716" y="334"/>
                  </a:cubicBezTo>
                  <a:cubicBezTo>
                    <a:pt x="0" y="1050"/>
                    <a:pt x="506" y="2271"/>
                    <a:pt x="1517" y="2271"/>
                  </a:cubicBezTo>
                  <a:cubicBezTo>
                    <a:pt x="2143" y="2271"/>
                    <a:pt x="2652" y="1765"/>
                    <a:pt x="2652" y="1136"/>
                  </a:cubicBezTo>
                  <a:cubicBezTo>
                    <a:pt x="2652" y="454"/>
                    <a:pt x="2091"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22"/>
            <p:cNvSpPr/>
            <p:nvPr/>
          </p:nvSpPr>
          <p:spPr>
            <a:xfrm rot="-5400000">
              <a:off x="333325" y="364054"/>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6"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22"/>
            <p:cNvSpPr/>
            <p:nvPr/>
          </p:nvSpPr>
          <p:spPr>
            <a:xfrm rot="-5400000">
              <a:off x="95849" y="-156310"/>
              <a:ext cx="362089" cy="341008"/>
            </a:xfrm>
            <a:custGeom>
              <a:avLst/>
              <a:gdLst/>
              <a:ahLst/>
              <a:cxnLst/>
              <a:rect l="l" t="t" r="r" b="b"/>
              <a:pathLst>
                <a:path w="8691" h="8185" extrusionOk="0">
                  <a:moveTo>
                    <a:pt x="4552" y="1"/>
                  </a:moveTo>
                  <a:cubicBezTo>
                    <a:pt x="4349" y="876"/>
                    <a:pt x="3986" y="3228"/>
                    <a:pt x="1" y="3993"/>
                  </a:cubicBezTo>
                  <a:cubicBezTo>
                    <a:pt x="1" y="3993"/>
                    <a:pt x="3171" y="5151"/>
                    <a:pt x="4549" y="8185"/>
                  </a:cubicBezTo>
                  <a:cubicBezTo>
                    <a:pt x="5929" y="5211"/>
                    <a:pt x="8691" y="3993"/>
                    <a:pt x="8691" y="3993"/>
                  </a:cubicBezTo>
                  <a:cubicBezTo>
                    <a:pt x="8691"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22"/>
            <p:cNvSpPr/>
            <p:nvPr/>
          </p:nvSpPr>
          <p:spPr>
            <a:xfrm rot="-5400000">
              <a:off x="333325" y="140077"/>
              <a:ext cx="110531" cy="94616"/>
            </a:xfrm>
            <a:custGeom>
              <a:avLst/>
              <a:gdLst/>
              <a:ahLst/>
              <a:cxnLst/>
              <a:rect l="l" t="t" r="r" b="b"/>
              <a:pathLst>
                <a:path w="2653" h="2271" extrusionOk="0">
                  <a:moveTo>
                    <a:pt x="1509" y="0"/>
                  </a:moveTo>
                  <a:cubicBezTo>
                    <a:pt x="1231" y="0"/>
                    <a:pt x="947" y="103"/>
                    <a:pt x="716" y="334"/>
                  </a:cubicBezTo>
                  <a:cubicBezTo>
                    <a:pt x="1" y="1050"/>
                    <a:pt x="507"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22"/>
            <p:cNvSpPr/>
            <p:nvPr/>
          </p:nvSpPr>
          <p:spPr>
            <a:xfrm rot="-5400000">
              <a:off x="95870" y="49675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7" name="Google Shape;5827;p22"/>
          <p:cNvGrpSpPr/>
          <p:nvPr/>
        </p:nvGrpSpPr>
        <p:grpSpPr>
          <a:xfrm rot="5400000">
            <a:off x="6200169" y="3575599"/>
            <a:ext cx="1531928" cy="2593347"/>
            <a:chOff x="6699775" y="1851925"/>
            <a:chExt cx="697250" cy="1180350"/>
          </a:xfrm>
        </p:grpSpPr>
        <p:sp>
          <p:nvSpPr>
            <p:cNvPr id="5828" name="Google Shape;5828;p22"/>
            <p:cNvSpPr/>
            <p:nvPr/>
          </p:nvSpPr>
          <p:spPr>
            <a:xfrm>
              <a:off x="7058750" y="2146825"/>
              <a:ext cx="338275" cy="448000"/>
            </a:xfrm>
            <a:custGeom>
              <a:avLst/>
              <a:gdLst/>
              <a:ahLst/>
              <a:cxnLst/>
              <a:rect l="l" t="t" r="r" b="b"/>
              <a:pathLst>
                <a:path w="13531" h="17920" extrusionOk="0">
                  <a:moveTo>
                    <a:pt x="6705" y="1"/>
                  </a:moveTo>
                  <a:cubicBezTo>
                    <a:pt x="6038" y="1"/>
                    <a:pt x="5353" y="141"/>
                    <a:pt x="4674" y="445"/>
                  </a:cubicBezTo>
                  <a:cubicBezTo>
                    <a:pt x="3400" y="1014"/>
                    <a:pt x="2476" y="1973"/>
                    <a:pt x="1885" y="3129"/>
                  </a:cubicBezTo>
                  <a:lnTo>
                    <a:pt x="1885" y="3129"/>
                  </a:lnTo>
                  <a:cubicBezTo>
                    <a:pt x="1533" y="3558"/>
                    <a:pt x="1237" y="4038"/>
                    <a:pt x="1008" y="4553"/>
                  </a:cubicBezTo>
                  <a:cubicBezTo>
                    <a:pt x="0" y="6832"/>
                    <a:pt x="120" y="9554"/>
                    <a:pt x="659" y="11942"/>
                  </a:cubicBezTo>
                  <a:cubicBezTo>
                    <a:pt x="1204" y="14364"/>
                    <a:pt x="2459" y="16813"/>
                    <a:pt x="4950" y="17661"/>
                  </a:cubicBezTo>
                  <a:cubicBezTo>
                    <a:pt x="5471" y="17838"/>
                    <a:pt x="5987" y="17920"/>
                    <a:pt x="6489" y="17920"/>
                  </a:cubicBezTo>
                  <a:cubicBezTo>
                    <a:pt x="8300" y="17920"/>
                    <a:pt x="9939" y="16855"/>
                    <a:pt x="11012" y="15306"/>
                  </a:cubicBezTo>
                  <a:cubicBezTo>
                    <a:pt x="13384" y="11869"/>
                    <a:pt x="13531" y="5941"/>
                    <a:pt x="11125" y="2484"/>
                  </a:cubicBezTo>
                  <a:cubicBezTo>
                    <a:pt x="10058" y="953"/>
                    <a:pt x="8441" y="1"/>
                    <a:pt x="6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22"/>
            <p:cNvSpPr/>
            <p:nvPr/>
          </p:nvSpPr>
          <p:spPr>
            <a:xfrm>
              <a:off x="6740200" y="2466975"/>
              <a:ext cx="422700" cy="565300"/>
            </a:xfrm>
            <a:custGeom>
              <a:avLst/>
              <a:gdLst/>
              <a:ahLst/>
              <a:cxnLst/>
              <a:rect l="l" t="t" r="r" b="b"/>
              <a:pathLst>
                <a:path w="16908" h="22612" extrusionOk="0">
                  <a:moveTo>
                    <a:pt x="16593" y="0"/>
                  </a:moveTo>
                  <a:cubicBezTo>
                    <a:pt x="16590" y="0"/>
                    <a:pt x="16588" y="1"/>
                    <a:pt x="16585" y="1"/>
                  </a:cubicBezTo>
                  <a:lnTo>
                    <a:pt x="16585" y="5"/>
                  </a:lnTo>
                  <a:cubicBezTo>
                    <a:pt x="14658" y="301"/>
                    <a:pt x="12935" y="1575"/>
                    <a:pt x="11398" y="2703"/>
                  </a:cubicBezTo>
                  <a:cubicBezTo>
                    <a:pt x="8387" y="4915"/>
                    <a:pt x="5786" y="7633"/>
                    <a:pt x="3706" y="10737"/>
                  </a:cubicBezTo>
                  <a:cubicBezTo>
                    <a:pt x="2638" y="12327"/>
                    <a:pt x="1647" y="14034"/>
                    <a:pt x="958" y="15827"/>
                  </a:cubicBezTo>
                  <a:cubicBezTo>
                    <a:pt x="293" y="17547"/>
                    <a:pt x="0" y="19603"/>
                    <a:pt x="1171" y="21177"/>
                  </a:cubicBezTo>
                  <a:cubicBezTo>
                    <a:pt x="1640" y="21809"/>
                    <a:pt x="2306" y="22331"/>
                    <a:pt x="3077" y="22531"/>
                  </a:cubicBezTo>
                  <a:cubicBezTo>
                    <a:pt x="3290" y="22585"/>
                    <a:pt x="3502" y="22611"/>
                    <a:pt x="3711" y="22611"/>
                  </a:cubicBezTo>
                  <a:cubicBezTo>
                    <a:pt x="4296" y="22611"/>
                    <a:pt x="4863" y="22411"/>
                    <a:pt x="5370" y="22075"/>
                  </a:cubicBezTo>
                  <a:cubicBezTo>
                    <a:pt x="6135" y="21569"/>
                    <a:pt x="6800" y="20884"/>
                    <a:pt x="7449" y="20239"/>
                  </a:cubicBezTo>
                  <a:cubicBezTo>
                    <a:pt x="8118" y="19570"/>
                    <a:pt x="8760" y="18875"/>
                    <a:pt x="9375" y="18153"/>
                  </a:cubicBezTo>
                  <a:cubicBezTo>
                    <a:pt x="10600" y="16712"/>
                    <a:pt x="11701" y="15169"/>
                    <a:pt x="12666" y="13542"/>
                  </a:cubicBezTo>
                  <a:cubicBezTo>
                    <a:pt x="14582" y="10315"/>
                    <a:pt x="16066" y="6695"/>
                    <a:pt x="16741" y="2995"/>
                  </a:cubicBezTo>
                  <a:cubicBezTo>
                    <a:pt x="16824" y="2543"/>
                    <a:pt x="16877" y="2087"/>
                    <a:pt x="16904" y="1628"/>
                  </a:cubicBezTo>
                  <a:cubicBezTo>
                    <a:pt x="16908" y="1567"/>
                    <a:pt x="16857" y="1533"/>
                    <a:pt x="16806" y="1533"/>
                  </a:cubicBezTo>
                  <a:cubicBezTo>
                    <a:pt x="16765" y="1533"/>
                    <a:pt x="16724" y="1554"/>
                    <a:pt x="16711" y="1601"/>
                  </a:cubicBezTo>
                  <a:cubicBezTo>
                    <a:pt x="16222" y="3335"/>
                    <a:pt x="15886" y="5098"/>
                    <a:pt x="15307" y="6811"/>
                  </a:cubicBezTo>
                  <a:cubicBezTo>
                    <a:pt x="14722" y="8535"/>
                    <a:pt x="14003" y="10211"/>
                    <a:pt x="13155" y="11825"/>
                  </a:cubicBezTo>
                  <a:cubicBezTo>
                    <a:pt x="11494" y="14999"/>
                    <a:pt x="9349" y="17940"/>
                    <a:pt x="6790" y="20445"/>
                  </a:cubicBezTo>
                  <a:cubicBezTo>
                    <a:pt x="6135" y="21087"/>
                    <a:pt x="5443" y="21829"/>
                    <a:pt x="4571" y="22172"/>
                  </a:cubicBezTo>
                  <a:cubicBezTo>
                    <a:pt x="4295" y="22279"/>
                    <a:pt x="4012" y="22329"/>
                    <a:pt x="3732" y="22329"/>
                  </a:cubicBezTo>
                  <a:cubicBezTo>
                    <a:pt x="3188" y="22329"/>
                    <a:pt x="2651" y="22141"/>
                    <a:pt x="2186" y="21816"/>
                  </a:cubicBezTo>
                  <a:cubicBezTo>
                    <a:pt x="492" y="20631"/>
                    <a:pt x="366" y="18492"/>
                    <a:pt x="918" y="16666"/>
                  </a:cubicBezTo>
                  <a:cubicBezTo>
                    <a:pt x="1461" y="14876"/>
                    <a:pt x="2439" y="13179"/>
                    <a:pt x="3433" y="11605"/>
                  </a:cubicBezTo>
                  <a:cubicBezTo>
                    <a:pt x="5466" y="8398"/>
                    <a:pt x="8044" y="5570"/>
                    <a:pt x="11055" y="3255"/>
                  </a:cubicBezTo>
                  <a:cubicBezTo>
                    <a:pt x="11864" y="2633"/>
                    <a:pt x="12705" y="2051"/>
                    <a:pt x="13574" y="1508"/>
                  </a:cubicBezTo>
                  <a:cubicBezTo>
                    <a:pt x="14525" y="919"/>
                    <a:pt x="15503" y="334"/>
                    <a:pt x="16608" y="94"/>
                  </a:cubicBezTo>
                  <a:cubicBezTo>
                    <a:pt x="16665" y="82"/>
                    <a:pt x="16644" y="0"/>
                    <a:pt x="16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22"/>
            <p:cNvSpPr/>
            <p:nvPr/>
          </p:nvSpPr>
          <p:spPr>
            <a:xfrm>
              <a:off x="6699775" y="2329000"/>
              <a:ext cx="431150" cy="208625"/>
            </a:xfrm>
            <a:custGeom>
              <a:avLst/>
              <a:gdLst/>
              <a:ahLst/>
              <a:cxnLst/>
              <a:rect l="l" t="t" r="r" b="b"/>
              <a:pathLst>
                <a:path w="17246" h="8345" extrusionOk="0">
                  <a:moveTo>
                    <a:pt x="7358" y="0"/>
                  </a:moveTo>
                  <a:cubicBezTo>
                    <a:pt x="5172" y="0"/>
                    <a:pt x="2879" y="511"/>
                    <a:pt x="1314" y="2114"/>
                  </a:cubicBezTo>
                  <a:cubicBezTo>
                    <a:pt x="556" y="2889"/>
                    <a:pt x="0" y="3967"/>
                    <a:pt x="43" y="5071"/>
                  </a:cubicBezTo>
                  <a:cubicBezTo>
                    <a:pt x="87" y="6142"/>
                    <a:pt x="735" y="7044"/>
                    <a:pt x="1627" y="7593"/>
                  </a:cubicBezTo>
                  <a:cubicBezTo>
                    <a:pt x="2625" y="8210"/>
                    <a:pt x="3823" y="8344"/>
                    <a:pt x="4977" y="8344"/>
                  </a:cubicBezTo>
                  <a:cubicBezTo>
                    <a:pt x="5081" y="8344"/>
                    <a:pt x="5184" y="8343"/>
                    <a:pt x="5287" y="8341"/>
                  </a:cubicBezTo>
                  <a:cubicBezTo>
                    <a:pt x="6544" y="8315"/>
                    <a:pt x="7795" y="8152"/>
                    <a:pt x="9019" y="7852"/>
                  </a:cubicBezTo>
                  <a:cubicBezTo>
                    <a:pt x="11731" y="7197"/>
                    <a:pt x="14369" y="5916"/>
                    <a:pt x="16405" y="3990"/>
                  </a:cubicBezTo>
                  <a:cubicBezTo>
                    <a:pt x="16440" y="3957"/>
                    <a:pt x="16409" y="3896"/>
                    <a:pt x="16370" y="3896"/>
                  </a:cubicBezTo>
                  <a:cubicBezTo>
                    <a:pt x="16361" y="3896"/>
                    <a:pt x="16351" y="3899"/>
                    <a:pt x="16342" y="3907"/>
                  </a:cubicBezTo>
                  <a:lnTo>
                    <a:pt x="16342" y="3903"/>
                  </a:lnTo>
                  <a:cubicBezTo>
                    <a:pt x="14466" y="5334"/>
                    <a:pt x="12406" y="6495"/>
                    <a:pt x="10147" y="7194"/>
                  </a:cubicBezTo>
                  <a:cubicBezTo>
                    <a:pt x="9009" y="7546"/>
                    <a:pt x="7842" y="7783"/>
                    <a:pt x="6661" y="7899"/>
                  </a:cubicBezTo>
                  <a:cubicBezTo>
                    <a:pt x="6100" y="7953"/>
                    <a:pt x="5523" y="7996"/>
                    <a:pt x="4947" y="7996"/>
                  </a:cubicBezTo>
                  <a:cubicBezTo>
                    <a:pt x="4280" y="7996"/>
                    <a:pt x="3615" y="7938"/>
                    <a:pt x="2978" y="7773"/>
                  </a:cubicBezTo>
                  <a:cubicBezTo>
                    <a:pt x="1920" y="7496"/>
                    <a:pt x="865" y="6814"/>
                    <a:pt x="519" y="5727"/>
                  </a:cubicBezTo>
                  <a:cubicBezTo>
                    <a:pt x="170" y="4635"/>
                    <a:pt x="639" y="3438"/>
                    <a:pt x="1351" y="2596"/>
                  </a:cubicBezTo>
                  <a:cubicBezTo>
                    <a:pt x="2808" y="871"/>
                    <a:pt x="5178" y="337"/>
                    <a:pt x="7361" y="337"/>
                  </a:cubicBezTo>
                  <a:cubicBezTo>
                    <a:pt x="7565" y="337"/>
                    <a:pt x="7768" y="341"/>
                    <a:pt x="7968" y="350"/>
                  </a:cubicBezTo>
                  <a:cubicBezTo>
                    <a:pt x="9525" y="420"/>
                    <a:pt x="11069" y="693"/>
                    <a:pt x="12599" y="949"/>
                  </a:cubicBezTo>
                  <a:cubicBezTo>
                    <a:pt x="13361" y="1076"/>
                    <a:pt x="14123" y="1209"/>
                    <a:pt x="14885" y="1348"/>
                  </a:cubicBezTo>
                  <a:cubicBezTo>
                    <a:pt x="15630" y="1485"/>
                    <a:pt x="16382" y="1668"/>
                    <a:pt x="17137" y="1691"/>
                  </a:cubicBezTo>
                  <a:cubicBezTo>
                    <a:pt x="17138" y="1691"/>
                    <a:pt x="17139" y="1691"/>
                    <a:pt x="17141" y="1691"/>
                  </a:cubicBezTo>
                  <a:cubicBezTo>
                    <a:pt x="17237" y="1691"/>
                    <a:pt x="17246" y="1558"/>
                    <a:pt x="17164" y="1528"/>
                  </a:cubicBezTo>
                  <a:cubicBezTo>
                    <a:pt x="16442" y="1255"/>
                    <a:pt x="15667" y="1149"/>
                    <a:pt x="14908" y="1009"/>
                  </a:cubicBezTo>
                  <a:cubicBezTo>
                    <a:pt x="14173" y="876"/>
                    <a:pt x="13434" y="746"/>
                    <a:pt x="12692" y="623"/>
                  </a:cubicBezTo>
                  <a:cubicBezTo>
                    <a:pt x="11238" y="380"/>
                    <a:pt x="9778" y="124"/>
                    <a:pt x="8304" y="31"/>
                  </a:cubicBezTo>
                  <a:cubicBezTo>
                    <a:pt x="7993" y="11"/>
                    <a:pt x="7676" y="0"/>
                    <a:pt x="7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22"/>
            <p:cNvSpPr/>
            <p:nvPr/>
          </p:nvSpPr>
          <p:spPr>
            <a:xfrm>
              <a:off x="6772450" y="2037250"/>
              <a:ext cx="409575" cy="325700"/>
            </a:xfrm>
            <a:custGeom>
              <a:avLst/>
              <a:gdLst/>
              <a:ahLst/>
              <a:cxnLst/>
              <a:rect l="l" t="t" r="r" b="b"/>
              <a:pathLst>
                <a:path w="16383" h="13028" extrusionOk="0">
                  <a:moveTo>
                    <a:pt x="4832" y="1"/>
                  </a:moveTo>
                  <a:cubicBezTo>
                    <a:pt x="4410" y="1"/>
                    <a:pt x="3983" y="50"/>
                    <a:pt x="3554" y="157"/>
                  </a:cubicBezTo>
                  <a:cubicBezTo>
                    <a:pt x="1621" y="639"/>
                    <a:pt x="1" y="2668"/>
                    <a:pt x="553" y="4718"/>
                  </a:cubicBezTo>
                  <a:cubicBezTo>
                    <a:pt x="859" y="5856"/>
                    <a:pt x="1841" y="6597"/>
                    <a:pt x="2742" y="7266"/>
                  </a:cubicBezTo>
                  <a:cubicBezTo>
                    <a:pt x="3833" y="8071"/>
                    <a:pt x="4965" y="8820"/>
                    <a:pt x="6136" y="9502"/>
                  </a:cubicBezTo>
                  <a:cubicBezTo>
                    <a:pt x="8771" y="11039"/>
                    <a:pt x="11595" y="12223"/>
                    <a:pt x="14539" y="13025"/>
                  </a:cubicBezTo>
                  <a:cubicBezTo>
                    <a:pt x="14546" y="13027"/>
                    <a:pt x="14553" y="13028"/>
                    <a:pt x="14559" y="13028"/>
                  </a:cubicBezTo>
                  <a:cubicBezTo>
                    <a:pt x="14627" y="13028"/>
                    <a:pt x="14649" y="12920"/>
                    <a:pt x="14573" y="12899"/>
                  </a:cubicBezTo>
                  <a:cubicBezTo>
                    <a:pt x="12147" y="12107"/>
                    <a:pt x="9779" y="11102"/>
                    <a:pt x="7540" y="9868"/>
                  </a:cubicBezTo>
                  <a:cubicBezTo>
                    <a:pt x="6425" y="9252"/>
                    <a:pt x="5331" y="8600"/>
                    <a:pt x="4276" y="7882"/>
                  </a:cubicBezTo>
                  <a:cubicBezTo>
                    <a:pt x="3298" y="7216"/>
                    <a:pt x="2170" y="6531"/>
                    <a:pt x="1435" y="5586"/>
                  </a:cubicBezTo>
                  <a:cubicBezTo>
                    <a:pt x="41" y="3793"/>
                    <a:pt x="1375" y="1278"/>
                    <a:pt x="3334" y="622"/>
                  </a:cubicBezTo>
                  <a:cubicBezTo>
                    <a:pt x="3839" y="454"/>
                    <a:pt x="4345" y="379"/>
                    <a:pt x="4845" y="379"/>
                  </a:cubicBezTo>
                  <a:cubicBezTo>
                    <a:pt x="6789" y="379"/>
                    <a:pt x="8655" y="1519"/>
                    <a:pt x="10081" y="2791"/>
                  </a:cubicBezTo>
                  <a:cubicBezTo>
                    <a:pt x="12061" y="4558"/>
                    <a:pt x="13731" y="7023"/>
                    <a:pt x="16283" y="8005"/>
                  </a:cubicBezTo>
                  <a:cubicBezTo>
                    <a:pt x="16291" y="8008"/>
                    <a:pt x="16298" y="8009"/>
                    <a:pt x="16305" y="8009"/>
                  </a:cubicBezTo>
                  <a:cubicBezTo>
                    <a:pt x="16360" y="8009"/>
                    <a:pt x="16383" y="7924"/>
                    <a:pt x="16333" y="7892"/>
                  </a:cubicBezTo>
                  <a:cubicBezTo>
                    <a:pt x="15181" y="7150"/>
                    <a:pt x="14137" y="6285"/>
                    <a:pt x="13162" y="5327"/>
                  </a:cubicBezTo>
                  <a:cubicBezTo>
                    <a:pt x="12217" y="4398"/>
                    <a:pt x="11332" y="3414"/>
                    <a:pt x="10348" y="2532"/>
                  </a:cubicBezTo>
                  <a:cubicBezTo>
                    <a:pt x="8834" y="1176"/>
                    <a:pt x="6894" y="1"/>
                    <a:pt x="4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22"/>
            <p:cNvSpPr/>
            <p:nvPr/>
          </p:nvSpPr>
          <p:spPr>
            <a:xfrm>
              <a:off x="6980725" y="1851925"/>
              <a:ext cx="200800" cy="465525"/>
            </a:xfrm>
            <a:custGeom>
              <a:avLst/>
              <a:gdLst/>
              <a:ahLst/>
              <a:cxnLst/>
              <a:rect l="l" t="t" r="r" b="b"/>
              <a:pathLst>
                <a:path w="8032" h="18621" extrusionOk="0">
                  <a:moveTo>
                    <a:pt x="3742" y="356"/>
                  </a:moveTo>
                  <a:cubicBezTo>
                    <a:pt x="4730" y="356"/>
                    <a:pt x="5598" y="1049"/>
                    <a:pt x="6168" y="1827"/>
                  </a:cubicBezTo>
                  <a:cubicBezTo>
                    <a:pt x="7662" y="3863"/>
                    <a:pt x="7669" y="6708"/>
                    <a:pt x="7672" y="9127"/>
                  </a:cubicBezTo>
                  <a:cubicBezTo>
                    <a:pt x="7675" y="11298"/>
                    <a:pt x="7599" y="13470"/>
                    <a:pt x="7549" y="15643"/>
                  </a:cubicBezTo>
                  <a:lnTo>
                    <a:pt x="7549" y="15643"/>
                  </a:lnTo>
                  <a:cubicBezTo>
                    <a:pt x="7548" y="15631"/>
                    <a:pt x="7543" y="15619"/>
                    <a:pt x="7533" y="15607"/>
                  </a:cubicBezTo>
                  <a:cubicBezTo>
                    <a:pt x="5852" y="13731"/>
                    <a:pt x="4532" y="11559"/>
                    <a:pt x="3361" y="9336"/>
                  </a:cubicBezTo>
                  <a:cubicBezTo>
                    <a:pt x="2772" y="8222"/>
                    <a:pt x="2166" y="7094"/>
                    <a:pt x="1697" y="5926"/>
                  </a:cubicBezTo>
                  <a:cubicBezTo>
                    <a:pt x="1255" y="4822"/>
                    <a:pt x="965" y="3581"/>
                    <a:pt x="1335" y="2416"/>
                  </a:cubicBezTo>
                  <a:cubicBezTo>
                    <a:pt x="1631" y="1481"/>
                    <a:pt x="2336" y="586"/>
                    <a:pt x="3344" y="393"/>
                  </a:cubicBezTo>
                  <a:cubicBezTo>
                    <a:pt x="3478" y="368"/>
                    <a:pt x="3611" y="356"/>
                    <a:pt x="3742" y="356"/>
                  </a:cubicBezTo>
                  <a:close/>
                  <a:moveTo>
                    <a:pt x="3741" y="0"/>
                  </a:moveTo>
                  <a:cubicBezTo>
                    <a:pt x="2794" y="0"/>
                    <a:pt x="1966" y="558"/>
                    <a:pt x="1451" y="1338"/>
                  </a:cubicBezTo>
                  <a:cubicBezTo>
                    <a:pt x="0" y="3521"/>
                    <a:pt x="1335" y="6112"/>
                    <a:pt x="2389" y="8142"/>
                  </a:cubicBezTo>
                  <a:cubicBezTo>
                    <a:pt x="3793" y="10843"/>
                    <a:pt x="5347" y="13468"/>
                    <a:pt x="7436" y="15701"/>
                  </a:cubicBezTo>
                  <a:cubicBezTo>
                    <a:pt x="7450" y="15715"/>
                    <a:pt x="7466" y="15722"/>
                    <a:pt x="7481" y="15722"/>
                  </a:cubicBezTo>
                  <a:cubicBezTo>
                    <a:pt x="7514" y="15722"/>
                    <a:pt x="7543" y="15694"/>
                    <a:pt x="7549" y="15662"/>
                  </a:cubicBezTo>
                  <a:lnTo>
                    <a:pt x="7549" y="15662"/>
                  </a:lnTo>
                  <a:cubicBezTo>
                    <a:pt x="7528" y="16618"/>
                    <a:pt x="7511" y="17575"/>
                    <a:pt x="7509" y="18532"/>
                  </a:cubicBezTo>
                  <a:cubicBezTo>
                    <a:pt x="7509" y="18591"/>
                    <a:pt x="7552" y="18620"/>
                    <a:pt x="7596" y="18620"/>
                  </a:cubicBezTo>
                  <a:cubicBezTo>
                    <a:pt x="7641" y="18620"/>
                    <a:pt x="7687" y="18590"/>
                    <a:pt x="7692" y="18532"/>
                  </a:cubicBezTo>
                  <a:cubicBezTo>
                    <a:pt x="8005" y="15478"/>
                    <a:pt x="8015" y="12387"/>
                    <a:pt x="8015" y="9320"/>
                  </a:cubicBezTo>
                  <a:cubicBezTo>
                    <a:pt x="8015" y="6768"/>
                    <a:pt x="8032" y="3757"/>
                    <a:pt x="6441" y="1608"/>
                  </a:cubicBezTo>
                  <a:cubicBezTo>
                    <a:pt x="5839" y="793"/>
                    <a:pt x="4974" y="87"/>
                    <a:pt x="3929" y="8"/>
                  </a:cubicBezTo>
                  <a:cubicBezTo>
                    <a:pt x="3866" y="3"/>
                    <a:pt x="3803" y="0"/>
                    <a:pt x="3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22"/>
            <p:cNvSpPr/>
            <p:nvPr/>
          </p:nvSpPr>
          <p:spPr>
            <a:xfrm>
              <a:off x="7074200" y="2519625"/>
              <a:ext cx="165225" cy="466775"/>
            </a:xfrm>
            <a:custGeom>
              <a:avLst/>
              <a:gdLst/>
              <a:ahLst/>
              <a:cxnLst/>
              <a:rect l="l" t="t" r="r" b="b"/>
              <a:pathLst>
                <a:path w="6609" h="18671" extrusionOk="0">
                  <a:moveTo>
                    <a:pt x="5513" y="0"/>
                  </a:moveTo>
                  <a:cubicBezTo>
                    <a:pt x="5445" y="0"/>
                    <a:pt x="5374" y="58"/>
                    <a:pt x="5390" y="148"/>
                  </a:cubicBezTo>
                  <a:cubicBezTo>
                    <a:pt x="5816" y="2543"/>
                    <a:pt x="6036" y="4982"/>
                    <a:pt x="5903" y="7413"/>
                  </a:cubicBezTo>
                  <a:cubicBezTo>
                    <a:pt x="5763" y="9845"/>
                    <a:pt x="5287" y="12241"/>
                    <a:pt x="4485" y="14540"/>
                  </a:cubicBezTo>
                  <a:cubicBezTo>
                    <a:pt x="4279" y="15125"/>
                    <a:pt x="4053" y="15704"/>
                    <a:pt x="3803" y="16273"/>
                  </a:cubicBezTo>
                  <a:cubicBezTo>
                    <a:pt x="3584" y="16775"/>
                    <a:pt x="3374" y="17314"/>
                    <a:pt x="3018" y="17740"/>
                  </a:cubicBezTo>
                  <a:cubicBezTo>
                    <a:pt x="2782" y="18022"/>
                    <a:pt x="2479" y="18220"/>
                    <a:pt x="2166" y="18220"/>
                  </a:cubicBezTo>
                  <a:cubicBezTo>
                    <a:pt x="1976" y="18220"/>
                    <a:pt x="1782" y="18147"/>
                    <a:pt x="1598" y="17976"/>
                  </a:cubicBezTo>
                  <a:cubicBezTo>
                    <a:pt x="1185" y="17600"/>
                    <a:pt x="919" y="17022"/>
                    <a:pt x="756" y="16496"/>
                  </a:cubicBezTo>
                  <a:cubicBezTo>
                    <a:pt x="413" y="15405"/>
                    <a:pt x="447" y="14220"/>
                    <a:pt x="613" y="13099"/>
                  </a:cubicBezTo>
                  <a:cubicBezTo>
                    <a:pt x="799" y="11848"/>
                    <a:pt x="1129" y="10617"/>
                    <a:pt x="1511" y="9416"/>
                  </a:cubicBezTo>
                  <a:cubicBezTo>
                    <a:pt x="2423" y="6545"/>
                    <a:pt x="3564" y="3741"/>
                    <a:pt x="4612" y="919"/>
                  </a:cubicBezTo>
                  <a:cubicBezTo>
                    <a:pt x="4636" y="859"/>
                    <a:pt x="4587" y="820"/>
                    <a:pt x="4536" y="820"/>
                  </a:cubicBezTo>
                  <a:cubicBezTo>
                    <a:pt x="4503" y="820"/>
                    <a:pt x="4468" y="837"/>
                    <a:pt x="4452" y="876"/>
                  </a:cubicBezTo>
                  <a:cubicBezTo>
                    <a:pt x="3371" y="3574"/>
                    <a:pt x="2207" y="6259"/>
                    <a:pt x="1268" y="9014"/>
                  </a:cubicBezTo>
                  <a:cubicBezTo>
                    <a:pt x="823" y="10328"/>
                    <a:pt x="433" y="11675"/>
                    <a:pt x="224" y="13046"/>
                  </a:cubicBezTo>
                  <a:cubicBezTo>
                    <a:pt x="51" y="14187"/>
                    <a:pt x="1" y="15378"/>
                    <a:pt x="320" y="16499"/>
                  </a:cubicBezTo>
                  <a:cubicBezTo>
                    <a:pt x="562" y="17344"/>
                    <a:pt x="1149" y="18671"/>
                    <a:pt x="2188" y="18671"/>
                  </a:cubicBezTo>
                  <a:cubicBezTo>
                    <a:pt x="2238" y="18671"/>
                    <a:pt x="2288" y="18668"/>
                    <a:pt x="2340" y="18662"/>
                  </a:cubicBezTo>
                  <a:cubicBezTo>
                    <a:pt x="3414" y="18529"/>
                    <a:pt x="3930" y="17211"/>
                    <a:pt x="4303" y="16359"/>
                  </a:cubicBezTo>
                  <a:cubicBezTo>
                    <a:pt x="5337" y="13974"/>
                    <a:pt x="6009" y="11446"/>
                    <a:pt x="6289" y="8861"/>
                  </a:cubicBezTo>
                  <a:cubicBezTo>
                    <a:pt x="6608" y="5930"/>
                    <a:pt x="6458" y="2922"/>
                    <a:pt x="5620" y="84"/>
                  </a:cubicBezTo>
                  <a:cubicBezTo>
                    <a:pt x="5603" y="26"/>
                    <a:pt x="5558" y="0"/>
                    <a:pt x="5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22"/>
            <p:cNvSpPr/>
            <p:nvPr/>
          </p:nvSpPr>
          <p:spPr>
            <a:xfrm>
              <a:off x="6861950" y="2878175"/>
              <a:ext cx="21900" cy="17125"/>
            </a:xfrm>
            <a:custGeom>
              <a:avLst/>
              <a:gdLst/>
              <a:ahLst/>
              <a:cxnLst/>
              <a:rect l="l" t="t" r="r" b="b"/>
              <a:pathLst>
                <a:path w="876" h="685" extrusionOk="0">
                  <a:moveTo>
                    <a:pt x="356" y="0"/>
                  </a:moveTo>
                  <a:cubicBezTo>
                    <a:pt x="280" y="0"/>
                    <a:pt x="186" y="49"/>
                    <a:pt x="134" y="101"/>
                  </a:cubicBezTo>
                  <a:cubicBezTo>
                    <a:pt x="1" y="234"/>
                    <a:pt x="1" y="451"/>
                    <a:pt x="130" y="584"/>
                  </a:cubicBezTo>
                  <a:cubicBezTo>
                    <a:pt x="188" y="636"/>
                    <a:pt x="269" y="685"/>
                    <a:pt x="351" y="685"/>
                  </a:cubicBezTo>
                  <a:cubicBezTo>
                    <a:pt x="358" y="685"/>
                    <a:pt x="366" y="684"/>
                    <a:pt x="373" y="683"/>
                  </a:cubicBezTo>
                  <a:cubicBezTo>
                    <a:pt x="436" y="677"/>
                    <a:pt x="500" y="670"/>
                    <a:pt x="566" y="663"/>
                  </a:cubicBezTo>
                  <a:cubicBezTo>
                    <a:pt x="716" y="643"/>
                    <a:pt x="876" y="514"/>
                    <a:pt x="869" y="347"/>
                  </a:cubicBezTo>
                  <a:cubicBezTo>
                    <a:pt x="862" y="198"/>
                    <a:pt x="756" y="71"/>
                    <a:pt x="613" y="35"/>
                  </a:cubicBezTo>
                  <a:cubicBezTo>
                    <a:pt x="536" y="18"/>
                    <a:pt x="456" y="8"/>
                    <a:pt x="377" y="1"/>
                  </a:cubicBezTo>
                  <a:cubicBezTo>
                    <a:pt x="370" y="1"/>
                    <a:pt x="363" y="0"/>
                    <a:pt x="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22"/>
            <p:cNvSpPr/>
            <p:nvPr/>
          </p:nvSpPr>
          <p:spPr>
            <a:xfrm>
              <a:off x="6893150" y="2909575"/>
              <a:ext cx="16325" cy="15825"/>
            </a:xfrm>
            <a:custGeom>
              <a:avLst/>
              <a:gdLst/>
              <a:ahLst/>
              <a:cxnLst/>
              <a:rect l="l" t="t" r="r" b="b"/>
              <a:pathLst>
                <a:path w="653" h="633" extrusionOk="0">
                  <a:moveTo>
                    <a:pt x="348" y="0"/>
                  </a:moveTo>
                  <a:cubicBezTo>
                    <a:pt x="332" y="0"/>
                    <a:pt x="315" y="2"/>
                    <a:pt x="300" y="6"/>
                  </a:cubicBezTo>
                  <a:cubicBezTo>
                    <a:pt x="270" y="6"/>
                    <a:pt x="243" y="13"/>
                    <a:pt x="220" y="26"/>
                  </a:cubicBezTo>
                  <a:cubicBezTo>
                    <a:pt x="180" y="40"/>
                    <a:pt x="143" y="63"/>
                    <a:pt x="117" y="93"/>
                  </a:cubicBezTo>
                  <a:cubicBezTo>
                    <a:pt x="107" y="99"/>
                    <a:pt x="100" y="106"/>
                    <a:pt x="90" y="113"/>
                  </a:cubicBezTo>
                  <a:cubicBezTo>
                    <a:pt x="70" y="129"/>
                    <a:pt x="53" y="153"/>
                    <a:pt x="40" y="176"/>
                  </a:cubicBezTo>
                  <a:cubicBezTo>
                    <a:pt x="14" y="219"/>
                    <a:pt x="0" y="266"/>
                    <a:pt x="0" y="316"/>
                  </a:cubicBezTo>
                  <a:cubicBezTo>
                    <a:pt x="4" y="362"/>
                    <a:pt x="14" y="409"/>
                    <a:pt x="37" y="452"/>
                  </a:cubicBezTo>
                  <a:cubicBezTo>
                    <a:pt x="50" y="475"/>
                    <a:pt x="67" y="499"/>
                    <a:pt x="83" y="515"/>
                  </a:cubicBezTo>
                  <a:cubicBezTo>
                    <a:pt x="93" y="525"/>
                    <a:pt x="103" y="532"/>
                    <a:pt x="113" y="539"/>
                  </a:cubicBezTo>
                  <a:lnTo>
                    <a:pt x="177" y="588"/>
                  </a:lnTo>
                  <a:lnTo>
                    <a:pt x="253" y="622"/>
                  </a:lnTo>
                  <a:cubicBezTo>
                    <a:pt x="276" y="630"/>
                    <a:pt x="301" y="633"/>
                    <a:pt x="325" y="633"/>
                  </a:cubicBezTo>
                  <a:cubicBezTo>
                    <a:pt x="342" y="633"/>
                    <a:pt x="360" y="631"/>
                    <a:pt x="376" y="628"/>
                  </a:cubicBezTo>
                  <a:cubicBezTo>
                    <a:pt x="406" y="628"/>
                    <a:pt x="433" y="622"/>
                    <a:pt x="456" y="605"/>
                  </a:cubicBezTo>
                  <a:cubicBezTo>
                    <a:pt x="483" y="598"/>
                    <a:pt x="506" y="585"/>
                    <a:pt x="526" y="565"/>
                  </a:cubicBezTo>
                  <a:cubicBezTo>
                    <a:pt x="549" y="552"/>
                    <a:pt x="569" y="532"/>
                    <a:pt x="582" y="509"/>
                  </a:cubicBezTo>
                  <a:cubicBezTo>
                    <a:pt x="629" y="455"/>
                    <a:pt x="652" y="389"/>
                    <a:pt x="652" y="319"/>
                  </a:cubicBezTo>
                  <a:cubicBezTo>
                    <a:pt x="652" y="262"/>
                    <a:pt x="636" y="209"/>
                    <a:pt x="612" y="159"/>
                  </a:cubicBezTo>
                  <a:cubicBezTo>
                    <a:pt x="582" y="113"/>
                    <a:pt x="546" y="73"/>
                    <a:pt x="499" y="46"/>
                  </a:cubicBezTo>
                  <a:lnTo>
                    <a:pt x="423" y="13"/>
                  </a:lnTo>
                  <a:cubicBezTo>
                    <a:pt x="399" y="5"/>
                    <a:pt x="373" y="0"/>
                    <a:pt x="3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22"/>
            <p:cNvSpPr/>
            <p:nvPr/>
          </p:nvSpPr>
          <p:spPr>
            <a:xfrm>
              <a:off x="6845325" y="2953025"/>
              <a:ext cx="24550" cy="27500"/>
            </a:xfrm>
            <a:custGeom>
              <a:avLst/>
              <a:gdLst/>
              <a:ahLst/>
              <a:cxnLst/>
              <a:rect l="l" t="t" r="r" b="b"/>
              <a:pathLst>
                <a:path w="982" h="1100" extrusionOk="0">
                  <a:moveTo>
                    <a:pt x="622" y="1"/>
                  </a:moveTo>
                  <a:cubicBezTo>
                    <a:pt x="580" y="1"/>
                    <a:pt x="537" y="13"/>
                    <a:pt x="499" y="42"/>
                  </a:cubicBezTo>
                  <a:cubicBezTo>
                    <a:pt x="389" y="121"/>
                    <a:pt x="283" y="211"/>
                    <a:pt x="183" y="308"/>
                  </a:cubicBezTo>
                  <a:cubicBezTo>
                    <a:pt x="0" y="484"/>
                    <a:pt x="0" y="780"/>
                    <a:pt x="180" y="960"/>
                  </a:cubicBezTo>
                  <a:cubicBezTo>
                    <a:pt x="271" y="1052"/>
                    <a:pt x="391" y="1099"/>
                    <a:pt x="511" y="1099"/>
                  </a:cubicBezTo>
                  <a:cubicBezTo>
                    <a:pt x="628" y="1099"/>
                    <a:pt x="745" y="1055"/>
                    <a:pt x="835" y="966"/>
                  </a:cubicBezTo>
                  <a:cubicBezTo>
                    <a:pt x="962" y="843"/>
                    <a:pt x="982" y="687"/>
                    <a:pt x="958" y="517"/>
                  </a:cubicBezTo>
                  <a:cubicBezTo>
                    <a:pt x="942" y="411"/>
                    <a:pt x="918" y="304"/>
                    <a:pt x="885" y="201"/>
                  </a:cubicBezTo>
                  <a:cubicBezTo>
                    <a:pt x="853" y="94"/>
                    <a:pt x="738" y="1"/>
                    <a:pt x="6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22"/>
            <p:cNvSpPr/>
            <p:nvPr/>
          </p:nvSpPr>
          <p:spPr>
            <a:xfrm>
              <a:off x="7123700" y="2872175"/>
              <a:ext cx="20325" cy="20600"/>
            </a:xfrm>
            <a:custGeom>
              <a:avLst/>
              <a:gdLst/>
              <a:ahLst/>
              <a:cxnLst/>
              <a:rect l="l" t="t" r="r" b="b"/>
              <a:pathLst>
                <a:path w="813" h="824" extrusionOk="0">
                  <a:moveTo>
                    <a:pt x="405" y="0"/>
                  </a:moveTo>
                  <a:cubicBezTo>
                    <a:pt x="344" y="0"/>
                    <a:pt x="283" y="16"/>
                    <a:pt x="230" y="48"/>
                  </a:cubicBezTo>
                  <a:lnTo>
                    <a:pt x="203" y="65"/>
                  </a:lnTo>
                  <a:cubicBezTo>
                    <a:pt x="157" y="88"/>
                    <a:pt x="120" y="125"/>
                    <a:pt x="90" y="168"/>
                  </a:cubicBezTo>
                  <a:cubicBezTo>
                    <a:pt x="64" y="195"/>
                    <a:pt x="47" y="225"/>
                    <a:pt x="37" y="258"/>
                  </a:cubicBezTo>
                  <a:cubicBezTo>
                    <a:pt x="10" y="305"/>
                    <a:pt x="0" y="361"/>
                    <a:pt x="0" y="414"/>
                  </a:cubicBezTo>
                  <a:lnTo>
                    <a:pt x="14" y="521"/>
                  </a:lnTo>
                  <a:cubicBezTo>
                    <a:pt x="27" y="554"/>
                    <a:pt x="40" y="587"/>
                    <a:pt x="57" y="621"/>
                  </a:cubicBezTo>
                  <a:cubicBezTo>
                    <a:pt x="80" y="664"/>
                    <a:pt x="113" y="704"/>
                    <a:pt x="157" y="734"/>
                  </a:cubicBezTo>
                  <a:cubicBezTo>
                    <a:pt x="180" y="757"/>
                    <a:pt x="210" y="777"/>
                    <a:pt x="247" y="787"/>
                  </a:cubicBezTo>
                  <a:cubicBezTo>
                    <a:pt x="293" y="810"/>
                    <a:pt x="346" y="824"/>
                    <a:pt x="403" y="824"/>
                  </a:cubicBezTo>
                  <a:lnTo>
                    <a:pt x="509" y="807"/>
                  </a:lnTo>
                  <a:lnTo>
                    <a:pt x="606" y="767"/>
                  </a:lnTo>
                  <a:cubicBezTo>
                    <a:pt x="652" y="744"/>
                    <a:pt x="692" y="707"/>
                    <a:pt x="722" y="664"/>
                  </a:cubicBezTo>
                  <a:cubicBezTo>
                    <a:pt x="746" y="637"/>
                    <a:pt x="766" y="607"/>
                    <a:pt x="776" y="574"/>
                  </a:cubicBezTo>
                  <a:cubicBezTo>
                    <a:pt x="799" y="528"/>
                    <a:pt x="812" y="474"/>
                    <a:pt x="809" y="418"/>
                  </a:cubicBezTo>
                  <a:lnTo>
                    <a:pt x="795" y="311"/>
                  </a:lnTo>
                  <a:cubicBezTo>
                    <a:pt x="782" y="278"/>
                    <a:pt x="769" y="245"/>
                    <a:pt x="756" y="215"/>
                  </a:cubicBezTo>
                  <a:cubicBezTo>
                    <a:pt x="722" y="155"/>
                    <a:pt x="672" y="105"/>
                    <a:pt x="612" y="68"/>
                  </a:cubicBezTo>
                  <a:lnTo>
                    <a:pt x="589" y="52"/>
                  </a:lnTo>
                  <a:cubicBezTo>
                    <a:pt x="533" y="18"/>
                    <a:pt x="469" y="0"/>
                    <a:pt x="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22"/>
            <p:cNvSpPr/>
            <p:nvPr/>
          </p:nvSpPr>
          <p:spPr>
            <a:xfrm>
              <a:off x="6856300" y="2073175"/>
              <a:ext cx="28300" cy="27975"/>
            </a:xfrm>
            <a:custGeom>
              <a:avLst/>
              <a:gdLst/>
              <a:ahLst/>
              <a:cxnLst/>
              <a:rect l="l" t="t" r="r" b="b"/>
              <a:pathLst>
                <a:path w="1132" h="1119" extrusionOk="0">
                  <a:moveTo>
                    <a:pt x="746" y="0"/>
                  </a:moveTo>
                  <a:cubicBezTo>
                    <a:pt x="553" y="0"/>
                    <a:pt x="385" y="170"/>
                    <a:pt x="233" y="277"/>
                  </a:cubicBezTo>
                  <a:cubicBezTo>
                    <a:pt x="107" y="370"/>
                    <a:pt x="0" y="496"/>
                    <a:pt x="7" y="666"/>
                  </a:cubicBezTo>
                  <a:cubicBezTo>
                    <a:pt x="10" y="786"/>
                    <a:pt x="57" y="899"/>
                    <a:pt x="137" y="985"/>
                  </a:cubicBezTo>
                  <a:cubicBezTo>
                    <a:pt x="223" y="1068"/>
                    <a:pt x="336" y="1118"/>
                    <a:pt x="456" y="1118"/>
                  </a:cubicBezTo>
                  <a:cubicBezTo>
                    <a:pt x="623" y="1118"/>
                    <a:pt x="756" y="1032"/>
                    <a:pt x="845" y="899"/>
                  </a:cubicBezTo>
                  <a:cubicBezTo>
                    <a:pt x="952" y="746"/>
                    <a:pt x="1132" y="559"/>
                    <a:pt x="1122" y="363"/>
                  </a:cubicBezTo>
                  <a:cubicBezTo>
                    <a:pt x="1118" y="167"/>
                    <a:pt x="962" y="7"/>
                    <a:pt x="762" y="0"/>
                  </a:cubicBezTo>
                  <a:cubicBezTo>
                    <a:pt x="757" y="0"/>
                    <a:pt x="751"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22"/>
            <p:cNvSpPr/>
            <p:nvPr/>
          </p:nvSpPr>
          <p:spPr>
            <a:xfrm>
              <a:off x="6909025" y="2078000"/>
              <a:ext cx="21725" cy="23975"/>
            </a:xfrm>
            <a:custGeom>
              <a:avLst/>
              <a:gdLst/>
              <a:ahLst/>
              <a:cxnLst/>
              <a:rect l="l" t="t" r="r" b="b"/>
              <a:pathLst>
                <a:path w="869" h="959" extrusionOk="0">
                  <a:moveTo>
                    <a:pt x="440" y="0"/>
                  </a:moveTo>
                  <a:cubicBezTo>
                    <a:pt x="197" y="0"/>
                    <a:pt x="1" y="240"/>
                    <a:pt x="71" y="479"/>
                  </a:cubicBezTo>
                  <a:cubicBezTo>
                    <a:pt x="127" y="676"/>
                    <a:pt x="174" y="959"/>
                    <a:pt x="433" y="959"/>
                  </a:cubicBezTo>
                  <a:cubicBezTo>
                    <a:pt x="435" y="959"/>
                    <a:pt x="436" y="959"/>
                    <a:pt x="438" y="959"/>
                  </a:cubicBezTo>
                  <a:cubicBezTo>
                    <a:pt x="690" y="959"/>
                    <a:pt x="743" y="678"/>
                    <a:pt x="802" y="486"/>
                  </a:cubicBezTo>
                  <a:cubicBezTo>
                    <a:pt x="869" y="243"/>
                    <a:pt x="689" y="7"/>
                    <a:pt x="4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22"/>
            <p:cNvSpPr/>
            <p:nvPr/>
          </p:nvSpPr>
          <p:spPr>
            <a:xfrm>
              <a:off x="6912700" y="2137675"/>
              <a:ext cx="29125" cy="25025"/>
            </a:xfrm>
            <a:custGeom>
              <a:avLst/>
              <a:gdLst/>
              <a:ahLst/>
              <a:cxnLst/>
              <a:rect l="l" t="t" r="r" b="b"/>
              <a:pathLst>
                <a:path w="1165" h="1001" extrusionOk="0">
                  <a:moveTo>
                    <a:pt x="647" y="0"/>
                  </a:moveTo>
                  <a:cubicBezTo>
                    <a:pt x="533" y="0"/>
                    <a:pt x="418" y="43"/>
                    <a:pt x="329" y="129"/>
                  </a:cubicBezTo>
                  <a:cubicBezTo>
                    <a:pt x="279" y="175"/>
                    <a:pt x="226" y="218"/>
                    <a:pt x="180" y="268"/>
                  </a:cubicBezTo>
                  <a:cubicBezTo>
                    <a:pt x="93" y="351"/>
                    <a:pt x="60" y="455"/>
                    <a:pt x="30" y="564"/>
                  </a:cubicBezTo>
                  <a:cubicBezTo>
                    <a:pt x="0" y="664"/>
                    <a:pt x="23" y="774"/>
                    <a:pt x="87" y="857"/>
                  </a:cubicBezTo>
                  <a:cubicBezTo>
                    <a:pt x="150" y="940"/>
                    <a:pt x="246" y="990"/>
                    <a:pt x="353" y="994"/>
                  </a:cubicBezTo>
                  <a:cubicBezTo>
                    <a:pt x="383" y="997"/>
                    <a:pt x="413" y="1000"/>
                    <a:pt x="442" y="1000"/>
                  </a:cubicBezTo>
                  <a:cubicBezTo>
                    <a:pt x="449" y="1000"/>
                    <a:pt x="455" y="1001"/>
                    <a:pt x="461" y="1001"/>
                  </a:cubicBezTo>
                  <a:cubicBezTo>
                    <a:pt x="541" y="1001"/>
                    <a:pt x="621" y="980"/>
                    <a:pt x="692" y="940"/>
                  </a:cubicBezTo>
                  <a:cubicBezTo>
                    <a:pt x="755" y="914"/>
                    <a:pt x="815" y="880"/>
                    <a:pt x="878" y="850"/>
                  </a:cubicBezTo>
                  <a:cubicBezTo>
                    <a:pt x="1128" y="731"/>
                    <a:pt x="1164" y="385"/>
                    <a:pt x="1011" y="182"/>
                  </a:cubicBezTo>
                  <a:cubicBezTo>
                    <a:pt x="920" y="62"/>
                    <a:pt x="784" y="0"/>
                    <a:pt x="6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22"/>
            <p:cNvSpPr/>
            <p:nvPr/>
          </p:nvSpPr>
          <p:spPr>
            <a:xfrm>
              <a:off x="6878750" y="2173000"/>
              <a:ext cx="32375" cy="23975"/>
            </a:xfrm>
            <a:custGeom>
              <a:avLst/>
              <a:gdLst/>
              <a:ahLst/>
              <a:cxnLst/>
              <a:rect l="l" t="t" r="r" b="b"/>
              <a:pathLst>
                <a:path w="1295" h="959" extrusionOk="0">
                  <a:moveTo>
                    <a:pt x="765" y="0"/>
                  </a:moveTo>
                  <a:cubicBezTo>
                    <a:pt x="724" y="0"/>
                    <a:pt x="682" y="5"/>
                    <a:pt x="639" y="13"/>
                  </a:cubicBezTo>
                  <a:cubicBezTo>
                    <a:pt x="380" y="63"/>
                    <a:pt x="7" y="143"/>
                    <a:pt x="4" y="475"/>
                  </a:cubicBezTo>
                  <a:cubicBezTo>
                    <a:pt x="1" y="805"/>
                    <a:pt x="373" y="891"/>
                    <a:pt x="633" y="945"/>
                  </a:cubicBezTo>
                  <a:cubicBezTo>
                    <a:pt x="677" y="953"/>
                    <a:pt x="722" y="958"/>
                    <a:pt x="766" y="958"/>
                  </a:cubicBezTo>
                  <a:cubicBezTo>
                    <a:pt x="891" y="958"/>
                    <a:pt x="1014" y="920"/>
                    <a:pt x="1102" y="825"/>
                  </a:cubicBezTo>
                  <a:cubicBezTo>
                    <a:pt x="1291" y="635"/>
                    <a:pt x="1295" y="329"/>
                    <a:pt x="1109" y="139"/>
                  </a:cubicBezTo>
                  <a:cubicBezTo>
                    <a:pt x="1011" y="42"/>
                    <a:pt x="892" y="0"/>
                    <a:pt x="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22"/>
            <p:cNvSpPr/>
            <p:nvPr/>
          </p:nvSpPr>
          <p:spPr>
            <a:xfrm>
              <a:off x="6853800" y="2160300"/>
              <a:ext cx="22475" cy="31425"/>
            </a:xfrm>
            <a:custGeom>
              <a:avLst/>
              <a:gdLst/>
              <a:ahLst/>
              <a:cxnLst/>
              <a:rect l="l" t="t" r="r" b="b"/>
              <a:pathLst>
                <a:path w="899" h="1257" extrusionOk="0">
                  <a:moveTo>
                    <a:pt x="289" y="0"/>
                  </a:moveTo>
                  <a:cubicBezTo>
                    <a:pt x="183" y="0"/>
                    <a:pt x="80" y="55"/>
                    <a:pt x="60" y="175"/>
                  </a:cubicBezTo>
                  <a:cubicBezTo>
                    <a:pt x="44" y="291"/>
                    <a:pt x="17" y="408"/>
                    <a:pt x="11" y="524"/>
                  </a:cubicBezTo>
                  <a:cubicBezTo>
                    <a:pt x="1" y="634"/>
                    <a:pt x="14" y="744"/>
                    <a:pt x="14" y="854"/>
                  </a:cubicBezTo>
                  <a:cubicBezTo>
                    <a:pt x="14" y="1078"/>
                    <a:pt x="198" y="1257"/>
                    <a:pt x="418" y="1257"/>
                  </a:cubicBezTo>
                  <a:cubicBezTo>
                    <a:pt x="436" y="1257"/>
                    <a:pt x="454" y="1255"/>
                    <a:pt x="473" y="1253"/>
                  </a:cubicBezTo>
                  <a:cubicBezTo>
                    <a:pt x="696" y="1226"/>
                    <a:pt x="899" y="983"/>
                    <a:pt x="812" y="751"/>
                  </a:cubicBezTo>
                  <a:cubicBezTo>
                    <a:pt x="772" y="634"/>
                    <a:pt x="729" y="511"/>
                    <a:pt x="679" y="395"/>
                  </a:cubicBezTo>
                  <a:cubicBezTo>
                    <a:pt x="629" y="301"/>
                    <a:pt x="576" y="208"/>
                    <a:pt x="520" y="118"/>
                  </a:cubicBezTo>
                  <a:cubicBezTo>
                    <a:pt x="475" y="41"/>
                    <a:pt x="381" y="0"/>
                    <a:pt x="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22"/>
            <p:cNvSpPr/>
            <p:nvPr/>
          </p:nvSpPr>
          <p:spPr>
            <a:xfrm>
              <a:off x="6873300" y="2123650"/>
              <a:ext cx="19400" cy="18700"/>
            </a:xfrm>
            <a:custGeom>
              <a:avLst/>
              <a:gdLst/>
              <a:ahLst/>
              <a:cxnLst/>
              <a:rect l="l" t="t" r="r" b="b"/>
              <a:pathLst>
                <a:path w="776" h="748" extrusionOk="0">
                  <a:moveTo>
                    <a:pt x="388" y="0"/>
                  </a:moveTo>
                  <a:cubicBezTo>
                    <a:pt x="196" y="0"/>
                    <a:pt x="4" y="124"/>
                    <a:pt x="2" y="370"/>
                  </a:cubicBezTo>
                  <a:cubicBezTo>
                    <a:pt x="1" y="621"/>
                    <a:pt x="195" y="748"/>
                    <a:pt x="390" y="748"/>
                  </a:cubicBezTo>
                  <a:cubicBezTo>
                    <a:pt x="581" y="748"/>
                    <a:pt x="773" y="625"/>
                    <a:pt x="774" y="377"/>
                  </a:cubicBezTo>
                  <a:cubicBezTo>
                    <a:pt x="776" y="126"/>
                    <a:pt x="582" y="0"/>
                    <a:pt x="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22"/>
            <p:cNvSpPr/>
            <p:nvPr/>
          </p:nvSpPr>
          <p:spPr>
            <a:xfrm>
              <a:off x="7029900" y="1905250"/>
              <a:ext cx="26625" cy="36375"/>
            </a:xfrm>
            <a:custGeom>
              <a:avLst/>
              <a:gdLst/>
              <a:ahLst/>
              <a:cxnLst/>
              <a:rect l="l" t="t" r="r" b="b"/>
              <a:pathLst>
                <a:path w="1065" h="1455" extrusionOk="0">
                  <a:moveTo>
                    <a:pt x="648" y="0"/>
                  </a:moveTo>
                  <a:cubicBezTo>
                    <a:pt x="503" y="10"/>
                    <a:pt x="408" y="61"/>
                    <a:pt x="324" y="146"/>
                  </a:cubicBezTo>
                  <a:lnTo>
                    <a:pt x="324" y="146"/>
                  </a:lnTo>
                  <a:cubicBezTo>
                    <a:pt x="0" y="328"/>
                    <a:pt x="9" y="781"/>
                    <a:pt x="83" y="1098"/>
                  </a:cubicBezTo>
                  <a:cubicBezTo>
                    <a:pt x="130" y="1302"/>
                    <a:pt x="340" y="1455"/>
                    <a:pt x="548" y="1455"/>
                  </a:cubicBezTo>
                  <a:cubicBezTo>
                    <a:pt x="587" y="1455"/>
                    <a:pt x="627" y="1449"/>
                    <a:pt x="665" y="1438"/>
                  </a:cubicBezTo>
                  <a:cubicBezTo>
                    <a:pt x="915" y="1364"/>
                    <a:pt x="1064" y="1108"/>
                    <a:pt x="1001" y="855"/>
                  </a:cubicBezTo>
                  <a:lnTo>
                    <a:pt x="1001" y="852"/>
                  </a:lnTo>
                  <a:cubicBezTo>
                    <a:pt x="998" y="842"/>
                    <a:pt x="992" y="762"/>
                    <a:pt x="989" y="762"/>
                  </a:cubicBezTo>
                  <a:cubicBezTo>
                    <a:pt x="988" y="762"/>
                    <a:pt x="988" y="769"/>
                    <a:pt x="988" y="787"/>
                  </a:cubicBezTo>
                  <a:lnTo>
                    <a:pt x="988" y="787"/>
                  </a:lnTo>
                  <a:cubicBezTo>
                    <a:pt x="988" y="741"/>
                    <a:pt x="991" y="695"/>
                    <a:pt x="988" y="646"/>
                  </a:cubicBezTo>
                  <a:lnTo>
                    <a:pt x="974" y="523"/>
                  </a:lnTo>
                  <a:lnTo>
                    <a:pt x="974" y="523"/>
                  </a:lnTo>
                  <a:cubicBezTo>
                    <a:pt x="976" y="547"/>
                    <a:pt x="976" y="559"/>
                    <a:pt x="975" y="559"/>
                  </a:cubicBezTo>
                  <a:cubicBezTo>
                    <a:pt x="974" y="559"/>
                    <a:pt x="970" y="517"/>
                    <a:pt x="961" y="433"/>
                  </a:cubicBezTo>
                  <a:cubicBezTo>
                    <a:pt x="952" y="402"/>
                    <a:pt x="940" y="370"/>
                    <a:pt x="924" y="339"/>
                  </a:cubicBezTo>
                  <a:lnTo>
                    <a:pt x="924" y="339"/>
                  </a:lnTo>
                  <a:cubicBezTo>
                    <a:pt x="913" y="263"/>
                    <a:pt x="890" y="188"/>
                    <a:pt x="855" y="120"/>
                  </a:cubicBezTo>
                  <a:cubicBezTo>
                    <a:pt x="811" y="47"/>
                    <a:pt x="735" y="0"/>
                    <a:pt x="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22"/>
            <p:cNvSpPr/>
            <p:nvPr/>
          </p:nvSpPr>
          <p:spPr>
            <a:xfrm>
              <a:off x="7102075" y="1927350"/>
              <a:ext cx="28550" cy="24325"/>
            </a:xfrm>
            <a:custGeom>
              <a:avLst/>
              <a:gdLst/>
              <a:ahLst/>
              <a:cxnLst/>
              <a:rect l="l" t="t" r="r" b="b"/>
              <a:pathLst>
                <a:path w="1142" h="973" extrusionOk="0">
                  <a:moveTo>
                    <a:pt x="574" y="0"/>
                  </a:moveTo>
                  <a:cubicBezTo>
                    <a:pt x="447" y="0"/>
                    <a:pt x="325" y="49"/>
                    <a:pt x="233" y="138"/>
                  </a:cubicBezTo>
                  <a:cubicBezTo>
                    <a:pt x="207" y="164"/>
                    <a:pt x="183" y="191"/>
                    <a:pt x="157" y="221"/>
                  </a:cubicBezTo>
                  <a:cubicBezTo>
                    <a:pt x="94" y="291"/>
                    <a:pt x="50" y="374"/>
                    <a:pt x="27" y="464"/>
                  </a:cubicBezTo>
                  <a:cubicBezTo>
                    <a:pt x="0" y="564"/>
                    <a:pt x="14" y="670"/>
                    <a:pt x="64" y="760"/>
                  </a:cubicBezTo>
                  <a:cubicBezTo>
                    <a:pt x="84" y="787"/>
                    <a:pt x="103" y="813"/>
                    <a:pt x="123" y="840"/>
                  </a:cubicBezTo>
                  <a:cubicBezTo>
                    <a:pt x="170" y="886"/>
                    <a:pt x="227" y="923"/>
                    <a:pt x="293" y="940"/>
                  </a:cubicBezTo>
                  <a:cubicBezTo>
                    <a:pt x="352" y="962"/>
                    <a:pt x="416" y="973"/>
                    <a:pt x="480" y="973"/>
                  </a:cubicBezTo>
                  <a:cubicBezTo>
                    <a:pt x="510" y="973"/>
                    <a:pt x="540" y="970"/>
                    <a:pt x="569" y="966"/>
                  </a:cubicBezTo>
                  <a:cubicBezTo>
                    <a:pt x="652" y="966"/>
                    <a:pt x="739" y="946"/>
                    <a:pt x="812" y="903"/>
                  </a:cubicBezTo>
                  <a:cubicBezTo>
                    <a:pt x="885" y="860"/>
                    <a:pt x="945" y="800"/>
                    <a:pt x="988" y="730"/>
                  </a:cubicBezTo>
                  <a:cubicBezTo>
                    <a:pt x="1141" y="457"/>
                    <a:pt x="1005" y="111"/>
                    <a:pt x="706" y="18"/>
                  </a:cubicBezTo>
                  <a:cubicBezTo>
                    <a:pt x="662" y="6"/>
                    <a:pt x="618"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22"/>
            <p:cNvSpPr/>
            <p:nvPr/>
          </p:nvSpPr>
          <p:spPr>
            <a:xfrm>
              <a:off x="7076950" y="1978700"/>
              <a:ext cx="30875" cy="23850"/>
            </a:xfrm>
            <a:custGeom>
              <a:avLst/>
              <a:gdLst/>
              <a:ahLst/>
              <a:cxnLst/>
              <a:rect l="l" t="t" r="r" b="b"/>
              <a:pathLst>
                <a:path w="1235" h="954" extrusionOk="0">
                  <a:moveTo>
                    <a:pt x="408" y="1"/>
                  </a:moveTo>
                  <a:cubicBezTo>
                    <a:pt x="305" y="1"/>
                    <a:pt x="205" y="19"/>
                    <a:pt x="110" y="70"/>
                  </a:cubicBezTo>
                  <a:cubicBezTo>
                    <a:pt x="21" y="120"/>
                    <a:pt x="1" y="216"/>
                    <a:pt x="14" y="310"/>
                  </a:cubicBezTo>
                  <a:cubicBezTo>
                    <a:pt x="41" y="519"/>
                    <a:pt x="227" y="685"/>
                    <a:pt x="383" y="819"/>
                  </a:cubicBezTo>
                  <a:cubicBezTo>
                    <a:pt x="477" y="895"/>
                    <a:pt x="588" y="953"/>
                    <a:pt x="708" y="953"/>
                  </a:cubicBezTo>
                  <a:cubicBezTo>
                    <a:pt x="745" y="953"/>
                    <a:pt x="784" y="948"/>
                    <a:pt x="822" y="935"/>
                  </a:cubicBezTo>
                  <a:cubicBezTo>
                    <a:pt x="932" y="905"/>
                    <a:pt x="1029" y="832"/>
                    <a:pt x="1092" y="732"/>
                  </a:cubicBezTo>
                  <a:cubicBezTo>
                    <a:pt x="1235" y="489"/>
                    <a:pt x="1112" y="140"/>
                    <a:pt x="826" y="67"/>
                  </a:cubicBezTo>
                  <a:lnTo>
                    <a:pt x="826" y="70"/>
                  </a:lnTo>
                  <a:cubicBezTo>
                    <a:pt x="691" y="35"/>
                    <a:pt x="548" y="1"/>
                    <a:pt x="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22"/>
            <p:cNvSpPr/>
            <p:nvPr/>
          </p:nvSpPr>
          <p:spPr>
            <a:xfrm>
              <a:off x="7044850" y="1960425"/>
              <a:ext cx="26450" cy="35750"/>
            </a:xfrm>
            <a:custGeom>
              <a:avLst/>
              <a:gdLst/>
              <a:ahLst/>
              <a:cxnLst/>
              <a:rect l="l" t="t" r="r" b="b"/>
              <a:pathLst>
                <a:path w="1058" h="1430" extrusionOk="0">
                  <a:moveTo>
                    <a:pt x="533" y="0"/>
                  </a:moveTo>
                  <a:cubicBezTo>
                    <a:pt x="434" y="0"/>
                    <a:pt x="335" y="58"/>
                    <a:pt x="300" y="172"/>
                  </a:cubicBezTo>
                  <a:cubicBezTo>
                    <a:pt x="230" y="398"/>
                    <a:pt x="160" y="625"/>
                    <a:pt x="90" y="848"/>
                  </a:cubicBezTo>
                  <a:cubicBezTo>
                    <a:pt x="0" y="1134"/>
                    <a:pt x="237" y="1426"/>
                    <a:pt x="526" y="1430"/>
                  </a:cubicBezTo>
                  <a:cubicBezTo>
                    <a:pt x="528" y="1430"/>
                    <a:pt x="529" y="1430"/>
                    <a:pt x="531" y="1430"/>
                  </a:cubicBezTo>
                  <a:cubicBezTo>
                    <a:pt x="818" y="1430"/>
                    <a:pt x="1058" y="1139"/>
                    <a:pt x="972" y="854"/>
                  </a:cubicBezTo>
                  <a:lnTo>
                    <a:pt x="969" y="854"/>
                  </a:lnTo>
                  <a:cubicBezTo>
                    <a:pt x="902" y="628"/>
                    <a:pt x="836" y="402"/>
                    <a:pt x="769" y="176"/>
                  </a:cubicBezTo>
                  <a:cubicBezTo>
                    <a:pt x="734" y="59"/>
                    <a:pt x="634" y="0"/>
                    <a:pt x="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22"/>
            <p:cNvSpPr/>
            <p:nvPr/>
          </p:nvSpPr>
          <p:spPr>
            <a:xfrm>
              <a:off x="7091925" y="1939350"/>
              <a:ext cx="6175" cy="6025"/>
            </a:xfrm>
            <a:custGeom>
              <a:avLst/>
              <a:gdLst/>
              <a:ahLst/>
              <a:cxnLst/>
              <a:rect l="l" t="t" r="r" b="b"/>
              <a:pathLst>
                <a:path w="247" h="241" extrusionOk="0">
                  <a:moveTo>
                    <a:pt x="124" y="0"/>
                  </a:moveTo>
                  <a:cubicBezTo>
                    <a:pt x="62" y="0"/>
                    <a:pt x="0" y="40"/>
                    <a:pt x="0" y="120"/>
                  </a:cubicBezTo>
                  <a:cubicBezTo>
                    <a:pt x="0" y="200"/>
                    <a:pt x="61" y="240"/>
                    <a:pt x="122" y="240"/>
                  </a:cubicBezTo>
                  <a:cubicBezTo>
                    <a:pt x="183" y="240"/>
                    <a:pt x="245" y="200"/>
                    <a:pt x="247" y="120"/>
                  </a:cubicBezTo>
                  <a:cubicBezTo>
                    <a:pt x="247" y="40"/>
                    <a:pt x="185" y="0"/>
                    <a:pt x="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9" name="Google Shape;5849;p22"/>
          <p:cNvGrpSpPr/>
          <p:nvPr/>
        </p:nvGrpSpPr>
        <p:grpSpPr>
          <a:xfrm rot="5400000" flipH="1">
            <a:off x="1371119" y="-1114851"/>
            <a:ext cx="1531928" cy="2593347"/>
            <a:chOff x="6699775" y="1851925"/>
            <a:chExt cx="697250" cy="1180350"/>
          </a:xfrm>
        </p:grpSpPr>
        <p:sp>
          <p:nvSpPr>
            <p:cNvPr id="5850" name="Google Shape;5850;p22"/>
            <p:cNvSpPr/>
            <p:nvPr/>
          </p:nvSpPr>
          <p:spPr>
            <a:xfrm>
              <a:off x="7058750" y="2146825"/>
              <a:ext cx="338275" cy="448000"/>
            </a:xfrm>
            <a:custGeom>
              <a:avLst/>
              <a:gdLst/>
              <a:ahLst/>
              <a:cxnLst/>
              <a:rect l="l" t="t" r="r" b="b"/>
              <a:pathLst>
                <a:path w="13531" h="17920" extrusionOk="0">
                  <a:moveTo>
                    <a:pt x="6705" y="1"/>
                  </a:moveTo>
                  <a:cubicBezTo>
                    <a:pt x="6038" y="1"/>
                    <a:pt x="5353" y="141"/>
                    <a:pt x="4674" y="445"/>
                  </a:cubicBezTo>
                  <a:cubicBezTo>
                    <a:pt x="3400" y="1014"/>
                    <a:pt x="2476" y="1973"/>
                    <a:pt x="1885" y="3129"/>
                  </a:cubicBezTo>
                  <a:lnTo>
                    <a:pt x="1885" y="3129"/>
                  </a:lnTo>
                  <a:cubicBezTo>
                    <a:pt x="1533" y="3558"/>
                    <a:pt x="1237" y="4038"/>
                    <a:pt x="1008" y="4553"/>
                  </a:cubicBezTo>
                  <a:cubicBezTo>
                    <a:pt x="0" y="6832"/>
                    <a:pt x="120" y="9554"/>
                    <a:pt x="659" y="11942"/>
                  </a:cubicBezTo>
                  <a:cubicBezTo>
                    <a:pt x="1204" y="14364"/>
                    <a:pt x="2459" y="16813"/>
                    <a:pt x="4950" y="17661"/>
                  </a:cubicBezTo>
                  <a:cubicBezTo>
                    <a:pt x="5471" y="17838"/>
                    <a:pt x="5987" y="17920"/>
                    <a:pt x="6489" y="17920"/>
                  </a:cubicBezTo>
                  <a:cubicBezTo>
                    <a:pt x="8300" y="17920"/>
                    <a:pt x="9939" y="16855"/>
                    <a:pt x="11012" y="15306"/>
                  </a:cubicBezTo>
                  <a:cubicBezTo>
                    <a:pt x="13384" y="11869"/>
                    <a:pt x="13531" y="5941"/>
                    <a:pt x="11125" y="2484"/>
                  </a:cubicBezTo>
                  <a:cubicBezTo>
                    <a:pt x="10058" y="953"/>
                    <a:pt x="8441" y="1"/>
                    <a:pt x="6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22"/>
            <p:cNvSpPr/>
            <p:nvPr/>
          </p:nvSpPr>
          <p:spPr>
            <a:xfrm>
              <a:off x="6740200" y="2466975"/>
              <a:ext cx="422700" cy="565300"/>
            </a:xfrm>
            <a:custGeom>
              <a:avLst/>
              <a:gdLst/>
              <a:ahLst/>
              <a:cxnLst/>
              <a:rect l="l" t="t" r="r" b="b"/>
              <a:pathLst>
                <a:path w="16908" h="22612" extrusionOk="0">
                  <a:moveTo>
                    <a:pt x="16593" y="0"/>
                  </a:moveTo>
                  <a:cubicBezTo>
                    <a:pt x="16590" y="0"/>
                    <a:pt x="16588" y="1"/>
                    <a:pt x="16585" y="1"/>
                  </a:cubicBezTo>
                  <a:lnTo>
                    <a:pt x="16585" y="5"/>
                  </a:lnTo>
                  <a:cubicBezTo>
                    <a:pt x="14658" y="301"/>
                    <a:pt x="12935" y="1575"/>
                    <a:pt x="11398" y="2703"/>
                  </a:cubicBezTo>
                  <a:cubicBezTo>
                    <a:pt x="8387" y="4915"/>
                    <a:pt x="5786" y="7633"/>
                    <a:pt x="3706" y="10737"/>
                  </a:cubicBezTo>
                  <a:cubicBezTo>
                    <a:pt x="2638" y="12327"/>
                    <a:pt x="1647" y="14034"/>
                    <a:pt x="958" y="15827"/>
                  </a:cubicBezTo>
                  <a:cubicBezTo>
                    <a:pt x="293" y="17547"/>
                    <a:pt x="0" y="19603"/>
                    <a:pt x="1171" y="21177"/>
                  </a:cubicBezTo>
                  <a:cubicBezTo>
                    <a:pt x="1640" y="21809"/>
                    <a:pt x="2306" y="22331"/>
                    <a:pt x="3077" y="22531"/>
                  </a:cubicBezTo>
                  <a:cubicBezTo>
                    <a:pt x="3290" y="22585"/>
                    <a:pt x="3502" y="22611"/>
                    <a:pt x="3711" y="22611"/>
                  </a:cubicBezTo>
                  <a:cubicBezTo>
                    <a:pt x="4296" y="22611"/>
                    <a:pt x="4863" y="22411"/>
                    <a:pt x="5370" y="22075"/>
                  </a:cubicBezTo>
                  <a:cubicBezTo>
                    <a:pt x="6135" y="21569"/>
                    <a:pt x="6800" y="20884"/>
                    <a:pt x="7449" y="20239"/>
                  </a:cubicBezTo>
                  <a:cubicBezTo>
                    <a:pt x="8118" y="19570"/>
                    <a:pt x="8760" y="18875"/>
                    <a:pt x="9375" y="18153"/>
                  </a:cubicBezTo>
                  <a:cubicBezTo>
                    <a:pt x="10600" y="16712"/>
                    <a:pt x="11701" y="15169"/>
                    <a:pt x="12666" y="13542"/>
                  </a:cubicBezTo>
                  <a:cubicBezTo>
                    <a:pt x="14582" y="10315"/>
                    <a:pt x="16066" y="6695"/>
                    <a:pt x="16741" y="2995"/>
                  </a:cubicBezTo>
                  <a:cubicBezTo>
                    <a:pt x="16824" y="2543"/>
                    <a:pt x="16877" y="2087"/>
                    <a:pt x="16904" y="1628"/>
                  </a:cubicBezTo>
                  <a:cubicBezTo>
                    <a:pt x="16908" y="1567"/>
                    <a:pt x="16857" y="1533"/>
                    <a:pt x="16806" y="1533"/>
                  </a:cubicBezTo>
                  <a:cubicBezTo>
                    <a:pt x="16765" y="1533"/>
                    <a:pt x="16724" y="1554"/>
                    <a:pt x="16711" y="1601"/>
                  </a:cubicBezTo>
                  <a:cubicBezTo>
                    <a:pt x="16222" y="3335"/>
                    <a:pt x="15886" y="5098"/>
                    <a:pt x="15307" y="6811"/>
                  </a:cubicBezTo>
                  <a:cubicBezTo>
                    <a:pt x="14722" y="8535"/>
                    <a:pt x="14003" y="10211"/>
                    <a:pt x="13155" y="11825"/>
                  </a:cubicBezTo>
                  <a:cubicBezTo>
                    <a:pt x="11494" y="14999"/>
                    <a:pt x="9349" y="17940"/>
                    <a:pt x="6790" y="20445"/>
                  </a:cubicBezTo>
                  <a:cubicBezTo>
                    <a:pt x="6135" y="21087"/>
                    <a:pt x="5443" y="21829"/>
                    <a:pt x="4571" y="22172"/>
                  </a:cubicBezTo>
                  <a:cubicBezTo>
                    <a:pt x="4295" y="22279"/>
                    <a:pt x="4012" y="22329"/>
                    <a:pt x="3732" y="22329"/>
                  </a:cubicBezTo>
                  <a:cubicBezTo>
                    <a:pt x="3188" y="22329"/>
                    <a:pt x="2651" y="22141"/>
                    <a:pt x="2186" y="21816"/>
                  </a:cubicBezTo>
                  <a:cubicBezTo>
                    <a:pt x="492" y="20631"/>
                    <a:pt x="366" y="18492"/>
                    <a:pt x="918" y="16666"/>
                  </a:cubicBezTo>
                  <a:cubicBezTo>
                    <a:pt x="1461" y="14876"/>
                    <a:pt x="2439" y="13179"/>
                    <a:pt x="3433" y="11605"/>
                  </a:cubicBezTo>
                  <a:cubicBezTo>
                    <a:pt x="5466" y="8398"/>
                    <a:pt x="8044" y="5570"/>
                    <a:pt x="11055" y="3255"/>
                  </a:cubicBezTo>
                  <a:cubicBezTo>
                    <a:pt x="11864" y="2633"/>
                    <a:pt x="12705" y="2051"/>
                    <a:pt x="13574" y="1508"/>
                  </a:cubicBezTo>
                  <a:cubicBezTo>
                    <a:pt x="14525" y="919"/>
                    <a:pt x="15503" y="334"/>
                    <a:pt x="16608" y="94"/>
                  </a:cubicBezTo>
                  <a:cubicBezTo>
                    <a:pt x="16665" y="82"/>
                    <a:pt x="16644" y="0"/>
                    <a:pt x="16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22"/>
            <p:cNvSpPr/>
            <p:nvPr/>
          </p:nvSpPr>
          <p:spPr>
            <a:xfrm>
              <a:off x="6699775" y="2329000"/>
              <a:ext cx="431150" cy="208625"/>
            </a:xfrm>
            <a:custGeom>
              <a:avLst/>
              <a:gdLst/>
              <a:ahLst/>
              <a:cxnLst/>
              <a:rect l="l" t="t" r="r" b="b"/>
              <a:pathLst>
                <a:path w="17246" h="8345" extrusionOk="0">
                  <a:moveTo>
                    <a:pt x="7358" y="0"/>
                  </a:moveTo>
                  <a:cubicBezTo>
                    <a:pt x="5172" y="0"/>
                    <a:pt x="2879" y="511"/>
                    <a:pt x="1314" y="2114"/>
                  </a:cubicBezTo>
                  <a:cubicBezTo>
                    <a:pt x="556" y="2889"/>
                    <a:pt x="0" y="3967"/>
                    <a:pt x="43" y="5071"/>
                  </a:cubicBezTo>
                  <a:cubicBezTo>
                    <a:pt x="87" y="6142"/>
                    <a:pt x="735" y="7044"/>
                    <a:pt x="1627" y="7593"/>
                  </a:cubicBezTo>
                  <a:cubicBezTo>
                    <a:pt x="2625" y="8210"/>
                    <a:pt x="3823" y="8344"/>
                    <a:pt x="4977" y="8344"/>
                  </a:cubicBezTo>
                  <a:cubicBezTo>
                    <a:pt x="5081" y="8344"/>
                    <a:pt x="5184" y="8343"/>
                    <a:pt x="5287" y="8341"/>
                  </a:cubicBezTo>
                  <a:cubicBezTo>
                    <a:pt x="6544" y="8315"/>
                    <a:pt x="7795" y="8152"/>
                    <a:pt x="9019" y="7852"/>
                  </a:cubicBezTo>
                  <a:cubicBezTo>
                    <a:pt x="11731" y="7197"/>
                    <a:pt x="14369" y="5916"/>
                    <a:pt x="16405" y="3990"/>
                  </a:cubicBezTo>
                  <a:cubicBezTo>
                    <a:pt x="16440" y="3957"/>
                    <a:pt x="16409" y="3896"/>
                    <a:pt x="16370" y="3896"/>
                  </a:cubicBezTo>
                  <a:cubicBezTo>
                    <a:pt x="16361" y="3896"/>
                    <a:pt x="16351" y="3899"/>
                    <a:pt x="16342" y="3907"/>
                  </a:cubicBezTo>
                  <a:lnTo>
                    <a:pt x="16342" y="3903"/>
                  </a:lnTo>
                  <a:cubicBezTo>
                    <a:pt x="14466" y="5334"/>
                    <a:pt x="12406" y="6495"/>
                    <a:pt x="10147" y="7194"/>
                  </a:cubicBezTo>
                  <a:cubicBezTo>
                    <a:pt x="9009" y="7546"/>
                    <a:pt x="7842" y="7783"/>
                    <a:pt x="6661" y="7899"/>
                  </a:cubicBezTo>
                  <a:cubicBezTo>
                    <a:pt x="6100" y="7953"/>
                    <a:pt x="5523" y="7996"/>
                    <a:pt x="4947" y="7996"/>
                  </a:cubicBezTo>
                  <a:cubicBezTo>
                    <a:pt x="4280" y="7996"/>
                    <a:pt x="3615" y="7938"/>
                    <a:pt x="2978" y="7773"/>
                  </a:cubicBezTo>
                  <a:cubicBezTo>
                    <a:pt x="1920" y="7496"/>
                    <a:pt x="865" y="6814"/>
                    <a:pt x="519" y="5727"/>
                  </a:cubicBezTo>
                  <a:cubicBezTo>
                    <a:pt x="170" y="4635"/>
                    <a:pt x="639" y="3438"/>
                    <a:pt x="1351" y="2596"/>
                  </a:cubicBezTo>
                  <a:cubicBezTo>
                    <a:pt x="2808" y="871"/>
                    <a:pt x="5178" y="337"/>
                    <a:pt x="7361" y="337"/>
                  </a:cubicBezTo>
                  <a:cubicBezTo>
                    <a:pt x="7565" y="337"/>
                    <a:pt x="7768" y="341"/>
                    <a:pt x="7968" y="350"/>
                  </a:cubicBezTo>
                  <a:cubicBezTo>
                    <a:pt x="9525" y="420"/>
                    <a:pt x="11069" y="693"/>
                    <a:pt x="12599" y="949"/>
                  </a:cubicBezTo>
                  <a:cubicBezTo>
                    <a:pt x="13361" y="1076"/>
                    <a:pt x="14123" y="1209"/>
                    <a:pt x="14885" y="1348"/>
                  </a:cubicBezTo>
                  <a:cubicBezTo>
                    <a:pt x="15630" y="1485"/>
                    <a:pt x="16382" y="1668"/>
                    <a:pt x="17137" y="1691"/>
                  </a:cubicBezTo>
                  <a:cubicBezTo>
                    <a:pt x="17138" y="1691"/>
                    <a:pt x="17139" y="1691"/>
                    <a:pt x="17141" y="1691"/>
                  </a:cubicBezTo>
                  <a:cubicBezTo>
                    <a:pt x="17237" y="1691"/>
                    <a:pt x="17246" y="1558"/>
                    <a:pt x="17164" y="1528"/>
                  </a:cubicBezTo>
                  <a:cubicBezTo>
                    <a:pt x="16442" y="1255"/>
                    <a:pt x="15667" y="1149"/>
                    <a:pt x="14908" y="1009"/>
                  </a:cubicBezTo>
                  <a:cubicBezTo>
                    <a:pt x="14173" y="876"/>
                    <a:pt x="13434" y="746"/>
                    <a:pt x="12692" y="623"/>
                  </a:cubicBezTo>
                  <a:cubicBezTo>
                    <a:pt x="11238" y="380"/>
                    <a:pt x="9778" y="124"/>
                    <a:pt x="8304" y="31"/>
                  </a:cubicBezTo>
                  <a:cubicBezTo>
                    <a:pt x="7993" y="11"/>
                    <a:pt x="7676" y="0"/>
                    <a:pt x="7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22"/>
            <p:cNvSpPr/>
            <p:nvPr/>
          </p:nvSpPr>
          <p:spPr>
            <a:xfrm>
              <a:off x="6772450" y="2037250"/>
              <a:ext cx="409575" cy="325700"/>
            </a:xfrm>
            <a:custGeom>
              <a:avLst/>
              <a:gdLst/>
              <a:ahLst/>
              <a:cxnLst/>
              <a:rect l="l" t="t" r="r" b="b"/>
              <a:pathLst>
                <a:path w="16383" h="13028" extrusionOk="0">
                  <a:moveTo>
                    <a:pt x="4832" y="1"/>
                  </a:moveTo>
                  <a:cubicBezTo>
                    <a:pt x="4410" y="1"/>
                    <a:pt x="3983" y="50"/>
                    <a:pt x="3554" y="157"/>
                  </a:cubicBezTo>
                  <a:cubicBezTo>
                    <a:pt x="1621" y="639"/>
                    <a:pt x="1" y="2668"/>
                    <a:pt x="553" y="4718"/>
                  </a:cubicBezTo>
                  <a:cubicBezTo>
                    <a:pt x="859" y="5856"/>
                    <a:pt x="1841" y="6597"/>
                    <a:pt x="2742" y="7266"/>
                  </a:cubicBezTo>
                  <a:cubicBezTo>
                    <a:pt x="3833" y="8071"/>
                    <a:pt x="4965" y="8820"/>
                    <a:pt x="6136" y="9502"/>
                  </a:cubicBezTo>
                  <a:cubicBezTo>
                    <a:pt x="8771" y="11039"/>
                    <a:pt x="11595" y="12223"/>
                    <a:pt x="14539" y="13025"/>
                  </a:cubicBezTo>
                  <a:cubicBezTo>
                    <a:pt x="14546" y="13027"/>
                    <a:pt x="14553" y="13028"/>
                    <a:pt x="14559" y="13028"/>
                  </a:cubicBezTo>
                  <a:cubicBezTo>
                    <a:pt x="14627" y="13028"/>
                    <a:pt x="14649" y="12920"/>
                    <a:pt x="14573" y="12899"/>
                  </a:cubicBezTo>
                  <a:cubicBezTo>
                    <a:pt x="12147" y="12107"/>
                    <a:pt x="9779" y="11102"/>
                    <a:pt x="7540" y="9868"/>
                  </a:cubicBezTo>
                  <a:cubicBezTo>
                    <a:pt x="6425" y="9252"/>
                    <a:pt x="5331" y="8600"/>
                    <a:pt x="4276" y="7882"/>
                  </a:cubicBezTo>
                  <a:cubicBezTo>
                    <a:pt x="3298" y="7216"/>
                    <a:pt x="2170" y="6531"/>
                    <a:pt x="1435" y="5586"/>
                  </a:cubicBezTo>
                  <a:cubicBezTo>
                    <a:pt x="41" y="3793"/>
                    <a:pt x="1375" y="1278"/>
                    <a:pt x="3334" y="622"/>
                  </a:cubicBezTo>
                  <a:cubicBezTo>
                    <a:pt x="3839" y="454"/>
                    <a:pt x="4345" y="379"/>
                    <a:pt x="4845" y="379"/>
                  </a:cubicBezTo>
                  <a:cubicBezTo>
                    <a:pt x="6789" y="379"/>
                    <a:pt x="8655" y="1519"/>
                    <a:pt x="10081" y="2791"/>
                  </a:cubicBezTo>
                  <a:cubicBezTo>
                    <a:pt x="12061" y="4558"/>
                    <a:pt x="13731" y="7023"/>
                    <a:pt x="16283" y="8005"/>
                  </a:cubicBezTo>
                  <a:cubicBezTo>
                    <a:pt x="16291" y="8008"/>
                    <a:pt x="16298" y="8009"/>
                    <a:pt x="16305" y="8009"/>
                  </a:cubicBezTo>
                  <a:cubicBezTo>
                    <a:pt x="16360" y="8009"/>
                    <a:pt x="16383" y="7924"/>
                    <a:pt x="16333" y="7892"/>
                  </a:cubicBezTo>
                  <a:cubicBezTo>
                    <a:pt x="15181" y="7150"/>
                    <a:pt x="14137" y="6285"/>
                    <a:pt x="13162" y="5327"/>
                  </a:cubicBezTo>
                  <a:cubicBezTo>
                    <a:pt x="12217" y="4398"/>
                    <a:pt x="11332" y="3414"/>
                    <a:pt x="10348" y="2532"/>
                  </a:cubicBezTo>
                  <a:cubicBezTo>
                    <a:pt x="8834" y="1176"/>
                    <a:pt x="6894" y="1"/>
                    <a:pt x="4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22"/>
            <p:cNvSpPr/>
            <p:nvPr/>
          </p:nvSpPr>
          <p:spPr>
            <a:xfrm>
              <a:off x="6980725" y="1851925"/>
              <a:ext cx="200800" cy="465525"/>
            </a:xfrm>
            <a:custGeom>
              <a:avLst/>
              <a:gdLst/>
              <a:ahLst/>
              <a:cxnLst/>
              <a:rect l="l" t="t" r="r" b="b"/>
              <a:pathLst>
                <a:path w="8032" h="18621" extrusionOk="0">
                  <a:moveTo>
                    <a:pt x="3742" y="356"/>
                  </a:moveTo>
                  <a:cubicBezTo>
                    <a:pt x="4730" y="356"/>
                    <a:pt x="5598" y="1049"/>
                    <a:pt x="6168" y="1827"/>
                  </a:cubicBezTo>
                  <a:cubicBezTo>
                    <a:pt x="7662" y="3863"/>
                    <a:pt x="7669" y="6708"/>
                    <a:pt x="7672" y="9127"/>
                  </a:cubicBezTo>
                  <a:cubicBezTo>
                    <a:pt x="7675" y="11298"/>
                    <a:pt x="7599" y="13470"/>
                    <a:pt x="7549" y="15643"/>
                  </a:cubicBezTo>
                  <a:lnTo>
                    <a:pt x="7549" y="15643"/>
                  </a:lnTo>
                  <a:cubicBezTo>
                    <a:pt x="7548" y="15631"/>
                    <a:pt x="7543" y="15619"/>
                    <a:pt x="7533" y="15607"/>
                  </a:cubicBezTo>
                  <a:cubicBezTo>
                    <a:pt x="5852" y="13731"/>
                    <a:pt x="4532" y="11559"/>
                    <a:pt x="3361" y="9336"/>
                  </a:cubicBezTo>
                  <a:cubicBezTo>
                    <a:pt x="2772" y="8222"/>
                    <a:pt x="2166" y="7094"/>
                    <a:pt x="1697" y="5926"/>
                  </a:cubicBezTo>
                  <a:cubicBezTo>
                    <a:pt x="1255" y="4822"/>
                    <a:pt x="965" y="3581"/>
                    <a:pt x="1335" y="2416"/>
                  </a:cubicBezTo>
                  <a:cubicBezTo>
                    <a:pt x="1631" y="1481"/>
                    <a:pt x="2336" y="586"/>
                    <a:pt x="3344" y="393"/>
                  </a:cubicBezTo>
                  <a:cubicBezTo>
                    <a:pt x="3478" y="368"/>
                    <a:pt x="3611" y="356"/>
                    <a:pt x="3742" y="356"/>
                  </a:cubicBezTo>
                  <a:close/>
                  <a:moveTo>
                    <a:pt x="3741" y="0"/>
                  </a:moveTo>
                  <a:cubicBezTo>
                    <a:pt x="2794" y="0"/>
                    <a:pt x="1966" y="558"/>
                    <a:pt x="1451" y="1338"/>
                  </a:cubicBezTo>
                  <a:cubicBezTo>
                    <a:pt x="0" y="3521"/>
                    <a:pt x="1335" y="6112"/>
                    <a:pt x="2389" y="8142"/>
                  </a:cubicBezTo>
                  <a:cubicBezTo>
                    <a:pt x="3793" y="10843"/>
                    <a:pt x="5347" y="13468"/>
                    <a:pt x="7436" y="15701"/>
                  </a:cubicBezTo>
                  <a:cubicBezTo>
                    <a:pt x="7450" y="15715"/>
                    <a:pt x="7466" y="15722"/>
                    <a:pt x="7481" y="15722"/>
                  </a:cubicBezTo>
                  <a:cubicBezTo>
                    <a:pt x="7514" y="15722"/>
                    <a:pt x="7543" y="15694"/>
                    <a:pt x="7549" y="15662"/>
                  </a:cubicBezTo>
                  <a:lnTo>
                    <a:pt x="7549" y="15662"/>
                  </a:lnTo>
                  <a:cubicBezTo>
                    <a:pt x="7528" y="16618"/>
                    <a:pt x="7511" y="17575"/>
                    <a:pt x="7509" y="18532"/>
                  </a:cubicBezTo>
                  <a:cubicBezTo>
                    <a:pt x="7509" y="18591"/>
                    <a:pt x="7552" y="18620"/>
                    <a:pt x="7596" y="18620"/>
                  </a:cubicBezTo>
                  <a:cubicBezTo>
                    <a:pt x="7641" y="18620"/>
                    <a:pt x="7687" y="18590"/>
                    <a:pt x="7692" y="18532"/>
                  </a:cubicBezTo>
                  <a:cubicBezTo>
                    <a:pt x="8005" y="15478"/>
                    <a:pt x="8015" y="12387"/>
                    <a:pt x="8015" y="9320"/>
                  </a:cubicBezTo>
                  <a:cubicBezTo>
                    <a:pt x="8015" y="6768"/>
                    <a:pt x="8032" y="3757"/>
                    <a:pt x="6441" y="1608"/>
                  </a:cubicBezTo>
                  <a:cubicBezTo>
                    <a:pt x="5839" y="793"/>
                    <a:pt x="4974" y="87"/>
                    <a:pt x="3929" y="8"/>
                  </a:cubicBezTo>
                  <a:cubicBezTo>
                    <a:pt x="3866" y="3"/>
                    <a:pt x="3803" y="0"/>
                    <a:pt x="3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22"/>
            <p:cNvSpPr/>
            <p:nvPr/>
          </p:nvSpPr>
          <p:spPr>
            <a:xfrm>
              <a:off x="7074200" y="2519625"/>
              <a:ext cx="165225" cy="466775"/>
            </a:xfrm>
            <a:custGeom>
              <a:avLst/>
              <a:gdLst/>
              <a:ahLst/>
              <a:cxnLst/>
              <a:rect l="l" t="t" r="r" b="b"/>
              <a:pathLst>
                <a:path w="6609" h="18671" extrusionOk="0">
                  <a:moveTo>
                    <a:pt x="5513" y="0"/>
                  </a:moveTo>
                  <a:cubicBezTo>
                    <a:pt x="5445" y="0"/>
                    <a:pt x="5374" y="58"/>
                    <a:pt x="5390" y="148"/>
                  </a:cubicBezTo>
                  <a:cubicBezTo>
                    <a:pt x="5816" y="2543"/>
                    <a:pt x="6036" y="4982"/>
                    <a:pt x="5903" y="7413"/>
                  </a:cubicBezTo>
                  <a:cubicBezTo>
                    <a:pt x="5763" y="9845"/>
                    <a:pt x="5287" y="12241"/>
                    <a:pt x="4485" y="14540"/>
                  </a:cubicBezTo>
                  <a:cubicBezTo>
                    <a:pt x="4279" y="15125"/>
                    <a:pt x="4053" y="15704"/>
                    <a:pt x="3803" y="16273"/>
                  </a:cubicBezTo>
                  <a:cubicBezTo>
                    <a:pt x="3584" y="16775"/>
                    <a:pt x="3374" y="17314"/>
                    <a:pt x="3018" y="17740"/>
                  </a:cubicBezTo>
                  <a:cubicBezTo>
                    <a:pt x="2782" y="18022"/>
                    <a:pt x="2479" y="18220"/>
                    <a:pt x="2166" y="18220"/>
                  </a:cubicBezTo>
                  <a:cubicBezTo>
                    <a:pt x="1976" y="18220"/>
                    <a:pt x="1782" y="18147"/>
                    <a:pt x="1598" y="17976"/>
                  </a:cubicBezTo>
                  <a:cubicBezTo>
                    <a:pt x="1185" y="17600"/>
                    <a:pt x="919" y="17022"/>
                    <a:pt x="756" y="16496"/>
                  </a:cubicBezTo>
                  <a:cubicBezTo>
                    <a:pt x="413" y="15405"/>
                    <a:pt x="447" y="14220"/>
                    <a:pt x="613" y="13099"/>
                  </a:cubicBezTo>
                  <a:cubicBezTo>
                    <a:pt x="799" y="11848"/>
                    <a:pt x="1129" y="10617"/>
                    <a:pt x="1511" y="9416"/>
                  </a:cubicBezTo>
                  <a:cubicBezTo>
                    <a:pt x="2423" y="6545"/>
                    <a:pt x="3564" y="3741"/>
                    <a:pt x="4612" y="919"/>
                  </a:cubicBezTo>
                  <a:cubicBezTo>
                    <a:pt x="4636" y="859"/>
                    <a:pt x="4587" y="820"/>
                    <a:pt x="4536" y="820"/>
                  </a:cubicBezTo>
                  <a:cubicBezTo>
                    <a:pt x="4503" y="820"/>
                    <a:pt x="4468" y="837"/>
                    <a:pt x="4452" y="876"/>
                  </a:cubicBezTo>
                  <a:cubicBezTo>
                    <a:pt x="3371" y="3574"/>
                    <a:pt x="2207" y="6259"/>
                    <a:pt x="1268" y="9014"/>
                  </a:cubicBezTo>
                  <a:cubicBezTo>
                    <a:pt x="823" y="10328"/>
                    <a:pt x="433" y="11675"/>
                    <a:pt x="224" y="13046"/>
                  </a:cubicBezTo>
                  <a:cubicBezTo>
                    <a:pt x="51" y="14187"/>
                    <a:pt x="1" y="15378"/>
                    <a:pt x="320" y="16499"/>
                  </a:cubicBezTo>
                  <a:cubicBezTo>
                    <a:pt x="562" y="17344"/>
                    <a:pt x="1149" y="18671"/>
                    <a:pt x="2188" y="18671"/>
                  </a:cubicBezTo>
                  <a:cubicBezTo>
                    <a:pt x="2238" y="18671"/>
                    <a:pt x="2288" y="18668"/>
                    <a:pt x="2340" y="18662"/>
                  </a:cubicBezTo>
                  <a:cubicBezTo>
                    <a:pt x="3414" y="18529"/>
                    <a:pt x="3930" y="17211"/>
                    <a:pt x="4303" y="16359"/>
                  </a:cubicBezTo>
                  <a:cubicBezTo>
                    <a:pt x="5337" y="13974"/>
                    <a:pt x="6009" y="11446"/>
                    <a:pt x="6289" y="8861"/>
                  </a:cubicBezTo>
                  <a:cubicBezTo>
                    <a:pt x="6608" y="5930"/>
                    <a:pt x="6458" y="2922"/>
                    <a:pt x="5620" y="84"/>
                  </a:cubicBezTo>
                  <a:cubicBezTo>
                    <a:pt x="5603" y="26"/>
                    <a:pt x="5558" y="0"/>
                    <a:pt x="5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22"/>
            <p:cNvSpPr/>
            <p:nvPr/>
          </p:nvSpPr>
          <p:spPr>
            <a:xfrm>
              <a:off x="6861950" y="2878175"/>
              <a:ext cx="21900" cy="17125"/>
            </a:xfrm>
            <a:custGeom>
              <a:avLst/>
              <a:gdLst/>
              <a:ahLst/>
              <a:cxnLst/>
              <a:rect l="l" t="t" r="r" b="b"/>
              <a:pathLst>
                <a:path w="876" h="685" extrusionOk="0">
                  <a:moveTo>
                    <a:pt x="356" y="0"/>
                  </a:moveTo>
                  <a:cubicBezTo>
                    <a:pt x="280" y="0"/>
                    <a:pt x="186" y="49"/>
                    <a:pt x="134" y="101"/>
                  </a:cubicBezTo>
                  <a:cubicBezTo>
                    <a:pt x="1" y="234"/>
                    <a:pt x="1" y="451"/>
                    <a:pt x="130" y="584"/>
                  </a:cubicBezTo>
                  <a:cubicBezTo>
                    <a:pt x="188" y="636"/>
                    <a:pt x="269" y="685"/>
                    <a:pt x="351" y="685"/>
                  </a:cubicBezTo>
                  <a:cubicBezTo>
                    <a:pt x="358" y="685"/>
                    <a:pt x="366" y="684"/>
                    <a:pt x="373" y="683"/>
                  </a:cubicBezTo>
                  <a:cubicBezTo>
                    <a:pt x="436" y="677"/>
                    <a:pt x="500" y="670"/>
                    <a:pt x="566" y="663"/>
                  </a:cubicBezTo>
                  <a:cubicBezTo>
                    <a:pt x="716" y="643"/>
                    <a:pt x="876" y="514"/>
                    <a:pt x="869" y="347"/>
                  </a:cubicBezTo>
                  <a:cubicBezTo>
                    <a:pt x="862" y="198"/>
                    <a:pt x="756" y="71"/>
                    <a:pt x="613" y="35"/>
                  </a:cubicBezTo>
                  <a:cubicBezTo>
                    <a:pt x="536" y="18"/>
                    <a:pt x="456" y="8"/>
                    <a:pt x="377" y="1"/>
                  </a:cubicBezTo>
                  <a:cubicBezTo>
                    <a:pt x="370" y="1"/>
                    <a:pt x="363" y="0"/>
                    <a:pt x="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22"/>
            <p:cNvSpPr/>
            <p:nvPr/>
          </p:nvSpPr>
          <p:spPr>
            <a:xfrm>
              <a:off x="6893150" y="2909575"/>
              <a:ext cx="16325" cy="15825"/>
            </a:xfrm>
            <a:custGeom>
              <a:avLst/>
              <a:gdLst/>
              <a:ahLst/>
              <a:cxnLst/>
              <a:rect l="l" t="t" r="r" b="b"/>
              <a:pathLst>
                <a:path w="653" h="633" extrusionOk="0">
                  <a:moveTo>
                    <a:pt x="348" y="0"/>
                  </a:moveTo>
                  <a:cubicBezTo>
                    <a:pt x="332" y="0"/>
                    <a:pt x="315" y="2"/>
                    <a:pt x="300" y="6"/>
                  </a:cubicBezTo>
                  <a:cubicBezTo>
                    <a:pt x="270" y="6"/>
                    <a:pt x="243" y="13"/>
                    <a:pt x="220" y="26"/>
                  </a:cubicBezTo>
                  <a:cubicBezTo>
                    <a:pt x="180" y="40"/>
                    <a:pt x="143" y="63"/>
                    <a:pt x="117" y="93"/>
                  </a:cubicBezTo>
                  <a:cubicBezTo>
                    <a:pt x="107" y="99"/>
                    <a:pt x="100" y="106"/>
                    <a:pt x="90" y="113"/>
                  </a:cubicBezTo>
                  <a:cubicBezTo>
                    <a:pt x="70" y="129"/>
                    <a:pt x="53" y="153"/>
                    <a:pt x="40" y="176"/>
                  </a:cubicBezTo>
                  <a:cubicBezTo>
                    <a:pt x="14" y="219"/>
                    <a:pt x="0" y="266"/>
                    <a:pt x="0" y="316"/>
                  </a:cubicBezTo>
                  <a:cubicBezTo>
                    <a:pt x="4" y="362"/>
                    <a:pt x="14" y="409"/>
                    <a:pt x="37" y="452"/>
                  </a:cubicBezTo>
                  <a:cubicBezTo>
                    <a:pt x="50" y="475"/>
                    <a:pt x="67" y="499"/>
                    <a:pt x="83" y="515"/>
                  </a:cubicBezTo>
                  <a:cubicBezTo>
                    <a:pt x="93" y="525"/>
                    <a:pt x="103" y="532"/>
                    <a:pt x="113" y="539"/>
                  </a:cubicBezTo>
                  <a:lnTo>
                    <a:pt x="177" y="588"/>
                  </a:lnTo>
                  <a:lnTo>
                    <a:pt x="253" y="622"/>
                  </a:lnTo>
                  <a:cubicBezTo>
                    <a:pt x="276" y="630"/>
                    <a:pt x="301" y="633"/>
                    <a:pt x="325" y="633"/>
                  </a:cubicBezTo>
                  <a:cubicBezTo>
                    <a:pt x="342" y="633"/>
                    <a:pt x="360" y="631"/>
                    <a:pt x="376" y="628"/>
                  </a:cubicBezTo>
                  <a:cubicBezTo>
                    <a:pt x="406" y="628"/>
                    <a:pt x="433" y="622"/>
                    <a:pt x="456" y="605"/>
                  </a:cubicBezTo>
                  <a:cubicBezTo>
                    <a:pt x="483" y="598"/>
                    <a:pt x="506" y="585"/>
                    <a:pt x="526" y="565"/>
                  </a:cubicBezTo>
                  <a:cubicBezTo>
                    <a:pt x="549" y="552"/>
                    <a:pt x="569" y="532"/>
                    <a:pt x="582" y="509"/>
                  </a:cubicBezTo>
                  <a:cubicBezTo>
                    <a:pt x="629" y="455"/>
                    <a:pt x="652" y="389"/>
                    <a:pt x="652" y="319"/>
                  </a:cubicBezTo>
                  <a:cubicBezTo>
                    <a:pt x="652" y="262"/>
                    <a:pt x="636" y="209"/>
                    <a:pt x="612" y="159"/>
                  </a:cubicBezTo>
                  <a:cubicBezTo>
                    <a:pt x="582" y="113"/>
                    <a:pt x="546" y="73"/>
                    <a:pt x="499" y="46"/>
                  </a:cubicBezTo>
                  <a:lnTo>
                    <a:pt x="423" y="13"/>
                  </a:lnTo>
                  <a:cubicBezTo>
                    <a:pt x="399" y="5"/>
                    <a:pt x="373" y="0"/>
                    <a:pt x="3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22"/>
            <p:cNvSpPr/>
            <p:nvPr/>
          </p:nvSpPr>
          <p:spPr>
            <a:xfrm>
              <a:off x="6845325" y="2953025"/>
              <a:ext cx="24550" cy="27500"/>
            </a:xfrm>
            <a:custGeom>
              <a:avLst/>
              <a:gdLst/>
              <a:ahLst/>
              <a:cxnLst/>
              <a:rect l="l" t="t" r="r" b="b"/>
              <a:pathLst>
                <a:path w="982" h="1100" extrusionOk="0">
                  <a:moveTo>
                    <a:pt x="622" y="1"/>
                  </a:moveTo>
                  <a:cubicBezTo>
                    <a:pt x="580" y="1"/>
                    <a:pt x="537" y="13"/>
                    <a:pt x="499" y="42"/>
                  </a:cubicBezTo>
                  <a:cubicBezTo>
                    <a:pt x="389" y="121"/>
                    <a:pt x="283" y="211"/>
                    <a:pt x="183" y="308"/>
                  </a:cubicBezTo>
                  <a:cubicBezTo>
                    <a:pt x="0" y="484"/>
                    <a:pt x="0" y="780"/>
                    <a:pt x="180" y="960"/>
                  </a:cubicBezTo>
                  <a:cubicBezTo>
                    <a:pt x="271" y="1052"/>
                    <a:pt x="391" y="1099"/>
                    <a:pt x="511" y="1099"/>
                  </a:cubicBezTo>
                  <a:cubicBezTo>
                    <a:pt x="628" y="1099"/>
                    <a:pt x="745" y="1055"/>
                    <a:pt x="835" y="966"/>
                  </a:cubicBezTo>
                  <a:cubicBezTo>
                    <a:pt x="962" y="843"/>
                    <a:pt x="982" y="687"/>
                    <a:pt x="958" y="517"/>
                  </a:cubicBezTo>
                  <a:cubicBezTo>
                    <a:pt x="942" y="411"/>
                    <a:pt x="918" y="304"/>
                    <a:pt x="885" y="201"/>
                  </a:cubicBezTo>
                  <a:cubicBezTo>
                    <a:pt x="853" y="94"/>
                    <a:pt x="738" y="1"/>
                    <a:pt x="6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22"/>
            <p:cNvSpPr/>
            <p:nvPr/>
          </p:nvSpPr>
          <p:spPr>
            <a:xfrm>
              <a:off x="7123700" y="2872175"/>
              <a:ext cx="20325" cy="20600"/>
            </a:xfrm>
            <a:custGeom>
              <a:avLst/>
              <a:gdLst/>
              <a:ahLst/>
              <a:cxnLst/>
              <a:rect l="l" t="t" r="r" b="b"/>
              <a:pathLst>
                <a:path w="813" h="824" extrusionOk="0">
                  <a:moveTo>
                    <a:pt x="405" y="0"/>
                  </a:moveTo>
                  <a:cubicBezTo>
                    <a:pt x="344" y="0"/>
                    <a:pt x="283" y="16"/>
                    <a:pt x="230" y="48"/>
                  </a:cubicBezTo>
                  <a:lnTo>
                    <a:pt x="203" y="65"/>
                  </a:lnTo>
                  <a:cubicBezTo>
                    <a:pt x="157" y="88"/>
                    <a:pt x="120" y="125"/>
                    <a:pt x="90" y="168"/>
                  </a:cubicBezTo>
                  <a:cubicBezTo>
                    <a:pt x="64" y="195"/>
                    <a:pt x="47" y="225"/>
                    <a:pt x="37" y="258"/>
                  </a:cubicBezTo>
                  <a:cubicBezTo>
                    <a:pt x="10" y="305"/>
                    <a:pt x="0" y="361"/>
                    <a:pt x="0" y="414"/>
                  </a:cubicBezTo>
                  <a:lnTo>
                    <a:pt x="14" y="521"/>
                  </a:lnTo>
                  <a:cubicBezTo>
                    <a:pt x="27" y="554"/>
                    <a:pt x="40" y="587"/>
                    <a:pt x="57" y="621"/>
                  </a:cubicBezTo>
                  <a:cubicBezTo>
                    <a:pt x="80" y="664"/>
                    <a:pt x="113" y="704"/>
                    <a:pt x="157" y="734"/>
                  </a:cubicBezTo>
                  <a:cubicBezTo>
                    <a:pt x="180" y="757"/>
                    <a:pt x="210" y="777"/>
                    <a:pt x="247" y="787"/>
                  </a:cubicBezTo>
                  <a:cubicBezTo>
                    <a:pt x="293" y="810"/>
                    <a:pt x="346" y="824"/>
                    <a:pt x="403" y="824"/>
                  </a:cubicBezTo>
                  <a:lnTo>
                    <a:pt x="509" y="807"/>
                  </a:lnTo>
                  <a:lnTo>
                    <a:pt x="606" y="767"/>
                  </a:lnTo>
                  <a:cubicBezTo>
                    <a:pt x="652" y="744"/>
                    <a:pt x="692" y="707"/>
                    <a:pt x="722" y="664"/>
                  </a:cubicBezTo>
                  <a:cubicBezTo>
                    <a:pt x="746" y="637"/>
                    <a:pt x="766" y="607"/>
                    <a:pt x="776" y="574"/>
                  </a:cubicBezTo>
                  <a:cubicBezTo>
                    <a:pt x="799" y="528"/>
                    <a:pt x="812" y="474"/>
                    <a:pt x="809" y="418"/>
                  </a:cubicBezTo>
                  <a:lnTo>
                    <a:pt x="795" y="311"/>
                  </a:lnTo>
                  <a:cubicBezTo>
                    <a:pt x="782" y="278"/>
                    <a:pt x="769" y="245"/>
                    <a:pt x="756" y="215"/>
                  </a:cubicBezTo>
                  <a:cubicBezTo>
                    <a:pt x="722" y="155"/>
                    <a:pt x="672" y="105"/>
                    <a:pt x="612" y="68"/>
                  </a:cubicBezTo>
                  <a:lnTo>
                    <a:pt x="589" y="52"/>
                  </a:lnTo>
                  <a:cubicBezTo>
                    <a:pt x="533" y="18"/>
                    <a:pt x="469" y="0"/>
                    <a:pt x="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22"/>
            <p:cNvSpPr/>
            <p:nvPr/>
          </p:nvSpPr>
          <p:spPr>
            <a:xfrm>
              <a:off x="6856300" y="2073175"/>
              <a:ext cx="28300" cy="27975"/>
            </a:xfrm>
            <a:custGeom>
              <a:avLst/>
              <a:gdLst/>
              <a:ahLst/>
              <a:cxnLst/>
              <a:rect l="l" t="t" r="r" b="b"/>
              <a:pathLst>
                <a:path w="1132" h="1119" extrusionOk="0">
                  <a:moveTo>
                    <a:pt x="746" y="0"/>
                  </a:moveTo>
                  <a:cubicBezTo>
                    <a:pt x="553" y="0"/>
                    <a:pt x="385" y="170"/>
                    <a:pt x="233" y="277"/>
                  </a:cubicBezTo>
                  <a:cubicBezTo>
                    <a:pt x="107" y="370"/>
                    <a:pt x="0" y="496"/>
                    <a:pt x="7" y="666"/>
                  </a:cubicBezTo>
                  <a:cubicBezTo>
                    <a:pt x="10" y="786"/>
                    <a:pt x="57" y="899"/>
                    <a:pt x="137" y="985"/>
                  </a:cubicBezTo>
                  <a:cubicBezTo>
                    <a:pt x="223" y="1068"/>
                    <a:pt x="336" y="1118"/>
                    <a:pt x="456" y="1118"/>
                  </a:cubicBezTo>
                  <a:cubicBezTo>
                    <a:pt x="623" y="1118"/>
                    <a:pt x="756" y="1032"/>
                    <a:pt x="845" y="899"/>
                  </a:cubicBezTo>
                  <a:cubicBezTo>
                    <a:pt x="952" y="746"/>
                    <a:pt x="1132" y="559"/>
                    <a:pt x="1122" y="363"/>
                  </a:cubicBezTo>
                  <a:cubicBezTo>
                    <a:pt x="1118" y="167"/>
                    <a:pt x="962" y="7"/>
                    <a:pt x="762" y="0"/>
                  </a:cubicBezTo>
                  <a:cubicBezTo>
                    <a:pt x="757" y="0"/>
                    <a:pt x="751"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22"/>
            <p:cNvSpPr/>
            <p:nvPr/>
          </p:nvSpPr>
          <p:spPr>
            <a:xfrm>
              <a:off x="6909025" y="2078000"/>
              <a:ext cx="21725" cy="23975"/>
            </a:xfrm>
            <a:custGeom>
              <a:avLst/>
              <a:gdLst/>
              <a:ahLst/>
              <a:cxnLst/>
              <a:rect l="l" t="t" r="r" b="b"/>
              <a:pathLst>
                <a:path w="869" h="959" extrusionOk="0">
                  <a:moveTo>
                    <a:pt x="440" y="0"/>
                  </a:moveTo>
                  <a:cubicBezTo>
                    <a:pt x="197" y="0"/>
                    <a:pt x="1" y="240"/>
                    <a:pt x="71" y="479"/>
                  </a:cubicBezTo>
                  <a:cubicBezTo>
                    <a:pt x="127" y="676"/>
                    <a:pt x="174" y="959"/>
                    <a:pt x="433" y="959"/>
                  </a:cubicBezTo>
                  <a:cubicBezTo>
                    <a:pt x="435" y="959"/>
                    <a:pt x="436" y="959"/>
                    <a:pt x="438" y="959"/>
                  </a:cubicBezTo>
                  <a:cubicBezTo>
                    <a:pt x="690" y="959"/>
                    <a:pt x="743" y="678"/>
                    <a:pt x="802" y="486"/>
                  </a:cubicBezTo>
                  <a:cubicBezTo>
                    <a:pt x="869" y="243"/>
                    <a:pt x="689" y="7"/>
                    <a:pt x="4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22"/>
            <p:cNvSpPr/>
            <p:nvPr/>
          </p:nvSpPr>
          <p:spPr>
            <a:xfrm>
              <a:off x="6912700" y="2137675"/>
              <a:ext cx="29125" cy="25025"/>
            </a:xfrm>
            <a:custGeom>
              <a:avLst/>
              <a:gdLst/>
              <a:ahLst/>
              <a:cxnLst/>
              <a:rect l="l" t="t" r="r" b="b"/>
              <a:pathLst>
                <a:path w="1165" h="1001" extrusionOk="0">
                  <a:moveTo>
                    <a:pt x="647" y="0"/>
                  </a:moveTo>
                  <a:cubicBezTo>
                    <a:pt x="533" y="0"/>
                    <a:pt x="418" y="43"/>
                    <a:pt x="329" y="129"/>
                  </a:cubicBezTo>
                  <a:cubicBezTo>
                    <a:pt x="279" y="175"/>
                    <a:pt x="226" y="218"/>
                    <a:pt x="180" y="268"/>
                  </a:cubicBezTo>
                  <a:cubicBezTo>
                    <a:pt x="93" y="351"/>
                    <a:pt x="60" y="455"/>
                    <a:pt x="30" y="564"/>
                  </a:cubicBezTo>
                  <a:cubicBezTo>
                    <a:pt x="0" y="664"/>
                    <a:pt x="23" y="774"/>
                    <a:pt x="87" y="857"/>
                  </a:cubicBezTo>
                  <a:cubicBezTo>
                    <a:pt x="150" y="940"/>
                    <a:pt x="246" y="990"/>
                    <a:pt x="353" y="994"/>
                  </a:cubicBezTo>
                  <a:cubicBezTo>
                    <a:pt x="383" y="997"/>
                    <a:pt x="413" y="1000"/>
                    <a:pt x="442" y="1000"/>
                  </a:cubicBezTo>
                  <a:cubicBezTo>
                    <a:pt x="449" y="1000"/>
                    <a:pt x="455" y="1001"/>
                    <a:pt x="461" y="1001"/>
                  </a:cubicBezTo>
                  <a:cubicBezTo>
                    <a:pt x="541" y="1001"/>
                    <a:pt x="621" y="980"/>
                    <a:pt x="692" y="940"/>
                  </a:cubicBezTo>
                  <a:cubicBezTo>
                    <a:pt x="755" y="914"/>
                    <a:pt x="815" y="880"/>
                    <a:pt x="878" y="850"/>
                  </a:cubicBezTo>
                  <a:cubicBezTo>
                    <a:pt x="1128" y="731"/>
                    <a:pt x="1164" y="385"/>
                    <a:pt x="1011" y="182"/>
                  </a:cubicBezTo>
                  <a:cubicBezTo>
                    <a:pt x="920" y="62"/>
                    <a:pt x="784" y="0"/>
                    <a:pt x="6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22"/>
            <p:cNvSpPr/>
            <p:nvPr/>
          </p:nvSpPr>
          <p:spPr>
            <a:xfrm>
              <a:off x="6878750" y="2173000"/>
              <a:ext cx="32375" cy="23975"/>
            </a:xfrm>
            <a:custGeom>
              <a:avLst/>
              <a:gdLst/>
              <a:ahLst/>
              <a:cxnLst/>
              <a:rect l="l" t="t" r="r" b="b"/>
              <a:pathLst>
                <a:path w="1295" h="959" extrusionOk="0">
                  <a:moveTo>
                    <a:pt x="765" y="0"/>
                  </a:moveTo>
                  <a:cubicBezTo>
                    <a:pt x="724" y="0"/>
                    <a:pt x="682" y="5"/>
                    <a:pt x="639" y="13"/>
                  </a:cubicBezTo>
                  <a:cubicBezTo>
                    <a:pt x="380" y="63"/>
                    <a:pt x="7" y="143"/>
                    <a:pt x="4" y="475"/>
                  </a:cubicBezTo>
                  <a:cubicBezTo>
                    <a:pt x="1" y="805"/>
                    <a:pt x="373" y="891"/>
                    <a:pt x="633" y="945"/>
                  </a:cubicBezTo>
                  <a:cubicBezTo>
                    <a:pt x="677" y="953"/>
                    <a:pt x="722" y="958"/>
                    <a:pt x="766" y="958"/>
                  </a:cubicBezTo>
                  <a:cubicBezTo>
                    <a:pt x="891" y="958"/>
                    <a:pt x="1014" y="920"/>
                    <a:pt x="1102" y="825"/>
                  </a:cubicBezTo>
                  <a:cubicBezTo>
                    <a:pt x="1291" y="635"/>
                    <a:pt x="1295" y="329"/>
                    <a:pt x="1109" y="139"/>
                  </a:cubicBezTo>
                  <a:cubicBezTo>
                    <a:pt x="1011" y="42"/>
                    <a:pt x="892" y="0"/>
                    <a:pt x="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22"/>
            <p:cNvSpPr/>
            <p:nvPr/>
          </p:nvSpPr>
          <p:spPr>
            <a:xfrm>
              <a:off x="6853800" y="2160300"/>
              <a:ext cx="22475" cy="31425"/>
            </a:xfrm>
            <a:custGeom>
              <a:avLst/>
              <a:gdLst/>
              <a:ahLst/>
              <a:cxnLst/>
              <a:rect l="l" t="t" r="r" b="b"/>
              <a:pathLst>
                <a:path w="899" h="1257" extrusionOk="0">
                  <a:moveTo>
                    <a:pt x="289" y="0"/>
                  </a:moveTo>
                  <a:cubicBezTo>
                    <a:pt x="183" y="0"/>
                    <a:pt x="80" y="55"/>
                    <a:pt x="60" y="175"/>
                  </a:cubicBezTo>
                  <a:cubicBezTo>
                    <a:pt x="44" y="291"/>
                    <a:pt x="17" y="408"/>
                    <a:pt x="11" y="524"/>
                  </a:cubicBezTo>
                  <a:cubicBezTo>
                    <a:pt x="1" y="634"/>
                    <a:pt x="14" y="744"/>
                    <a:pt x="14" y="854"/>
                  </a:cubicBezTo>
                  <a:cubicBezTo>
                    <a:pt x="14" y="1078"/>
                    <a:pt x="198" y="1257"/>
                    <a:pt x="418" y="1257"/>
                  </a:cubicBezTo>
                  <a:cubicBezTo>
                    <a:pt x="436" y="1257"/>
                    <a:pt x="454" y="1255"/>
                    <a:pt x="473" y="1253"/>
                  </a:cubicBezTo>
                  <a:cubicBezTo>
                    <a:pt x="696" y="1226"/>
                    <a:pt x="899" y="983"/>
                    <a:pt x="812" y="751"/>
                  </a:cubicBezTo>
                  <a:cubicBezTo>
                    <a:pt x="772" y="634"/>
                    <a:pt x="729" y="511"/>
                    <a:pt x="679" y="395"/>
                  </a:cubicBezTo>
                  <a:cubicBezTo>
                    <a:pt x="629" y="301"/>
                    <a:pt x="576" y="208"/>
                    <a:pt x="520" y="118"/>
                  </a:cubicBezTo>
                  <a:cubicBezTo>
                    <a:pt x="475" y="41"/>
                    <a:pt x="381" y="0"/>
                    <a:pt x="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22"/>
            <p:cNvSpPr/>
            <p:nvPr/>
          </p:nvSpPr>
          <p:spPr>
            <a:xfrm>
              <a:off x="6873300" y="2123650"/>
              <a:ext cx="19400" cy="18700"/>
            </a:xfrm>
            <a:custGeom>
              <a:avLst/>
              <a:gdLst/>
              <a:ahLst/>
              <a:cxnLst/>
              <a:rect l="l" t="t" r="r" b="b"/>
              <a:pathLst>
                <a:path w="776" h="748" extrusionOk="0">
                  <a:moveTo>
                    <a:pt x="388" y="0"/>
                  </a:moveTo>
                  <a:cubicBezTo>
                    <a:pt x="196" y="0"/>
                    <a:pt x="4" y="124"/>
                    <a:pt x="2" y="370"/>
                  </a:cubicBezTo>
                  <a:cubicBezTo>
                    <a:pt x="1" y="621"/>
                    <a:pt x="195" y="748"/>
                    <a:pt x="390" y="748"/>
                  </a:cubicBezTo>
                  <a:cubicBezTo>
                    <a:pt x="581" y="748"/>
                    <a:pt x="773" y="625"/>
                    <a:pt x="774" y="377"/>
                  </a:cubicBezTo>
                  <a:cubicBezTo>
                    <a:pt x="776" y="126"/>
                    <a:pt x="582" y="0"/>
                    <a:pt x="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22"/>
            <p:cNvSpPr/>
            <p:nvPr/>
          </p:nvSpPr>
          <p:spPr>
            <a:xfrm>
              <a:off x="7029900" y="1905250"/>
              <a:ext cx="26625" cy="36375"/>
            </a:xfrm>
            <a:custGeom>
              <a:avLst/>
              <a:gdLst/>
              <a:ahLst/>
              <a:cxnLst/>
              <a:rect l="l" t="t" r="r" b="b"/>
              <a:pathLst>
                <a:path w="1065" h="1455" extrusionOk="0">
                  <a:moveTo>
                    <a:pt x="648" y="0"/>
                  </a:moveTo>
                  <a:cubicBezTo>
                    <a:pt x="503" y="10"/>
                    <a:pt x="408" y="61"/>
                    <a:pt x="324" y="146"/>
                  </a:cubicBezTo>
                  <a:lnTo>
                    <a:pt x="324" y="146"/>
                  </a:lnTo>
                  <a:cubicBezTo>
                    <a:pt x="0" y="328"/>
                    <a:pt x="9" y="781"/>
                    <a:pt x="83" y="1098"/>
                  </a:cubicBezTo>
                  <a:cubicBezTo>
                    <a:pt x="130" y="1302"/>
                    <a:pt x="340" y="1455"/>
                    <a:pt x="548" y="1455"/>
                  </a:cubicBezTo>
                  <a:cubicBezTo>
                    <a:pt x="587" y="1455"/>
                    <a:pt x="627" y="1449"/>
                    <a:pt x="665" y="1438"/>
                  </a:cubicBezTo>
                  <a:cubicBezTo>
                    <a:pt x="915" y="1364"/>
                    <a:pt x="1064" y="1108"/>
                    <a:pt x="1001" y="855"/>
                  </a:cubicBezTo>
                  <a:lnTo>
                    <a:pt x="1001" y="852"/>
                  </a:lnTo>
                  <a:cubicBezTo>
                    <a:pt x="998" y="842"/>
                    <a:pt x="992" y="762"/>
                    <a:pt x="989" y="762"/>
                  </a:cubicBezTo>
                  <a:cubicBezTo>
                    <a:pt x="988" y="762"/>
                    <a:pt x="988" y="769"/>
                    <a:pt x="988" y="787"/>
                  </a:cubicBezTo>
                  <a:lnTo>
                    <a:pt x="988" y="787"/>
                  </a:lnTo>
                  <a:cubicBezTo>
                    <a:pt x="988" y="741"/>
                    <a:pt x="991" y="695"/>
                    <a:pt x="988" y="646"/>
                  </a:cubicBezTo>
                  <a:lnTo>
                    <a:pt x="974" y="523"/>
                  </a:lnTo>
                  <a:lnTo>
                    <a:pt x="974" y="523"/>
                  </a:lnTo>
                  <a:cubicBezTo>
                    <a:pt x="976" y="547"/>
                    <a:pt x="976" y="559"/>
                    <a:pt x="975" y="559"/>
                  </a:cubicBezTo>
                  <a:cubicBezTo>
                    <a:pt x="974" y="559"/>
                    <a:pt x="970" y="517"/>
                    <a:pt x="961" y="433"/>
                  </a:cubicBezTo>
                  <a:cubicBezTo>
                    <a:pt x="952" y="402"/>
                    <a:pt x="940" y="370"/>
                    <a:pt x="924" y="339"/>
                  </a:cubicBezTo>
                  <a:lnTo>
                    <a:pt x="924" y="339"/>
                  </a:lnTo>
                  <a:cubicBezTo>
                    <a:pt x="913" y="263"/>
                    <a:pt x="890" y="188"/>
                    <a:pt x="855" y="120"/>
                  </a:cubicBezTo>
                  <a:cubicBezTo>
                    <a:pt x="811" y="47"/>
                    <a:pt x="735" y="0"/>
                    <a:pt x="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22"/>
            <p:cNvSpPr/>
            <p:nvPr/>
          </p:nvSpPr>
          <p:spPr>
            <a:xfrm>
              <a:off x="7102075" y="1927350"/>
              <a:ext cx="28550" cy="24325"/>
            </a:xfrm>
            <a:custGeom>
              <a:avLst/>
              <a:gdLst/>
              <a:ahLst/>
              <a:cxnLst/>
              <a:rect l="l" t="t" r="r" b="b"/>
              <a:pathLst>
                <a:path w="1142" h="973" extrusionOk="0">
                  <a:moveTo>
                    <a:pt x="574" y="0"/>
                  </a:moveTo>
                  <a:cubicBezTo>
                    <a:pt x="447" y="0"/>
                    <a:pt x="325" y="49"/>
                    <a:pt x="233" y="138"/>
                  </a:cubicBezTo>
                  <a:cubicBezTo>
                    <a:pt x="207" y="164"/>
                    <a:pt x="183" y="191"/>
                    <a:pt x="157" y="221"/>
                  </a:cubicBezTo>
                  <a:cubicBezTo>
                    <a:pt x="94" y="291"/>
                    <a:pt x="50" y="374"/>
                    <a:pt x="27" y="464"/>
                  </a:cubicBezTo>
                  <a:cubicBezTo>
                    <a:pt x="0" y="564"/>
                    <a:pt x="14" y="670"/>
                    <a:pt x="64" y="760"/>
                  </a:cubicBezTo>
                  <a:cubicBezTo>
                    <a:pt x="84" y="787"/>
                    <a:pt x="103" y="813"/>
                    <a:pt x="123" y="840"/>
                  </a:cubicBezTo>
                  <a:cubicBezTo>
                    <a:pt x="170" y="886"/>
                    <a:pt x="227" y="923"/>
                    <a:pt x="293" y="940"/>
                  </a:cubicBezTo>
                  <a:cubicBezTo>
                    <a:pt x="352" y="962"/>
                    <a:pt x="416" y="973"/>
                    <a:pt x="480" y="973"/>
                  </a:cubicBezTo>
                  <a:cubicBezTo>
                    <a:pt x="510" y="973"/>
                    <a:pt x="540" y="970"/>
                    <a:pt x="569" y="966"/>
                  </a:cubicBezTo>
                  <a:cubicBezTo>
                    <a:pt x="652" y="966"/>
                    <a:pt x="739" y="946"/>
                    <a:pt x="812" y="903"/>
                  </a:cubicBezTo>
                  <a:cubicBezTo>
                    <a:pt x="885" y="860"/>
                    <a:pt x="945" y="800"/>
                    <a:pt x="988" y="730"/>
                  </a:cubicBezTo>
                  <a:cubicBezTo>
                    <a:pt x="1141" y="457"/>
                    <a:pt x="1005" y="111"/>
                    <a:pt x="706" y="18"/>
                  </a:cubicBezTo>
                  <a:cubicBezTo>
                    <a:pt x="662" y="6"/>
                    <a:pt x="618"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22"/>
            <p:cNvSpPr/>
            <p:nvPr/>
          </p:nvSpPr>
          <p:spPr>
            <a:xfrm>
              <a:off x="7076950" y="1978700"/>
              <a:ext cx="30875" cy="23850"/>
            </a:xfrm>
            <a:custGeom>
              <a:avLst/>
              <a:gdLst/>
              <a:ahLst/>
              <a:cxnLst/>
              <a:rect l="l" t="t" r="r" b="b"/>
              <a:pathLst>
                <a:path w="1235" h="954" extrusionOk="0">
                  <a:moveTo>
                    <a:pt x="408" y="1"/>
                  </a:moveTo>
                  <a:cubicBezTo>
                    <a:pt x="305" y="1"/>
                    <a:pt x="205" y="19"/>
                    <a:pt x="110" y="70"/>
                  </a:cubicBezTo>
                  <a:cubicBezTo>
                    <a:pt x="21" y="120"/>
                    <a:pt x="1" y="216"/>
                    <a:pt x="14" y="310"/>
                  </a:cubicBezTo>
                  <a:cubicBezTo>
                    <a:pt x="41" y="519"/>
                    <a:pt x="227" y="685"/>
                    <a:pt x="383" y="819"/>
                  </a:cubicBezTo>
                  <a:cubicBezTo>
                    <a:pt x="477" y="895"/>
                    <a:pt x="588" y="953"/>
                    <a:pt x="708" y="953"/>
                  </a:cubicBezTo>
                  <a:cubicBezTo>
                    <a:pt x="745" y="953"/>
                    <a:pt x="784" y="948"/>
                    <a:pt x="822" y="935"/>
                  </a:cubicBezTo>
                  <a:cubicBezTo>
                    <a:pt x="932" y="905"/>
                    <a:pt x="1029" y="832"/>
                    <a:pt x="1092" y="732"/>
                  </a:cubicBezTo>
                  <a:cubicBezTo>
                    <a:pt x="1235" y="489"/>
                    <a:pt x="1112" y="140"/>
                    <a:pt x="826" y="67"/>
                  </a:cubicBezTo>
                  <a:lnTo>
                    <a:pt x="826" y="70"/>
                  </a:lnTo>
                  <a:cubicBezTo>
                    <a:pt x="691" y="35"/>
                    <a:pt x="548" y="1"/>
                    <a:pt x="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22"/>
            <p:cNvSpPr/>
            <p:nvPr/>
          </p:nvSpPr>
          <p:spPr>
            <a:xfrm>
              <a:off x="7044850" y="1960425"/>
              <a:ext cx="26450" cy="35750"/>
            </a:xfrm>
            <a:custGeom>
              <a:avLst/>
              <a:gdLst/>
              <a:ahLst/>
              <a:cxnLst/>
              <a:rect l="l" t="t" r="r" b="b"/>
              <a:pathLst>
                <a:path w="1058" h="1430" extrusionOk="0">
                  <a:moveTo>
                    <a:pt x="533" y="0"/>
                  </a:moveTo>
                  <a:cubicBezTo>
                    <a:pt x="434" y="0"/>
                    <a:pt x="335" y="58"/>
                    <a:pt x="300" y="172"/>
                  </a:cubicBezTo>
                  <a:cubicBezTo>
                    <a:pt x="230" y="398"/>
                    <a:pt x="160" y="625"/>
                    <a:pt x="90" y="848"/>
                  </a:cubicBezTo>
                  <a:cubicBezTo>
                    <a:pt x="0" y="1134"/>
                    <a:pt x="237" y="1426"/>
                    <a:pt x="526" y="1430"/>
                  </a:cubicBezTo>
                  <a:cubicBezTo>
                    <a:pt x="528" y="1430"/>
                    <a:pt x="529" y="1430"/>
                    <a:pt x="531" y="1430"/>
                  </a:cubicBezTo>
                  <a:cubicBezTo>
                    <a:pt x="818" y="1430"/>
                    <a:pt x="1058" y="1139"/>
                    <a:pt x="972" y="854"/>
                  </a:cubicBezTo>
                  <a:lnTo>
                    <a:pt x="969" y="854"/>
                  </a:lnTo>
                  <a:cubicBezTo>
                    <a:pt x="902" y="628"/>
                    <a:pt x="836" y="402"/>
                    <a:pt x="769" y="176"/>
                  </a:cubicBezTo>
                  <a:cubicBezTo>
                    <a:pt x="734" y="59"/>
                    <a:pt x="634" y="0"/>
                    <a:pt x="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22"/>
            <p:cNvSpPr/>
            <p:nvPr/>
          </p:nvSpPr>
          <p:spPr>
            <a:xfrm>
              <a:off x="7091925" y="1939350"/>
              <a:ext cx="6175" cy="6025"/>
            </a:xfrm>
            <a:custGeom>
              <a:avLst/>
              <a:gdLst/>
              <a:ahLst/>
              <a:cxnLst/>
              <a:rect l="l" t="t" r="r" b="b"/>
              <a:pathLst>
                <a:path w="247" h="241" extrusionOk="0">
                  <a:moveTo>
                    <a:pt x="124" y="0"/>
                  </a:moveTo>
                  <a:cubicBezTo>
                    <a:pt x="62" y="0"/>
                    <a:pt x="0" y="40"/>
                    <a:pt x="0" y="120"/>
                  </a:cubicBezTo>
                  <a:cubicBezTo>
                    <a:pt x="0" y="200"/>
                    <a:pt x="61" y="240"/>
                    <a:pt x="122" y="240"/>
                  </a:cubicBezTo>
                  <a:cubicBezTo>
                    <a:pt x="183" y="240"/>
                    <a:pt x="245" y="200"/>
                    <a:pt x="247" y="120"/>
                  </a:cubicBezTo>
                  <a:cubicBezTo>
                    <a:pt x="247" y="40"/>
                    <a:pt x="185" y="0"/>
                    <a:pt x="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140"/>
        <p:cNvGrpSpPr/>
        <p:nvPr/>
      </p:nvGrpSpPr>
      <p:grpSpPr>
        <a:xfrm>
          <a:off x="0" y="0"/>
          <a:ext cx="0" cy="0"/>
          <a:chOff x="0" y="0"/>
          <a:chExt cx="0" cy="0"/>
        </a:xfrm>
      </p:grpSpPr>
      <p:grpSp>
        <p:nvGrpSpPr>
          <p:cNvPr id="7141" name="Google Shape;7141;p28"/>
          <p:cNvGrpSpPr/>
          <p:nvPr/>
        </p:nvGrpSpPr>
        <p:grpSpPr>
          <a:xfrm rot="7213709">
            <a:off x="6878123" y="302826"/>
            <a:ext cx="2053349" cy="1230720"/>
            <a:chOff x="3911500" y="3122300"/>
            <a:chExt cx="597375" cy="358050"/>
          </a:xfrm>
        </p:grpSpPr>
        <p:sp>
          <p:nvSpPr>
            <p:cNvPr id="7142" name="Google Shape;7142;p28"/>
            <p:cNvSpPr/>
            <p:nvPr/>
          </p:nvSpPr>
          <p:spPr>
            <a:xfrm>
              <a:off x="3911500" y="3341725"/>
              <a:ext cx="94600" cy="80450"/>
            </a:xfrm>
            <a:custGeom>
              <a:avLst/>
              <a:gdLst/>
              <a:ahLst/>
              <a:cxnLst/>
              <a:rect l="l" t="t" r="r" b="b"/>
              <a:pathLst>
                <a:path w="3784" h="3218" extrusionOk="0">
                  <a:moveTo>
                    <a:pt x="1694" y="0"/>
                  </a:moveTo>
                  <a:cubicBezTo>
                    <a:pt x="1473" y="0"/>
                    <a:pt x="1250" y="59"/>
                    <a:pt x="1035" y="196"/>
                  </a:cubicBezTo>
                  <a:cubicBezTo>
                    <a:pt x="423" y="586"/>
                    <a:pt x="0" y="1544"/>
                    <a:pt x="406" y="2199"/>
                  </a:cubicBezTo>
                  <a:cubicBezTo>
                    <a:pt x="512" y="2369"/>
                    <a:pt x="661" y="2509"/>
                    <a:pt x="835" y="2618"/>
                  </a:cubicBezTo>
                  <a:lnTo>
                    <a:pt x="835" y="2618"/>
                  </a:lnTo>
                  <a:cubicBezTo>
                    <a:pt x="779" y="2622"/>
                    <a:pt x="723" y="2624"/>
                    <a:pt x="666" y="2624"/>
                  </a:cubicBezTo>
                  <a:cubicBezTo>
                    <a:pt x="615" y="2624"/>
                    <a:pt x="562" y="2622"/>
                    <a:pt x="509" y="2618"/>
                  </a:cubicBezTo>
                  <a:lnTo>
                    <a:pt x="513" y="2615"/>
                  </a:lnTo>
                  <a:cubicBezTo>
                    <a:pt x="510" y="2615"/>
                    <a:pt x="507" y="2615"/>
                    <a:pt x="504" y="2615"/>
                  </a:cubicBezTo>
                  <a:cubicBezTo>
                    <a:pt x="344" y="2615"/>
                    <a:pt x="279" y="2876"/>
                    <a:pt x="433" y="2941"/>
                  </a:cubicBezTo>
                  <a:cubicBezTo>
                    <a:pt x="835" y="3113"/>
                    <a:pt x="1252" y="3218"/>
                    <a:pt x="1665" y="3218"/>
                  </a:cubicBezTo>
                  <a:cubicBezTo>
                    <a:pt x="2059" y="3218"/>
                    <a:pt x="2449" y="3122"/>
                    <a:pt x="2818" y="2898"/>
                  </a:cubicBezTo>
                  <a:cubicBezTo>
                    <a:pt x="3700" y="2366"/>
                    <a:pt x="3783" y="1457"/>
                    <a:pt x="3098" y="722"/>
                  </a:cubicBezTo>
                  <a:cubicBezTo>
                    <a:pt x="2731" y="329"/>
                    <a:pt x="2217" y="0"/>
                    <a:pt x="1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28"/>
            <p:cNvSpPr/>
            <p:nvPr/>
          </p:nvSpPr>
          <p:spPr>
            <a:xfrm>
              <a:off x="3934500" y="3285500"/>
              <a:ext cx="168525" cy="75575"/>
            </a:xfrm>
            <a:custGeom>
              <a:avLst/>
              <a:gdLst/>
              <a:ahLst/>
              <a:cxnLst/>
              <a:rect l="l" t="t" r="r" b="b"/>
              <a:pathLst>
                <a:path w="6741" h="3023" extrusionOk="0">
                  <a:moveTo>
                    <a:pt x="6686" y="0"/>
                  </a:moveTo>
                  <a:cubicBezTo>
                    <a:pt x="6680" y="0"/>
                    <a:pt x="6675" y="1"/>
                    <a:pt x="6669" y="4"/>
                  </a:cubicBezTo>
                  <a:cubicBezTo>
                    <a:pt x="5531" y="449"/>
                    <a:pt x="4440" y="1041"/>
                    <a:pt x="3309" y="1517"/>
                  </a:cubicBezTo>
                  <a:cubicBezTo>
                    <a:pt x="2224" y="1973"/>
                    <a:pt x="1127" y="2406"/>
                    <a:pt x="62" y="2905"/>
                  </a:cubicBezTo>
                  <a:lnTo>
                    <a:pt x="62" y="2908"/>
                  </a:lnTo>
                  <a:cubicBezTo>
                    <a:pt x="0" y="2936"/>
                    <a:pt x="41" y="3023"/>
                    <a:pt x="98" y="3023"/>
                  </a:cubicBezTo>
                  <a:cubicBezTo>
                    <a:pt x="102" y="3023"/>
                    <a:pt x="107" y="3022"/>
                    <a:pt x="112" y="3021"/>
                  </a:cubicBezTo>
                  <a:cubicBezTo>
                    <a:pt x="1250" y="2722"/>
                    <a:pt x="2361" y="2279"/>
                    <a:pt x="3425" y="1787"/>
                  </a:cubicBezTo>
                  <a:cubicBezTo>
                    <a:pt x="4523" y="1281"/>
                    <a:pt x="5708" y="765"/>
                    <a:pt x="6706" y="87"/>
                  </a:cubicBezTo>
                  <a:cubicBezTo>
                    <a:pt x="6741" y="60"/>
                    <a:pt x="6724" y="0"/>
                    <a:pt x="6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28"/>
            <p:cNvSpPr/>
            <p:nvPr/>
          </p:nvSpPr>
          <p:spPr>
            <a:xfrm>
              <a:off x="4121025" y="3220825"/>
              <a:ext cx="76300" cy="51925"/>
            </a:xfrm>
            <a:custGeom>
              <a:avLst/>
              <a:gdLst/>
              <a:ahLst/>
              <a:cxnLst/>
              <a:rect l="l" t="t" r="r" b="b"/>
              <a:pathLst>
                <a:path w="3052" h="2077" extrusionOk="0">
                  <a:moveTo>
                    <a:pt x="3003" y="1"/>
                  </a:moveTo>
                  <a:cubicBezTo>
                    <a:pt x="2995" y="1"/>
                    <a:pt x="2987" y="3"/>
                    <a:pt x="2981" y="9"/>
                  </a:cubicBezTo>
                  <a:cubicBezTo>
                    <a:pt x="2705" y="255"/>
                    <a:pt x="2475" y="465"/>
                    <a:pt x="2119" y="578"/>
                  </a:cubicBezTo>
                  <a:cubicBezTo>
                    <a:pt x="1923" y="638"/>
                    <a:pt x="1727" y="691"/>
                    <a:pt x="1544" y="787"/>
                  </a:cubicBezTo>
                  <a:cubicBezTo>
                    <a:pt x="1344" y="897"/>
                    <a:pt x="1201" y="1043"/>
                    <a:pt x="1048" y="1210"/>
                  </a:cubicBezTo>
                  <a:cubicBezTo>
                    <a:pt x="758" y="1523"/>
                    <a:pt x="452" y="1732"/>
                    <a:pt x="80" y="1925"/>
                  </a:cubicBezTo>
                  <a:cubicBezTo>
                    <a:pt x="1" y="1965"/>
                    <a:pt x="51" y="2076"/>
                    <a:pt x="123" y="2076"/>
                  </a:cubicBezTo>
                  <a:cubicBezTo>
                    <a:pt x="136" y="2076"/>
                    <a:pt x="149" y="2073"/>
                    <a:pt x="163" y="2065"/>
                  </a:cubicBezTo>
                  <a:cubicBezTo>
                    <a:pt x="765" y="1729"/>
                    <a:pt x="1287" y="1270"/>
                    <a:pt x="1866" y="897"/>
                  </a:cubicBezTo>
                  <a:cubicBezTo>
                    <a:pt x="2256" y="644"/>
                    <a:pt x="2791" y="465"/>
                    <a:pt x="3034" y="52"/>
                  </a:cubicBezTo>
                  <a:cubicBezTo>
                    <a:pt x="3052" y="24"/>
                    <a:pt x="3027" y="1"/>
                    <a:pt x="3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28"/>
            <p:cNvSpPr/>
            <p:nvPr/>
          </p:nvSpPr>
          <p:spPr>
            <a:xfrm>
              <a:off x="4208450" y="3200600"/>
              <a:ext cx="28925" cy="17700"/>
            </a:xfrm>
            <a:custGeom>
              <a:avLst/>
              <a:gdLst/>
              <a:ahLst/>
              <a:cxnLst/>
              <a:rect l="l" t="t" r="r" b="b"/>
              <a:pathLst>
                <a:path w="1157" h="708" extrusionOk="0">
                  <a:moveTo>
                    <a:pt x="1098" y="1"/>
                  </a:moveTo>
                  <a:cubicBezTo>
                    <a:pt x="1093" y="1"/>
                    <a:pt x="1089" y="1"/>
                    <a:pt x="1084" y="3"/>
                  </a:cubicBezTo>
                  <a:cubicBezTo>
                    <a:pt x="725" y="116"/>
                    <a:pt x="402" y="352"/>
                    <a:pt x="79" y="548"/>
                  </a:cubicBezTo>
                  <a:cubicBezTo>
                    <a:pt x="1" y="596"/>
                    <a:pt x="50" y="708"/>
                    <a:pt x="125" y="708"/>
                  </a:cubicBezTo>
                  <a:cubicBezTo>
                    <a:pt x="139" y="708"/>
                    <a:pt x="154" y="704"/>
                    <a:pt x="169" y="695"/>
                  </a:cubicBezTo>
                  <a:cubicBezTo>
                    <a:pt x="492" y="505"/>
                    <a:pt x="854" y="335"/>
                    <a:pt x="1127" y="73"/>
                  </a:cubicBezTo>
                  <a:cubicBezTo>
                    <a:pt x="1157" y="46"/>
                    <a:pt x="1134" y="1"/>
                    <a:pt x="1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28"/>
            <p:cNvSpPr/>
            <p:nvPr/>
          </p:nvSpPr>
          <p:spPr>
            <a:xfrm>
              <a:off x="4245350" y="3122300"/>
              <a:ext cx="146400" cy="73125"/>
            </a:xfrm>
            <a:custGeom>
              <a:avLst/>
              <a:gdLst/>
              <a:ahLst/>
              <a:cxnLst/>
              <a:rect l="l" t="t" r="r" b="b"/>
              <a:pathLst>
                <a:path w="5856" h="2925" extrusionOk="0">
                  <a:moveTo>
                    <a:pt x="5535" y="0"/>
                  </a:moveTo>
                  <a:cubicBezTo>
                    <a:pt x="5139" y="0"/>
                    <a:pt x="4788" y="202"/>
                    <a:pt x="4445" y="400"/>
                  </a:cubicBezTo>
                  <a:cubicBezTo>
                    <a:pt x="3983" y="670"/>
                    <a:pt x="3524" y="946"/>
                    <a:pt x="3055" y="1205"/>
                  </a:cubicBezTo>
                  <a:cubicBezTo>
                    <a:pt x="2070" y="1751"/>
                    <a:pt x="1085" y="2340"/>
                    <a:pt x="67" y="2809"/>
                  </a:cubicBezTo>
                  <a:cubicBezTo>
                    <a:pt x="1" y="2838"/>
                    <a:pt x="42" y="2925"/>
                    <a:pt x="105" y="2925"/>
                  </a:cubicBezTo>
                  <a:cubicBezTo>
                    <a:pt x="114" y="2925"/>
                    <a:pt x="124" y="2923"/>
                    <a:pt x="134" y="2918"/>
                  </a:cubicBezTo>
                  <a:cubicBezTo>
                    <a:pt x="1122" y="2476"/>
                    <a:pt x="2100" y="2100"/>
                    <a:pt x="3061" y="1594"/>
                  </a:cubicBezTo>
                  <a:cubicBezTo>
                    <a:pt x="3544" y="1342"/>
                    <a:pt x="4016" y="1075"/>
                    <a:pt x="4495" y="816"/>
                  </a:cubicBezTo>
                  <a:cubicBezTo>
                    <a:pt x="4898" y="600"/>
                    <a:pt x="5330" y="453"/>
                    <a:pt x="5733" y="240"/>
                  </a:cubicBezTo>
                  <a:cubicBezTo>
                    <a:pt x="5856" y="174"/>
                    <a:pt x="5776" y="17"/>
                    <a:pt x="5663" y="7"/>
                  </a:cubicBezTo>
                  <a:cubicBezTo>
                    <a:pt x="5620" y="3"/>
                    <a:pt x="5577" y="0"/>
                    <a:pt x="5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28"/>
            <p:cNvSpPr/>
            <p:nvPr/>
          </p:nvSpPr>
          <p:spPr>
            <a:xfrm>
              <a:off x="3967375" y="3354700"/>
              <a:ext cx="89175" cy="35975"/>
            </a:xfrm>
            <a:custGeom>
              <a:avLst/>
              <a:gdLst/>
              <a:ahLst/>
              <a:cxnLst/>
              <a:rect l="l" t="t" r="r" b="b"/>
              <a:pathLst>
                <a:path w="3567" h="1439" extrusionOk="0">
                  <a:moveTo>
                    <a:pt x="3505" y="0"/>
                  </a:moveTo>
                  <a:cubicBezTo>
                    <a:pt x="3503" y="0"/>
                    <a:pt x="3502" y="0"/>
                    <a:pt x="3501" y="0"/>
                  </a:cubicBezTo>
                  <a:cubicBezTo>
                    <a:pt x="2929" y="50"/>
                    <a:pt x="2387" y="343"/>
                    <a:pt x="1861" y="549"/>
                  </a:cubicBezTo>
                  <a:cubicBezTo>
                    <a:pt x="1262" y="785"/>
                    <a:pt x="670" y="1031"/>
                    <a:pt x="78" y="1288"/>
                  </a:cubicBezTo>
                  <a:lnTo>
                    <a:pt x="81" y="1288"/>
                  </a:lnTo>
                  <a:cubicBezTo>
                    <a:pt x="0" y="1320"/>
                    <a:pt x="19" y="1439"/>
                    <a:pt x="93" y="1439"/>
                  </a:cubicBezTo>
                  <a:cubicBezTo>
                    <a:pt x="102" y="1439"/>
                    <a:pt x="111" y="1437"/>
                    <a:pt x="121" y="1434"/>
                  </a:cubicBezTo>
                  <a:cubicBezTo>
                    <a:pt x="730" y="1231"/>
                    <a:pt x="1332" y="1018"/>
                    <a:pt x="1931" y="792"/>
                  </a:cubicBezTo>
                  <a:cubicBezTo>
                    <a:pt x="2466" y="596"/>
                    <a:pt x="3069" y="449"/>
                    <a:pt x="3528" y="103"/>
                  </a:cubicBezTo>
                  <a:cubicBezTo>
                    <a:pt x="3567" y="74"/>
                    <a:pt x="3558" y="0"/>
                    <a:pt x="3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28"/>
            <p:cNvSpPr/>
            <p:nvPr/>
          </p:nvSpPr>
          <p:spPr>
            <a:xfrm>
              <a:off x="4055850" y="3344875"/>
              <a:ext cx="18525" cy="11275"/>
            </a:xfrm>
            <a:custGeom>
              <a:avLst/>
              <a:gdLst/>
              <a:ahLst/>
              <a:cxnLst/>
              <a:rect l="l" t="t" r="r" b="b"/>
              <a:pathLst>
                <a:path w="741" h="451" extrusionOk="0">
                  <a:moveTo>
                    <a:pt x="672" y="0"/>
                  </a:moveTo>
                  <a:cubicBezTo>
                    <a:pt x="670" y="0"/>
                    <a:pt x="669" y="0"/>
                    <a:pt x="667" y="1"/>
                  </a:cubicBezTo>
                  <a:cubicBezTo>
                    <a:pt x="474" y="21"/>
                    <a:pt x="311" y="144"/>
                    <a:pt x="132" y="210"/>
                  </a:cubicBezTo>
                  <a:cubicBezTo>
                    <a:pt x="0" y="258"/>
                    <a:pt x="41" y="451"/>
                    <a:pt x="159" y="451"/>
                  </a:cubicBezTo>
                  <a:cubicBezTo>
                    <a:pt x="172" y="451"/>
                    <a:pt x="186" y="448"/>
                    <a:pt x="202" y="443"/>
                  </a:cubicBezTo>
                  <a:cubicBezTo>
                    <a:pt x="391" y="377"/>
                    <a:pt x="634" y="293"/>
                    <a:pt x="724" y="94"/>
                  </a:cubicBezTo>
                  <a:cubicBezTo>
                    <a:pt x="740" y="55"/>
                    <a:pt x="719" y="0"/>
                    <a:pt x="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28"/>
            <p:cNvSpPr/>
            <p:nvPr/>
          </p:nvSpPr>
          <p:spPr>
            <a:xfrm>
              <a:off x="4087050" y="3337000"/>
              <a:ext cx="19925" cy="10475"/>
            </a:xfrm>
            <a:custGeom>
              <a:avLst/>
              <a:gdLst/>
              <a:ahLst/>
              <a:cxnLst/>
              <a:rect l="l" t="t" r="r" b="b"/>
              <a:pathLst>
                <a:path w="797" h="419" extrusionOk="0">
                  <a:moveTo>
                    <a:pt x="660" y="1"/>
                  </a:moveTo>
                  <a:cubicBezTo>
                    <a:pt x="497" y="1"/>
                    <a:pt x="326" y="84"/>
                    <a:pt x="175" y="136"/>
                  </a:cubicBezTo>
                  <a:cubicBezTo>
                    <a:pt x="1" y="194"/>
                    <a:pt x="72" y="418"/>
                    <a:pt x="220" y="418"/>
                  </a:cubicBezTo>
                  <a:cubicBezTo>
                    <a:pt x="242" y="418"/>
                    <a:pt x="266" y="413"/>
                    <a:pt x="291" y="402"/>
                  </a:cubicBezTo>
                  <a:cubicBezTo>
                    <a:pt x="447" y="329"/>
                    <a:pt x="657" y="269"/>
                    <a:pt x="767" y="129"/>
                  </a:cubicBezTo>
                  <a:cubicBezTo>
                    <a:pt x="797" y="89"/>
                    <a:pt x="793" y="13"/>
                    <a:pt x="730" y="6"/>
                  </a:cubicBezTo>
                  <a:cubicBezTo>
                    <a:pt x="707" y="2"/>
                    <a:pt x="684" y="1"/>
                    <a:pt x="6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28"/>
            <p:cNvSpPr/>
            <p:nvPr/>
          </p:nvSpPr>
          <p:spPr>
            <a:xfrm>
              <a:off x="4122975" y="3323725"/>
              <a:ext cx="22025" cy="8200"/>
            </a:xfrm>
            <a:custGeom>
              <a:avLst/>
              <a:gdLst/>
              <a:ahLst/>
              <a:cxnLst/>
              <a:rect l="l" t="t" r="r" b="b"/>
              <a:pathLst>
                <a:path w="881" h="328" extrusionOk="0">
                  <a:moveTo>
                    <a:pt x="716" y="0"/>
                  </a:moveTo>
                  <a:cubicBezTo>
                    <a:pt x="508" y="0"/>
                    <a:pt x="303" y="63"/>
                    <a:pt x="115" y="141"/>
                  </a:cubicBezTo>
                  <a:cubicBezTo>
                    <a:pt x="1" y="178"/>
                    <a:pt x="48" y="328"/>
                    <a:pt x="139" y="328"/>
                  </a:cubicBezTo>
                  <a:cubicBezTo>
                    <a:pt x="155" y="328"/>
                    <a:pt x="171" y="324"/>
                    <a:pt x="188" y="314"/>
                  </a:cubicBezTo>
                  <a:cubicBezTo>
                    <a:pt x="394" y="221"/>
                    <a:pt x="614" y="175"/>
                    <a:pt x="827" y="105"/>
                  </a:cubicBezTo>
                  <a:cubicBezTo>
                    <a:pt x="880" y="88"/>
                    <a:pt x="870" y="5"/>
                    <a:pt x="810" y="5"/>
                  </a:cubicBezTo>
                  <a:cubicBezTo>
                    <a:pt x="779" y="2"/>
                    <a:pt x="747"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28"/>
            <p:cNvSpPr/>
            <p:nvPr/>
          </p:nvSpPr>
          <p:spPr>
            <a:xfrm>
              <a:off x="4208550" y="3264625"/>
              <a:ext cx="96550" cy="36075"/>
            </a:xfrm>
            <a:custGeom>
              <a:avLst/>
              <a:gdLst/>
              <a:ahLst/>
              <a:cxnLst/>
              <a:rect l="l" t="t" r="r" b="b"/>
              <a:pathLst>
                <a:path w="3862" h="1443" extrusionOk="0">
                  <a:moveTo>
                    <a:pt x="3742" y="0"/>
                  </a:moveTo>
                  <a:cubicBezTo>
                    <a:pt x="3126" y="3"/>
                    <a:pt x="2521" y="310"/>
                    <a:pt x="1955" y="532"/>
                  </a:cubicBezTo>
                  <a:cubicBezTo>
                    <a:pt x="1313" y="779"/>
                    <a:pt x="694" y="1085"/>
                    <a:pt x="55" y="1344"/>
                  </a:cubicBezTo>
                  <a:cubicBezTo>
                    <a:pt x="0" y="1366"/>
                    <a:pt x="15" y="1443"/>
                    <a:pt x="67" y="1443"/>
                  </a:cubicBezTo>
                  <a:cubicBezTo>
                    <a:pt x="72" y="1443"/>
                    <a:pt x="77" y="1442"/>
                    <a:pt x="82" y="1441"/>
                  </a:cubicBezTo>
                  <a:cubicBezTo>
                    <a:pt x="767" y="1228"/>
                    <a:pt x="1469" y="1068"/>
                    <a:pt x="2151" y="842"/>
                  </a:cubicBezTo>
                  <a:cubicBezTo>
                    <a:pt x="2717" y="652"/>
                    <a:pt x="3329" y="516"/>
                    <a:pt x="3801" y="140"/>
                  </a:cubicBezTo>
                  <a:cubicBezTo>
                    <a:pt x="3861" y="93"/>
                    <a:pt x="3805" y="0"/>
                    <a:pt x="3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28"/>
            <p:cNvSpPr/>
            <p:nvPr/>
          </p:nvSpPr>
          <p:spPr>
            <a:xfrm>
              <a:off x="4322175" y="3249450"/>
              <a:ext cx="31825" cy="12275"/>
            </a:xfrm>
            <a:custGeom>
              <a:avLst/>
              <a:gdLst/>
              <a:ahLst/>
              <a:cxnLst/>
              <a:rect l="l" t="t" r="r" b="b"/>
              <a:pathLst>
                <a:path w="1273" h="491" extrusionOk="0">
                  <a:moveTo>
                    <a:pt x="1077" y="0"/>
                  </a:moveTo>
                  <a:cubicBezTo>
                    <a:pt x="755" y="0"/>
                    <a:pt x="404" y="183"/>
                    <a:pt x="115" y="288"/>
                  </a:cubicBezTo>
                  <a:cubicBezTo>
                    <a:pt x="1" y="328"/>
                    <a:pt x="38" y="491"/>
                    <a:pt x="147" y="491"/>
                  </a:cubicBezTo>
                  <a:cubicBezTo>
                    <a:pt x="156" y="491"/>
                    <a:pt x="165" y="490"/>
                    <a:pt x="175" y="487"/>
                  </a:cubicBezTo>
                  <a:cubicBezTo>
                    <a:pt x="511" y="408"/>
                    <a:pt x="980" y="364"/>
                    <a:pt x="1239" y="115"/>
                  </a:cubicBezTo>
                  <a:cubicBezTo>
                    <a:pt x="1273" y="81"/>
                    <a:pt x="1256" y="25"/>
                    <a:pt x="1209" y="12"/>
                  </a:cubicBezTo>
                  <a:cubicBezTo>
                    <a:pt x="1166" y="4"/>
                    <a:pt x="1122" y="0"/>
                    <a:pt x="1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28"/>
            <p:cNvSpPr/>
            <p:nvPr/>
          </p:nvSpPr>
          <p:spPr>
            <a:xfrm>
              <a:off x="4362400" y="3229425"/>
              <a:ext cx="47275" cy="18275"/>
            </a:xfrm>
            <a:custGeom>
              <a:avLst/>
              <a:gdLst/>
              <a:ahLst/>
              <a:cxnLst/>
              <a:rect l="l" t="t" r="r" b="b"/>
              <a:pathLst>
                <a:path w="1891" h="731" extrusionOk="0">
                  <a:moveTo>
                    <a:pt x="1829" y="0"/>
                  </a:moveTo>
                  <a:cubicBezTo>
                    <a:pt x="1826" y="0"/>
                    <a:pt x="1823" y="0"/>
                    <a:pt x="1819" y="1"/>
                  </a:cubicBezTo>
                  <a:cubicBezTo>
                    <a:pt x="1523" y="41"/>
                    <a:pt x="1234" y="114"/>
                    <a:pt x="954" y="214"/>
                  </a:cubicBezTo>
                  <a:cubicBezTo>
                    <a:pt x="638" y="330"/>
                    <a:pt x="362" y="517"/>
                    <a:pt x="49" y="643"/>
                  </a:cubicBezTo>
                  <a:cubicBezTo>
                    <a:pt x="0" y="658"/>
                    <a:pt x="17" y="731"/>
                    <a:pt x="64" y="731"/>
                  </a:cubicBezTo>
                  <a:cubicBezTo>
                    <a:pt x="68" y="731"/>
                    <a:pt x="72" y="730"/>
                    <a:pt x="76" y="729"/>
                  </a:cubicBezTo>
                  <a:cubicBezTo>
                    <a:pt x="399" y="646"/>
                    <a:pt x="728" y="623"/>
                    <a:pt x="1044" y="513"/>
                  </a:cubicBezTo>
                  <a:cubicBezTo>
                    <a:pt x="1330" y="413"/>
                    <a:pt x="1600" y="274"/>
                    <a:pt x="1849" y="107"/>
                  </a:cubicBezTo>
                  <a:cubicBezTo>
                    <a:pt x="1890" y="79"/>
                    <a:pt x="1881" y="0"/>
                    <a:pt x="1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28"/>
            <p:cNvSpPr/>
            <p:nvPr/>
          </p:nvSpPr>
          <p:spPr>
            <a:xfrm>
              <a:off x="4415975" y="3199075"/>
              <a:ext cx="88575" cy="30150"/>
            </a:xfrm>
            <a:custGeom>
              <a:avLst/>
              <a:gdLst/>
              <a:ahLst/>
              <a:cxnLst/>
              <a:rect l="l" t="t" r="r" b="b"/>
              <a:pathLst>
                <a:path w="3543" h="1206" extrusionOk="0">
                  <a:moveTo>
                    <a:pt x="3162" y="1"/>
                  </a:moveTo>
                  <a:cubicBezTo>
                    <a:pt x="2694" y="1"/>
                    <a:pt x="2209" y="183"/>
                    <a:pt x="1772" y="317"/>
                  </a:cubicBezTo>
                  <a:cubicBezTo>
                    <a:pt x="1163" y="500"/>
                    <a:pt x="648" y="779"/>
                    <a:pt x="79" y="1049"/>
                  </a:cubicBezTo>
                  <a:cubicBezTo>
                    <a:pt x="1" y="1085"/>
                    <a:pt x="48" y="1206"/>
                    <a:pt x="122" y="1206"/>
                  </a:cubicBezTo>
                  <a:cubicBezTo>
                    <a:pt x="129" y="1206"/>
                    <a:pt x="137" y="1204"/>
                    <a:pt x="145" y="1202"/>
                  </a:cubicBezTo>
                  <a:cubicBezTo>
                    <a:pt x="711" y="1002"/>
                    <a:pt x="1313" y="879"/>
                    <a:pt x="1892" y="712"/>
                  </a:cubicBezTo>
                  <a:cubicBezTo>
                    <a:pt x="2404" y="566"/>
                    <a:pt x="3010" y="513"/>
                    <a:pt x="3466" y="223"/>
                  </a:cubicBezTo>
                  <a:cubicBezTo>
                    <a:pt x="3542" y="177"/>
                    <a:pt x="3532" y="40"/>
                    <a:pt x="3436" y="24"/>
                  </a:cubicBezTo>
                  <a:cubicBezTo>
                    <a:pt x="3346" y="8"/>
                    <a:pt x="3254" y="1"/>
                    <a:pt x="3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28"/>
            <p:cNvSpPr/>
            <p:nvPr/>
          </p:nvSpPr>
          <p:spPr>
            <a:xfrm>
              <a:off x="3969375" y="3378150"/>
              <a:ext cx="134750" cy="21425"/>
            </a:xfrm>
            <a:custGeom>
              <a:avLst/>
              <a:gdLst/>
              <a:ahLst/>
              <a:cxnLst/>
              <a:rect l="l" t="t" r="r" b="b"/>
              <a:pathLst>
                <a:path w="5390" h="857" extrusionOk="0">
                  <a:moveTo>
                    <a:pt x="5220" y="0"/>
                  </a:moveTo>
                  <a:cubicBezTo>
                    <a:pt x="4786" y="0"/>
                    <a:pt x="4364" y="115"/>
                    <a:pt x="3933" y="170"/>
                  </a:cubicBezTo>
                  <a:cubicBezTo>
                    <a:pt x="3498" y="223"/>
                    <a:pt x="3055" y="237"/>
                    <a:pt x="2619" y="286"/>
                  </a:cubicBezTo>
                  <a:cubicBezTo>
                    <a:pt x="1801" y="376"/>
                    <a:pt x="853" y="423"/>
                    <a:pt x="78" y="706"/>
                  </a:cubicBezTo>
                  <a:lnTo>
                    <a:pt x="78" y="702"/>
                  </a:lnTo>
                  <a:lnTo>
                    <a:pt x="78" y="702"/>
                  </a:lnTo>
                  <a:cubicBezTo>
                    <a:pt x="1" y="729"/>
                    <a:pt x="18" y="842"/>
                    <a:pt x="97" y="845"/>
                  </a:cubicBezTo>
                  <a:cubicBezTo>
                    <a:pt x="202" y="853"/>
                    <a:pt x="309" y="857"/>
                    <a:pt x="415" y="857"/>
                  </a:cubicBezTo>
                  <a:cubicBezTo>
                    <a:pt x="1159" y="857"/>
                    <a:pt x="1944" y="681"/>
                    <a:pt x="2663" y="556"/>
                  </a:cubicBezTo>
                  <a:cubicBezTo>
                    <a:pt x="3155" y="473"/>
                    <a:pt x="3644" y="353"/>
                    <a:pt x="4140" y="276"/>
                  </a:cubicBezTo>
                  <a:cubicBezTo>
                    <a:pt x="4552" y="217"/>
                    <a:pt x="4961" y="203"/>
                    <a:pt x="5357" y="60"/>
                  </a:cubicBezTo>
                  <a:cubicBezTo>
                    <a:pt x="5389" y="51"/>
                    <a:pt x="5384" y="3"/>
                    <a:pt x="5351" y="3"/>
                  </a:cubicBezTo>
                  <a:cubicBezTo>
                    <a:pt x="5350" y="3"/>
                    <a:pt x="5348" y="4"/>
                    <a:pt x="5347" y="4"/>
                  </a:cubicBezTo>
                  <a:cubicBezTo>
                    <a:pt x="5305" y="1"/>
                    <a:pt x="5262" y="0"/>
                    <a:pt x="5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28"/>
            <p:cNvSpPr/>
            <p:nvPr/>
          </p:nvSpPr>
          <p:spPr>
            <a:xfrm>
              <a:off x="4110975" y="3371275"/>
              <a:ext cx="25775" cy="7900"/>
            </a:xfrm>
            <a:custGeom>
              <a:avLst/>
              <a:gdLst/>
              <a:ahLst/>
              <a:cxnLst/>
              <a:rect l="l" t="t" r="r" b="b"/>
              <a:pathLst>
                <a:path w="1031" h="316" extrusionOk="0">
                  <a:moveTo>
                    <a:pt x="758" y="1"/>
                  </a:moveTo>
                  <a:cubicBezTo>
                    <a:pt x="526" y="1"/>
                    <a:pt x="295" y="88"/>
                    <a:pt x="79" y="172"/>
                  </a:cubicBezTo>
                  <a:lnTo>
                    <a:pt x="76" y="176"/>
                  </a:lnTo>
                  <a:cubicBezTo>
                    <a:pt x="0" y="206"/>
                    <a:pt x="24" y="315"/>
                    <a:pt x="96" y="315"/>
                  </a:cubicBezTo>
                  <a:cubicBezTo>
                    <a:pt x="103" y="315"/>
                    <a:pt x="111" y="314"/>
                    <a:pt x="119" y="312"/>
                  </a:cubicBezTo>
                  <a:cubicBezTo>
                    <a:pt x="399" y="229"/>
                    <a:pt x="701" y="222"/>
                    <a:pt x="974" y="112"/>
                  </a:cubicBezTo>
                  <a:cubicBezTo>
                    <a:pt x="1031" y="112"/>
                    <a:pt x="1031" y="29"/>
                    <a:pt x="974" y="29"/>
                  </a:cubicBezTo>
                  <a:cubicBezTo>
                    <a:pt x="902" y="9"/>
                    <a:pt x="830" y="1"/>
                    <a:pt x="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28"/>
            <p:cNvSpPr/>
            <p:nvPr/>
          </p:nvSpPr>
          <p:spPr>
            <a:xfrm>
              <a:off x="4133400" y="3364625"/>
              <a:ext cx="18225" cy="15350"/>
            </a:xfrm>
            <a:custGeom>
              <a:avLst/>
              <a:gdLst/>
              <a:ahLst/>
              <a:cxnLst/>
              <a:rect l="l" t="t" r="r" b="b"/>
              <a:pathLst>
                <a:path w="729" h="614" extrusionOk="0">
                  <a:moveTo>
                    <a:pt x="351" y="0"/>
                  </a:moveTo>
                  <a:cubicBezTo>
                    <a:pt x="224" y="0"/>
                    <a:pt x="98" y="71"/>
                    <a:pt x="57" y="232"/>
                  </a:cubicBezTo>
                  <a:cubicBezTo>
                    <a:pt x="0" y="465"/>
                    <a:pt x="192" y="613"/>
                    <a:pt x="377" y="613"/>
                  </a:cubicBezTo>
                  <a:cubicBezTo>
                    <a:pt x="505" y="613"/>
                    <a:pt x="630" y="543"/>
                    <a:pt x="669" y="382"/>
                  </a:cubicBezTo>
                  <a:cubicBezTo>
                    <a:pt x="728" y="149"/>
                    <a:pt x="538" y="0"/>
                    <a:pt x="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28"/>
            <p:cNvSpPr/>
            <p:nvPr/>
          </p:nvSpPr>
          <p:spPr>
            <a:xfrm>
              <a:off x="4172750" y="3362475"/>
              <a:ext cx="21900" cy="5900"/>
            </a:xfrm>
            <a:custGeom>
              <a:avLst/>
              <a:gdLst/>
              <a:ahLst/>
              <a:cxnLst/>
              <a:rect l="l" t="t" r="r" b="b"/>
              <a:pathLst>
                <a:path w="876" h="236" extrusionOk="0">
                  <a:moveTo>
                    <a:pt x="631" y="0"/>
                  </a:moveTo>
                  <a:cubicBezTo>
                    <a:pt x="459" y="0"/>
                    <a:pt x="272" y="41"/>
                    <a:pt x="113" y="55"/>
                  </a:cubicBezTo>
                  <a:cubicBezTo>
                    <a:pt x="0" y="68"/>
                    <a:pt x="3" y="235"/>
                    <a:pt x="108" y="235"/>
                  </a:cubicBezTo>
                  <a:cubicBezTo>
                    <a:pt x="111" y="235"/>
                    <a:pt x="114" y="235"/>
                    <a:pt x="117" y="235"/>
                  </a:cubicBezTo>
                  <a:cubicBezTo>
                    <a:pt x="346" y="208"/>
                    <a:pt x="629" y="221"/>
                    <a:pt x="839" y="118"/>
                  </a:cubicBezTo>
                  <a:cubicBezTo>
                    <a:pt x="875" y="92"/>
                    <a:pt x="865" y="35"/>
                    <a:pt x="822" y="22"/>
                  </a:cubicBezTo>
                  <a:cubicBezTo>
                    <a:pt x="762" y="6"/>
                    <a:pt x="698" y="0"/>
                    <a:pt x="6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28"/>
            <p:cNvSpPr/>
            <p:nvPr/>
          </p:nvSpPr>
          <p:spPr>
            <a:xfrm>
              <a:off x="4218350" y="3352075"/>
              <a:ext cx="22875" cy="8825"/>
            </a:xfrm>
            <a:custGeom>
              <a:avLst/>
              <a:gdLst/>
              <a:ahLst/>
              <a:cxnLst/>
              <a:rect l="l" t="t" r="r" b="b"/>
              <a:pathLst>
                <a:path w="915" h="353" extrusionOk="0">
                  <a:moveTo>
                    <a:pt x="676" y="0"/>
                  </a:moveTo>
                  <a:cubicBezTo>
                    <a:pt x="489" y="0"/>
                    <a:pt x="295" y="65"/>
                    <a:pt x="126" y="125"/>
                  </a:cubicBezTo>
                  <a:lnTo>
                    <a:pt x="126" y="128"/>
                  </a:lnTo>
                  <a:cubicBezTo>
                    <a:pt x="1" y="170"/>
                    <a:pt x="41" y="353"/>
                    <a:pt x="148" y="353"/>
                  </a:cubicBezTo>
                  <a:cubicBezTo>
                    <a:pt x="161" y="353"/>
                    <a:pt x="175" y="350"/>
                    <a:pt x="189" y="345"/>
                  </a:cubicBezTo>
                  <a:cubicBezTo>
                    <a:pt x="405" y="262"/>
                    <a:pt x="641" y="238"/>
                    <a:pt x="851" y="145"/>
                  </a:cubicBezTo>
                  <a:cubicBezTo>
                    <a:pt x="914" y="125"/>
                    <a:pt x="914" y="39"/>
                    <a:pt x="851" y="22"/>
                  </a:cubicBezTo>
                  <a:cubicBezTo>
                    <a:pt x="794" y="7"/>
                    <a:pt x="735"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28"/>
            <p:cNvSpPr/>
            <p:nvPr/>
          </p:nvSpPr>
          <p:spPr>
            <a:xfrm>
              <a:off x="4279575" y="3335975"/>
              <a:ext cx="58575" cy="14675"/>
            </a:xfrm>
            <a:custGeom>
              <a:avLst/>
              <a:gdLst/>
              <a:ahLst/>
              <a:cxnLst/>
              <a:rect l="l" t="t" r="r" b="b"/>
              <a:pathLst>
                <a:path w="2343" h="587" extrusionOk="0">
                  <a:moveTo>
                    <a:pt x="2294" y="0"/>
                  </a:moveTo>
                  <a:cubicBezTo>
                    <a:pt x="2292" y="0"/>
                    <a:pt x="2290" y="0"/>
                    <a:pt x="2288" y="1"/>
                  </a:cubicBezTo>
                  <a:cubicBezTo>
                    <a:pt x="1543" y="114"/>
                    <a:pt x="814" y="337"/>
                    <a:pt x="69" y="463"/>
                  </a:cubicBezTo>
                  <a:cubicBezTo>
                    <a:pt x="1" y="476"/>
                    <a:pt x="18" y="586"/>
                    <a:pt x="83" y="586"/>
                  </a:cubicBezTo>
                  <a:cubicBezTo>
                    <a:pt x="85" y="586"/>
                    <a:pt x="87" y="586"/>
                    <a:pt x="89" y="586"/>
                  </a:cubicBezTo>
                  <a:cubicBezTo>
                    <a:pt x="834" y="490"/>
                    <a:pt x="1609" y="390"/>
                    <a:pt x="2301" y="90"/>
                  </a:cubicBezTo>
                  <a:cubicBezTo>
                    <a:pt x="2343" y="71"/>
                    <a:pt x="2341" y="0"/>
                    <a:pt x="2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28"/>
            <p:cNvSpPr/>
            <p:nvPr/>
          </p:nvSpPr>
          <p:spPr>
            <a:xfrm>
              <a:off x="4363125" y="3303375"/>
              <a:ext cx="145750" cy="31900"/>
            </a:xfrm>
            <a:custGeom>
              <a:avLst/>
              <a:gdLst/>
              <a:ahLst/>
              <a:cxnLst/>
              <a:rect l="l" t="t" r="r" b="b"/>
              <a:pathLst>
                <a:path w="5830" h="1276" extrusionOk="0">
                  <a:moveTo>
                    <a:pt x="5303" y="0"/>
                  </a:moveTo>
                  <a:cubicBezTo>
                    <a:pt x="4579" y="0"/>
                    <a:pt x="3800" y="245"/>
                    <a:pt x="3124" y="426"/>
                  </a:cubicBezTo>
                  <a:cubicBezTo>
                    <a:pt x="2120" y="702"/>
                    <a:pt x="1082" y="839"/>
                    <a:pt x="77" y="1125"/>
                  </a:cubicBezTo>
                  <a:cubicBezTo>
                    <a:pt x="1" y="1147"/>
                    <a:pt x="12" y="1276"/>
                    <a:pt x="89" y="1276"/>
                  </a:cubicBezTo>
                  <a:cubicBezTo>
                    <a:pt x="93" y="1276"/>
                    <a:pt x="96" y="1275"/>
                    <a:pt x="100" y="1275"/>
                  </a:cubicBezTo>
                  <a:cubicBezTo>
                    <a:pt x="1102" y="1138"/>
                    <a:pt x="2066" y="855"/>
                    <a:pt x="3065" y="709"/>
                  </a:cubicBezTo>
                  <a:cubicBezTo>
                    <a:pt x="3923" y="583"/>
                    <a:pt x="4838" y="526"/>
                    <a:pt x="5679" y="330"/>
                  </a:cubicBezTo>
                  <a:cubicBezTo>
                    <a:pt x="5826" y="297"/>
                    <a:pt x="5829" y="44"/>
                    <a:pt x="5673" y="24"/>
                  </a:cubicBezTo>
                  <a:cubicBezTo>
                    <a:pt x="5552" y="8"/>
                    <a:pt x="5428" y="0"/>
                    <a:pt x="5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28"/>
            <p:cNvSpPr/>
            <p:nvPr/>
          </p:nvSpPr>
          <p:spPr>
            <a:xfrm>
              <a:off x="3955900" y="3406100"/>
              <a:ext cx="104425" cy="13375"/>
            </a:xfrm>
            <a:custGeom>
              <a:avLst/>
              <a:gdLst/>
              <a:ahLst/>
              <a:cxnLst/>
              <a:rect l="l" t="t" r="r" b="b"/>
              <a:pathLst>
                <a:path w="4177" h="535" extrusionOk="0">
                  <a:moveTo>
                    <a:pt x="81" y="0"/>
                  </a:moveTo>
                  <a:lnTo>
                    <a:pt x="81" y="3"/>
                  </a:lnTo>
                  <a:cubicBezTo>
                    <a:pt x="78" y="3"/>
                    <a:pt x="75" y="3"/>
                    <a:pt x="72" y="3"/>
                  </a:cubicBezTo>
                  <a:cubicBezTo>
                    <a:pt x="4" y="3"/>
                    <a:pt x="1" y="111"/>
                    <a:pt x="68" y="127"/>
                  </a:cubicBezTo>
                  <a:cubicBezTo>
                    <a:pt x="965" y="365"/>
                    <a:pt x="1981" y="535"/>
                    <a:pt x="2960" y="535"/>
                  </a:cubicBezTo>
                  <a:cubicBezTo>
                    <a:pt x="3361" y="535"/>
                    <a:pt x="3755" y="506"/>
                    <a:pt x="4133" y="443"/>
                  </a:cubicBezTo>
                  <a:cubicBezTo>
                    <a:pt x="4176" y="436"/>
                    <a:pt x="4170" y="373"/>
                    <a:pt x="4133" y="366"/>
                  </a:cubicBezTo>
                  <a:cubicBezTo>
                    <a:pt x="3494" y="253"/>
                    <a:pt x="2839" y="250"/>
                    <a:pt x="2193" y="193"/>
                  </a:cubicBezTo>
                  <a:cubicBezTo>
                    <a:pt x="1488" y="130"/>
                    <a:pt x="790" y="5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28"/>
            <p:cNvSpPr/>
            <p:nvPr/>
          </p:nvSpPr>
          <p:spPr>
            <a:xfrm>
              <a:off x="4077175" y="3415375"/>
              <a:ext cx="21475" cy="4725"/>
            </a:xfrm>
            <a:custGeom>
              <a:avLst/>
              <a:gdLst/>
              <a:ahLst/>
              <a:cxnLst/>
              <a:rect l="l" t="t" r="r" b="b"/>
              <a:pathLst>
                <a:path w="859" h="189" extrusionOk="0">
                  <a:moveTo>
                    <a:pt x="416" y="1"/>
                  </a:moveTo>
                  <a:cubicBezTo>
                    <a:pt x="300" y="1"/>
                    <a:pt x="184" y="8"/>
                    <a:pt x="80" y="8"/>
                  </a:cubicBezTo>
                  <a:cubicBezTo>
                    <a:pt x="1" y="8"/>
                    <a:pt x="7" y="125"/>
                    <a:pt x="84" y="135"/>
                  </a:cubicBezTo>
                  <a:cubicBezTo>
                    <a:pt x="238" y="148"/>
                    <a:pt x="419" y="188"/>
                    <a:pt x="588" y="188"/>
                  </a:cubicBezTo>
                  <a:cubicBezTo>
                    <a:pt x="668" y="188"/>
                    <a:pt x="745" y="179"/>
                    <a:pt x="816" y="155"/>
                  </a:cubicBezTo>
                  <a:cubicBezTo>
                    <a:pt x="852" y="142"/>
                    <a:pt x="859" y="88"/>
                    <a:pt x="826" y="68"/>
                  </a:cubicBezTo>
                  <a:cubicBezTo>
                    <a:pt x="706" y="13"/>
                    <a:pt x="561" y="1"/>
                    <a:pt x="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28"/>
            <p:cNvSpPr/>
            <p:nvPr/>
          </p:nvSpPr>
          <p:spPr>
            <a:xfrm>
              <a:off x="4103875" y="3413400"/>
              <a:ext cx="52350" cy="6950"/>
            </a:xfrm>
            <a:custGeom>
              <a:avLst/>
              <a:gdLst/>
              <a:ahLst/>
              <a:cxnLst/>
              <a:rect l="l" t="t" r="r" b="b"/>
              <a:pathLst>
                <a:path w="2094" h="278" extrusionOk="0">
                  <a:moveTo>
                    <a:pt x="2050" y="1"/>
                  </a:moveTo>
                  <a:cubicBezTo>
                    <a:pt x="1727" y="8"/>
                    <a:pt x="1408" y="87"/>
                    <a:pt x="1088" y="104"/>
                  </a:cubicBezTo>
                  <a:cubicBezTo>
                    <a:pt x="1018" y="108"/>
                    <a:pt x="947" y="109"/>
                    <a:pt x="876" y="109"/>
                  </a:cubicBezTo>
                  <a:cubicBezTo>
                    <a:pt x="642" y="109"/>
                    <a:pt x="404" y="94"/>
                    <a:pt x="172" y="94"/>
                  </a:cubicBezTo>
                  <a:cubicBezTo>
                    <a:pt x="154" y="94"/>
                    <a:pt x="137" y="94"/>
                    <a:pt x="120" y="94"/>
                  </a:cubicBezTo>
                  <a:cubicBezTo>
                    <a:pt x="1" y="94"/>
                    <a:pt x="7" y="277"/>
                    <a:pt x="124" y="277"/>
                  </a:cubicBezTo>
                  <a:cubicBezTo>
                    <a:pt x="144" y="277"/>
                    <a:pt x="165" y="278"/>
                    <a:pt x="185" y="278"/>
                  </a:cubicBezTo>
                  <a:cubicBezTo>
                    <a:pt x="518" y="278"/>
                    <a:pt x="829" y="228"/>
                    <a:pt x="1158" y="194"/>
                  </a:cubicBezTo>
                  <a:cubicBezTo>
                    <a:pt x="1461" y="164"/>
                    <a:pt x="1767" y="154"/>
                    <a:pt x="2060" y="64"/>
                  </a:cubicBezTo>
                  <a:cubicBezTo>
                    <a:pt x="2093" y="51"/>
                    <a:pt x="2087" y="1"/>
                    <a:pt x="2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28"/>
            <p:cNvSpPr/>
            <p:nvPr/>
          </p:nvSpPr>
          <p:spPr>
            <a:xfrm>
              <a:off x="4173550" y="3408650"/>
              <a:ext cx="14200" cy="3550"/>
            </a:xfrm>
            <a:custGeom>
              <a:avLst/>
              <a:gdLst/>
              <a:ahLst/>
              <a:cxnLst/>
              <a:rect l="l" t="t" r="r" b="b"/>
              <a:pathLst>
                <a:path w="568" h="142" extrusionOk="0">
                  <a:moveTo>
                    <a:pt x="395" y="1"/>
                  </a:moveTo>
                  <a:cubicBezTo>
                    <a:pt x="286" y="1"/>
                    <a:pt x="175" y="18"/>
                    <a:pt x="71" y="25"/>
                  </a:cubicBezTo>
                  <a:cubicBezTo>
                    <a:pt x="0" y="31"/>
                    <a:pt x="1" y="141"/>
                    <a:pt x="69" y="141"/>
                  </a:cubicBezTo>
                  <a:cubicBezTo>
                    <a:pt x="71" y="141"/>
                    <a:pt x="73" y="141"/>
                    <a:pt x="75" y="141"/>
                  </a:cubicBezTo>
                  <a:cubicBezTo>
                    <a:pt x="221" y="124"/>
                    <a:pt x="387" y="131"/>
                    <a:pt x="527" y="84"/>
                  </a:cubicBezTo>
                  <a:cubicBezTo>
                    <a:pt x="560" y="71"/>
                    <a:pt x="567" y="18"/>
                    <a:pt x="527" y="11"/>
                  </a:cubicBezTo>
                  <a:cubicBezTo>
                    <a:pt x="484" y="3"/>
                    <a:pt x="440" y="1"/>
                    <a:pt x="3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28"/>
            <p:cNvSpPr/>
            <p:nvPr/>
          </p:nvSpPr>
          <p:spPr>
            <a:xfrm>
              <a:off x="4206850" y="3405650"/>
              <a:ext cx="17825" cy="6325"/>
            </a:xfrm>
            <a:custGeom>
              <a:avLst/>
              <a:gdLst/>
              <a:ahLst/>
              <a:cxnLst/>
              <a:rect l="l" t="t" r="r" b="b"/>
              <a:pathLst>
                <a:path w="713" h="253" extrusionOk="0">
                  <a:moveTo>
                    <a:pt x="175" y="0"/>
                  </a:moveTo>
                  <a:cubicBezTo>
                    <a:pt x="15" y="0"/>
                    <a:pt x="1" y="248"/>
                    <a:pt x="170" y="248"/>
                  </a:cubicBezTo>
                  <a:cubicBezTo>
                    <a:pt x="240" y="248"/>
                    <a:pt x="314" y="252"/>
                    <a:pt x="388" y="252"/>
                  </a:cubicBezTo>
                  <a:cubicBezTo>
                    <a:pt x="483" y="252"/>
                    <a:pt x="578" y="245"/>
                    <a:pt x="662" y="211"/>
                  </a:cubicBezTo>
                  <a:cubicBezTo>
                    <a:pt x="706" y="194"/>
                    <a:pt x="712" y="135"/>
                    <a:pt x="672" y="108"/>
                  </a:cubicBezTo>
                  <a:cubicBezTo>
                    <a:pt x="533" y="28"/>
                    <a:pt x="353" y="25"/>
                    <a:pt x="197" y="2"/>
                  </a:cubicBezTo>
                  <a:cubicBezTo>
                    <a:pt x="189" y="1"/>
                    <a:pt x="182" y="0"/>
                    <a:pt x="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28"/>
            <p:cNvSpPr/>
            <p:nvPr/>
          </p:nvSpPr>
          <p:spPr>
            <a:xfrm>
              <a:off x="4237150" y="3406825"/>
              <a:ext cx="26100" cy="6025"/>
            </a:xfrm>
            <a:custGeom>
              <a:avLst/>
              <a:gdLst/>
              <a:ahLst/>
              <a:cxnLst/>
              <a:rect l="l" t="t" r="r" b="b"/>
              <a:pathLst>
                <a:path w="1044" h="241" extrusionOk="0">
                  <a:moveTo>
                    <a:pt x="410" y="0"/>
                  </a:moveTo>
                  <a:cubicBezTo>
                    <a:pt x="325" y="0"/>
                    <a:pt x="240" y="2"/>
                    <a:pt x="152" y="4"/>
                  </a:cubicBezTo>
                  <a:cubicBezTo>
                    <a:pt x="0" y="11"/>
                    <a:pt x="6" y="241"/>
                    <a:pt x="152" y="241"/>
                  </a:cubicBezTo>
                  <a:cubicBezTo>
                    <a:pt x="154" y="241"/>
                    <a:pt x="155" y="241"/>
                    <a:pt x="156" y="241"/>
                  </a:cubicBezTo>
                  <a:cubicBezTo>
                    <a:pt x="445" y="231"/>
                    <a:pt x="721" y="227"/>
                    <a:pt x="1001" y="147"/>
                  </a:cubicBezTo>
                  <a:cubicBezTo>
                    <a:pt x="1044" y="134"/>
                    <a:pt x="1044" y="71"/>
                    <a:pt x="997" y="58"/>
                  </a:cubicBezTo>
                  <a:cubicBezTo>
                    <a:pt x="800" y="11"/>
                    <a:pt x="607" y="0"/>
                    <a:pt x="4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28"/>
            <p:cNvSpPr/>
            <p:nvPr/>
          </p:nvSpPr>
          <p:spPr>
            <a:xfrm>
              <a:off x="4279950" y="3397525"/>
              <a:ext cx="109725" cy="13075"/>
            </a:xfrm>
            <a:custGeom>
              <a:avLst/>
              <a:gdLst/>
              <a:ahLst/>
              <a:cxnLst/>
              <a:rect l="l" t="t" r="r" b="b"/>
              <a:pathLst>
                <a:path w="4389" h="523" extrusionOk="0">
                  <a:moveTo>
                    <a:pt x="3687" y="1"/>
                  </a:moveTo>
                  <a:cubicBezTo>
                    <a:pt x="3181" y="1"/>
                    <a:pt x="2659" y="94"/>
                    <a:pt x="2170" y="144"/>
                  </a:cubicBezTo>
                  <a:cubicBezTo>
                    <a:pt x="1451" y="217"/>
                    <a:pt x="756" y="333"/>
                    <a:pt x="44" y="453"/>
                  </a:cubicBezTo>
                  <a:lnTo>
                    <a:pt x="44" y="450"/>
                  </a:lnTo>
                  <a:lnTo>
                    <a:pt x="44" y="450"/>
                  </a:lnTo>
                  <a:cubicBezTo>
                    <a:pt x="1" y="456"/>
                    <a:pt x="14" y="523"/>
                    <a:pt x="57" y="523"/>
                  </a:cubicBezTo>
                  <a:cubicBezTo>
                    <a:pt x="799" y="493"/>
                    <a:pt x="1534" y="470"/>
                    <a:pt x="2280" y="423"/>
                  </a:cubicBezTo>
                  <a:cubicBezTo>
                    <a:pt x="2948" y="380"/>
                    <a:pt x="3677" y="426"/>
                    <a:pt x="4316" y="203"/>
                  </a:cubicBezTo>
                  <a:cubicBezTo>
                    <a:pt x="4382" y="183"/>
                    <a:pt x="4389" y="77"/>
                    <a:pt x="4312" y="60"/>
                  </a:cubicBezTo>
                  <a:cubicBezTo>
                    <a:pt x="4109" y="17"/>
                    <a:pt x="3899" y="1"/>
                    <a:pt x="3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28"/>
            <p:cNvSpPr/>
            <p:nvPr/>
          </p:nvSpPr>
          <p:spPr>
            <a:xfrm>
              <a:off x="3954250" y="3407800"/>
              <a:ext cx="84825" cy="37250"/>
            </a:xfrm>
            <a:custGeom>
              <a:avLst/>
              <a:gdLst/>
              <a:ahLst/>
              <a:cxnLst/>
              <a:rect l="l" t="t" r="r" b="b"/>
              <a:pathLst>
                <a:path w="3393" h="1490" extrusionOk="0">
                  <a:moveTo>
                    <a:pt x="132" y="0"/>
                  </a:moveTo>
                  <a:cubicBezTo>
                    <a:pt x="51" y="0"/>
                    <a:pt x="0" y="109"/>
                    <a:pt x="87" y="158"/>
                  </a:cubicBezTo>
                  <a:cubicBezTo>
                    <a:pt x="1045" y="694"/>
                    <a:pt x="2216" y="1396"/>
                    <a:pt x="3331" y="1489"/>
                  </a:cubicBezTo>
                  <a:cubicBezTo>
                    <a:pt x="3333" y="1489"/>
                    <a:pt x="3335" y="1490"/>
                    <a:pt x="3337" y="1490"/>
                  </a:cubicBezTo>
                  <a:cubicBezTo>
                    <a:pt x="3391" y="1490"/>
                    <a:pt x="3393" y="1412"/>
                    <a:pt x="3357" y="1386"/>
                  </a:cubicBezTo>
                  <a:cubicBezTo>
                    <a:pt x="2885" y="1060"/>
                    <a:pt x="2306" y="894"/>
                    <a:pt x="1780" y="677"/>
                  </a:cubicBezTo>
                  <a:cubicBezTo>
                    <a:pt x="1245" y="454"/>
                    <a:pt x="706" y="232"/>
                    <a:pt x="173" y="5"/>
                  </a:cubicBezTo>
                  <a:lnTo>
                    <a:pt x="170" y="9"/>
                  </a:lnTo>
                  <a:cubicBezTo>
                    <a:pt x="157" y="3"/>
                    <a:pt x="144"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28"/>
            <p:cNvSpPr/>
            <p:nvPr/>
          </p:nvSpPr>
          <p:spPr>
            <a:xfrm>
              <a:off x="4047500" y="3445125"/>
              <a:ext cx="15575" cy="7300"/>
            </a:xfrm>
            <a:custGeom>
              <a:avLst/>
              <a:gdLst/>
              <a:ahLst/>
              <a:cxnLst/>
              <a:rect l="l" t="t" r="r" b="b"/>
              <a:pathLst>
                <a:path w="623" h="292" extrusionOk="0">
                  <a:moveTo>
                    <a:pt x="145" y="1"/>
                  </a:moveTo>
                  <a:cubicBezTo>
                    <a:pt x="35" y="1"/>
                    <a:pt x="0" y="168"/>
                    <a:pt x="116" y="206"/>
                  </a:cubicBezTo>
                  <a:cubicBezTo>
                    <a:pt x="212" y="234"/>
                    <a:pt x="344" y="292"/>
                    <a:pt x="459" y="292"/>
                  </a:cubicBezTo>
                  <a:cubicBezTo>
                    <a:pt x="505" y="292"/>
                    <a:pt x="549" y="283"/>
                    <a:pt x="585" y="259"/>
                  </a:cubicBezTo>
                  <a:cubicBezTo>
                    <a:pt x="612" y="239"/>
                    <a:pt x="622" y="202"/>
                    <a:pt x="605" y="176"/>
                  </a:cubicBezTo>
                  <a:cubicBezTo>
                    <a:pt x="529" y="43"/>
                    <a:pt x="303" y="29"/>
                    <a:pt x="166" y="3"/>
                  </a:cubicBezTo>
                  <a:cubicBezTo>
                    <a:pt x="159" y="1"/>
                    <a:pt x="152"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28"/>
            <p:cNvSpPr/>
            <p:nvPr/>
          </p:nvSpPr>
          <p:spPr>
            <a:xfrm>
              <a:off x="4073950" y="3453150"/>
              <a:ext cx="19800" cy="6700"/>
            </a:xfrm>
            <a:custGeom>
              <a:avLst/>
              <a:gdLst/>
              <a:ahLst/>
              <a:cxnLst/>
              <a:rect l="l" t="t" r="r" b="b"/>
              <a:pathLst>
                <a:path w="792" h="268" extrusionOk="0">
                  <a:moveTo>
                    <a:pt x="40" y="1"/>
                  </a:moveTo>
                  <a:cubicBezTo>
                    <a:pt x="17" y="1"/>
                    <a:pt x="1" y="37"/>
                    <a:pt x="27" y="51"/>
                  </a:cubicBezTo>
                  <a:cubicBezTo>
                    <a:pt x="253" y="154"/>
                    <a:pt x="516" y="257"/>
                    <a:pt x="765" y="267"/>
                  </a:cubicBezTo>
                  <a:cubicBezTo>
                    <a:pt x="766" y="267"/>
                    <a:pt x="767" y="268"/>
                    <a:pt x="768" y="268"/>
                  </a:cubicBezTo>
                  <a:cubicBezTo>
                    <a:pt x="792" y="268"/>
                    <a:pt x="791" y="230"/>
                    <a:pt x="768" y="224"/>
                  </a:cubicBezTo>
                  <a:cubicBezTo>
                    <a:pt x="526" y="151"/>
                    <a:pt x="289" y="108"/>
                    <a:pt x="53" y="5"/>
                  </a:cubicBezTo>
                  <a:cubicBezTo>
                    <a:pt x="49" y="2"/>
                    <a:pt x="44" y="1"/>
                    <a:pt x="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28"/>
            <p:cNvSpPr/>
            <p:nvPr/>
          </p:nvSpPr>
          <p:spPr>
            <a:xfrm>
              <a:off x="4100150" y="3460350"/>
              <a:ext cx="74450" cy="20000"/>
            </a:xfrm>
            <a:custGeom>
              <a:avLst/>
              <a:gdLst/>
              <a:ahLst/>
              <a:cxnLst/>
              <a:rect l="l" t="t" r="r" b="b"/>
              <a:pathLst>
                <a:path w="2978" h="800" extrusionOk="0">
                  <a:moveTo>
                    <a:pt x="110" y="0"/>
                  </a:moveTo>
                  <a:cubicBezTo>
                    <a:pt x="21" y="0"/>
                    <a:pt x="1" y="146"/>
                    <a:pt x="96" y="182"/>
                  </a:cubicBezTo>
                  <a:cubicBezTo>
                    <a:pt x="679" y="415"/>
                    <a:pt x="1274" y="595"/>
                    <a:pt x="1886" y="725"/>
                  </a:cubicBezTo>
                  <a:cubicBezTo>
                    <a:pt x="2055" y="760"/>
                    <a:pt x="2237" y="799"/>
                    <a:pt x="2409" y="799"/>
                  </a:cubicBezTo>
                  <a:cubicBezTo>
                    <a:pt x="2610" y="799"/>
                    <a:pt x="2799" y="746"/>
                    <a:pt x="2941" y="568"/>
                  </a:cubicBezTo>
                  <a:cubicBezTo>
                    <a:pt x="2977" y="525"/>
                    <a:pt x="2967" y="445"/>
                    <a:pt x="2901" y="432"/>
                  </a:cubicBezTo>
                  <a:cubicBezTo>
                    <a:pt x="2495" y="359"/>
                    <a:pt x="2069" y="392"/>
                    <a:pt x="1653" y="342"/>
                  </a:cubicBezTo>
                  <a:cubicBezTo>
                    <a:pt x="1141" y="279"/>
                    <a:pt x="635" y="166"/>
                    <a:pt x="143" y="3"/>
                  </a:cubicBezTo>
                  <a:lnTo>
                    <a:pt x="143" y="6"/>
                  </a:lnTo>
                  <a:cubicBezTo>
                    <a:pt x="131" y="2"/>
                    <a:pt x="120" y="0"/>
                    <a:pt x="1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3" name="Google Shape;7173;p28"/>
          <p:cNvSpPr txBox="1">
            <a:spLocks noGrp="1"/>
          </p:cNvSpPr>
          <p:nvPr>
            <p:ph type="subTitle" idx="1"/>
          </p:nvPr>
        </p:nvSpPr>
        <p:spPr>
          <a:xfrm>
            <a:off x="720000" y="2560925"/>
            <a:ext cx="2336400" cy="441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lt2"/>
                </a:solidFill>
                <a:latin typeface="Aclonica"/>
                <a:ea typeface="Aclonica"/>
                <a:cs typeface="Aclonica"/>
                <a:sym typeface="Aclonic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74" name="Google Shape;7174;p28"/>
          <p:cNvSpPr txBox="1">
            <a:spLocks noGrp="1"/>
          </p:cNvSpPr>
          <p:nvPr>
            <p:ph type="subTitle" idx="2"/>
          </p:nvPr>
        </p:nvSpPr>
        <p:spPr>
          <a:xfrm>
            <a:off x="720000" y="3002359"/>
            <a:ext cx="2336400" cy="81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75" name="Google Shape;7175;p28"/>
          <p:cNvSpPr txBox="1">
            <a:spLocks noGrp="1"/>
          </p:cNvSpPr>
          <p:nvPr>
            <p:ph type="subTitle" idx="3"/>
          </p:nvPr>
        </p:nvSpPr>
        <p:spPr>
          <a:xfrm>
            <a:off x="3403800" y="3002359"/>
            <a:ext cx="2336400" cy="81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76" name="Google Shape;7176;p28"/>
          <p:cNvSpPr txBox="1">
            <a:spLocks noGrp="1"/>
          </p:cNvSpPr>
          <p:nvPr>
            <p:ph type="subTitle" idx="4"/>
          </p:nvPr>
        </p:nvSpPr>
        <p:spPr>
          <a:xfrm>
            <a:off x="6087600" y="3002359"/>
            <a:ext cx="2336400" cy="81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77" name="Google Shape;7177;p28"/>
          <p:cNvSpPr txBox="1">
            <a:spLocks noGrp="1"/>
          </p:cNvSpPr>
          <p:nvPr>
            <p:ph type="subTitle" idx="5"/>
          </p:nvPr>
        </p:nvSpPr>
        <p:spPr>
          <a:xfrm>
            <a:off x="3403800" y="2560925"/>
            <a:ext cx="2336400" cy="441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lt2"/>
                </a:solidFill>
                <a:latin typeface="Aclonica"/>
                <a:ea typeface="Aclonica"/>
                <a:cs typeface="Aclonica"/>
                <a:sym typeface="Aclonic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78" name="Google Shape;7178;p28"/>
          <p:cNvSpPr txBox="1">
            <a:spLocks noGrp="1"/>
          </p:cNvSpPr>
          <p:nvPr>
            <p:ph type="subTitle" idx="6"/>
          </p:nvPr>
        </p:nvSpPr>
        <p:spPr>
          <a:xfrm>
            <a:off x="6087600" y="2560925"/>
            <a:ext cx="2336400" cy="441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lt2"/>
                </a:solidFill>
                <a:latin typeface="Aclonica"/>
                <a:ea typeface="Aclonica"/>
                <a:cs typeface="Aclonica"/>
                <a:sym typeface="Aclonic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79" name="Google Shape;7179;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180" name="Google Shape;7180;p28"/>
          <p:cNvGrpSpPr/>
          <p:nvPr/>
        </p:nvGrpSpPr>
        <p:grpSpPr>
          <a:xfrm flipH="1">
            <a:off x="8709874" y="-166851"/>
            <a:ext cx="434123" cy="5485949"/>
            <a:chOff x="13274" y="-166851"/>
            <a:chExt cx="434123" cy="5485949"/>
          </a:xfrm>
        </p:grpSpPr>
        <p:sp>
          <p:nvSpPr>
            <p:cNvPr id="7181" name="Google Shape;7181;p28"/>
            <p:cNvSpPr/>
            <p:nvPr/>
          </p:nvSpPr>
          <p:spPr>
            <a:xfrm rot="-5400000">
              <a:off x="-76071" y="4648688"/>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0" y="5509"/>
                    <a:pt x="13242" y="4611"/>
                    <a:pt x="13661" y="3407"/>
                  </a:cubicBezTo>
                  <a:cubicBezTo>
                    <a:pt x="14020" y="2372"/>
                    <a:pt x="13844" y="1181"/>
                    <a:pt x="13172" y="0"/>
                  </a:cubicBezTo>
                  <a:lnTo>
                    <a:pt x="12912" y="0"/>
                  </a:lnTo>
                  <a:cubicBezTo>
                    <a:pt x="13608" y="1161"/>
                    <a:pt x="13801" y="2332"/>
                    <a:pt x="13451" y="3334"/>
                  </a:cubicBezTo>
                  <a:cubicBezTo>
                    <a:pt x="13059" y="4468"/>
                    <a:pt x="12027" y="5316"/>
                    <a:pt x="10470" y="5789"/>
                  </a:cubicBezTo>
                  <a:cubicBezTo>
                    <a:pt x="8035" y="6527"/>
                    <a:pt x="7257" y="7702"/>
                    <a:pt x="7010" y="8311"/>
                  </a:cubicBezTo>
                  <a:cubicBezTo>
                    <a:pt x="6764" y="7702"/>
                    <a:pt x="5989" y="6527"/>
                    <a:pt x="3554" y="5789"/>
                  </a:cubicBezTo>
                  <a:cubicBezTo>
                    <a:pt x="1997" y="5316"/>
                    <a:pt x="962" y="4468"/>
                    <a:pt x="570"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28"/>
            <p:cNvSpPr/>
            <p:nvPr/>
          </p:nvSpPr>
          <p:spPr>
            <a:xfrm rot="-5400000">
              <a:off x="-60135" y="4680164"/>
              <a:ext cx="489326" cy="342507"/>
            </a:xfrm>
            <a:custGeom>
              <a:avLst/>
              <a:gdLst/>
              <a:ahLst/>
              <a:cxnLst/>
              <a:rect l="l" t="t" r="r" b="b"/>
              <a:pathLst>
                <a:path w="11745" h="8221" extrusionOk="0">
                  <a:moveTo>
                    <a:pt x="666" y="0"/>
                  </a:moveTo>
                  <a:cubicBezTo>
                    <a:pt x="137" y="965"/>
                    <a:pt x="0" y="1936"/>
                    <a:pt x="297" y="2781"/>
                  </a:cubicBezTo>
                  <a:cubicBezTo>
                    <a:pt x="646" y="3793"/>
                    <a:pt x="1557"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4" y="1936"/>
                    <a:pt x="11611" y="965"/>
                    <a:pt x="11082" y="0"/>
                  </a:cubicBezTo>
                  <a:lnTo>
                    <a:pt x="10830" y="0"/>
                  </a:lnTo>
                  <a:cubicBezTo>
                    <a:pt x="11378" y="945"/>
                    <a:pt x="11525" y="1893"/>
                    <a:pt x="11242" y="2708"/>
                  </a:cubicBezTo>
                  <a:cubicBezTo>
                    <a:pt x="10913" y="3650"/>
                    <a:pt x="10054" y="4358"/>
                    <a:pt x="8760" y="4751"/>
                  </a:cubicBezTo>
                  <a:cubicBezTo>
                    <a:pt x="6771" y="5356"/>
                    <a:pt x="6099" y="6308"/>
                    <a:pt x="5872"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28"/>
            <p:cNvSpPr/>
            <p:nvPr/>
          </p:nvSpPr>
          <p:spPr>
            <a:xfrm rot="-5400000">
              <a:off x="73289" y="4749803"/>
              <a:ext cx="91074" cy="203105"/>
            </a:xfrm>
            <a:custGeom>
              <a:avLst/>
              <a:gdLst/>
              <a:ahLst/>
              <a:cxnLst/>
              <a:rect l="l" t="t" r="r" b="b"/>
              <a:pathLst>
                <a:path w="2186" h="4875" extrusionOk="0">
                  <a:moveTo>
                    <a:pt x="1091" y="223"/>
                  </a:moveTo>
                  <a:cubicBezTo>
                    <a:pt x="1464" y="223"/>
                    <a:pt x="1963" y="3041"/>
                    <a:pt x="1963" y="3780"/>
                  </a:cubicBezTo>
                  <a:cubicBezTo>
                    <a:pt x="1963" y="4262"/>
                    <a:pt x="1574" y="4651"/>
                    <a:pt x="1091" y="4651"/>
                  </a:cubicBezTo>
                  <a:cubicBezTo>
                    <a:pt x="612" y="4648"/>
                    <a:pt x="223" y="4262"/>
                    <a:pt x="223" y="3780"/>
                  </a:cubicBezTo>
                  <a:cubicBezTo>
                    <a:pt x="223" y="3041"/>
                    <a:pt x="719" y="223"/>
                    <a:pt x="1091" y="223"/>
                  </a:cubicBezTo>
                  <a:close/>
                  <a:moveTo>
                    <a:pt x="1091" y="0"/>
                  </a:moveTo>
                  <a:cubicBezTo>
                    <a:pt x="389" y="0"/>
                    <a:pt x="0" y="3421"/>
                    <a:pt x="0" y="3780"/>
                  </a:cubicBezTo>
                  <a:cubicBezTo>
                    <a:pt x="0" y="4385"/>
                    <a:pt x="489" y="4874"/>
                    <a:pt x="1091" y="4874"/>
                  </a:cubicBezTo>
                  <a:cubicBezTo>
                    <a:pt x="1697" y="4874"/>
                    <a:pt x="2186" y="4385"/>
                    <a:pt x="2186" y="3780"/>
                  </a:cubicBezTo>
                  <a:cubicBezTo>
                    <a:pt x="2186" y="3421"/>
                    <a:pt x="1797"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28"/>
            <p:cNvSpPr/>
            <p:nvPr/>
          </p:nvSpPr>
          <p:spPr>
            <a:xfrm rot="-5400000">
              <a:off x="13503" y="4871249"/>
              <a:ext cx="156568" cy="157026"/>
            </a:xfrm>
            <a:custGeom>
              <a:avLst/>
              <a:gdLst/>
              <a:ahLst/>
              <a:cxnLst/>
              <a:rect l="l" t="t" r="r" b="b"/>
              <a:pathLst>
                <a:path w="3758" h="3769" extrusionOk="0">
                  <a:moveTo>
                    <a:pt x="2726" y="0"/>
                  </a:moveTo>
                  <a:cubicBezTo>
                    <a:pt x="1797" y="569"/>
                    <a:pt x="547" y="1787"/>
                    <a:pt x="384" y="1980"/>
                  </a:cubicBezTo>
                  <a:cubicBezTo>
                    <a:pt x="1" y="2445"/>
                    <a:pt x="68" y="3134"/>
                    <a:pt x="530" y="3520"/>
                  </a:cubicBezTo>
                  <a:cubicBezTo>
                    <a:pt x="735" y="3687"/>
                    <a:pt x="981" y="3768"/>
                    <a:pt x="1225" y="3768"/>
                  </a:cubicBezTo>
                  <a:cubicBezTo>
                    <a:pt x="1540" y="3768"/>
                    <a:pt x="1853" y="3633"/>
                    <a:pt x="2070" y="3370"/>
                  </a:cubicBezTo>
                  <a:cubicBezTo>
                    <a:pt x="2250" y="3154"/>
                    <a:pt x="2749" y="2375"/>
                    <a:pt x="3158" y="1597"/>
                  </a:cubicBezTo>
                  <a:cubicBezTo>
                    <a:pt x="3637" y="689"/>
                    <a:pt x="3757" y="240"/>
                    <a:pt x="3740" y="0"/>
                  </a:cubicBezTo>
                  <a:lnTo>
                    <a:pt x="3527" y="0"/>
                  </a:lnTo>
                  <a:cubicBezTo>
                    <a:pt x="3614" y="462"/>
                    <a:pt x="2343" y="2691"/>
                    <a:pt x="1901" y="3230"/>
                  </a:cubicBezTo>
                  <a:cubicBezTo>
                    <a:pt x="1734" y="3430"/>
                    <a:pt x="1488" y="3546"/>
                    <a:pt x="1229" y="3546"/>
                  </a:cubicBezTo>
                  <a:cubicBezTo>
                    <a:pt x="1026" y="3546"/>
                    <a:pt x="829" y="3477"/>
                    <a:pt x="673" y="3347"/>
                  </a:cubicBezTo>
                  <a:cubicBezTo>
                    <a:pt x="304" y="3041"/>
                    <a:pt x="254" y="2492"/>
                    <a:pt x="557" y="2123"/>
                  </a:cubicBezTo>
                  <a:cubicBezTo>
                    <a:pt x="939" y="1660"/>
                    <a:pt x="2446" y="353"/>
                    <a:pt x="3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28"/>
            <p:cNvSpPr/>
            <p:nvPr/>
          </p:nvSpPr>
          <p:spPr>
            <a:xfrm rot="-5400000">
              <a:off x="15940" y="4677706"/>
              <a:ext cx="151943" cy="157276"/>
            </a:xfrm>
            <a:custGeom>
              <a:avLst/>
              <a:gdLst/>
              <a:ahLst/>
              <a:cxnLst/>
              <a:rect l="l" t="t" r="r" b="b"/>
              <a:pathLst>
                <a:path w="3647" h="3775" extrusionOk="0">
                  <a:moveTo>
                    <a:pt x="240" y="0"/>
                  </a:moveTo>
                  <a:lnTo>
                    <a:pt x="17" y="3"/>
                  </a:lnTo>
                  <a:cubicBezTo>
                    <a:pt x="1" y="243"/>
                    <a:pt x="120" y="695"/>
                    <a:pt x="599" y="1600"/>
                  </a:cubicBezTo>
                  <a:cubicBezTo>
                    <a:pt x="1005" y="2379"/>
                    <a:pt x="1508" y="3157"/>
                    <a:pt x="1687" y="3377"/>
                  </a:cubicBezTo>
                  <a:cubicBezTo>
                    <a:pt x="1870" y="3600"/>
                    <a:pt x="2136" y="3739"/>
                    <a:pt x="2426" y="3769"/>
                  </a:cubicBezTo>
                  <a:cubicBezTo>
                    <a:pt x="2460" y="3773"/>
                    <a:pt x="2494" y="3774"/>
                    <a:pt x="2528" y="3774"/>
                  </a:cubicBezTo>
                  <a:cubicBezTo>
                    <a:pt x="2782" y="3774"/>
                    <a:pt x="3028" y="3687"/>
                    <a:pt x="3224" y="3523"/>
                  </a:cubicBezTo>
                  <a:cubicBezTo>
                    <a:pt x="3451" y="3340"/>
                    <a:pt x="3590" y="3071"/>
                    <a:pt x="3617" y="2785"/>
                  </a:cubicBezTo>
                  <a:cubicBezTo>
                    <a:pt x="3647" y="2495"/>
                    <a:pt x="3557" y="2206"/>
                    <a:pt x="3374" y="1983"/>
                  </a:cubicBezTo>
                  <a:cubicBezTo>
                    <a:pt x="3194" y="1767"/>
                    <a:pt x="2522" y="1128"/>
                    <a:pt x="1837" y="579"/>
                  </a:cubicBezTo>
                  <a:cubicBezTo>
                    <a:pt x="1584" y="373"/>
                    <a:pt x="1318" y="180"/>
                    <a:pt x="1042" y="3"/>
                  </a:cubicBezTo>
                  <a:lnTo>
                    <a:pt x="586" y="3"/>
                  </a:lnTo>
                  <a:cubicBezTo>
                    <a:pt x="799" y="100"/>
                    <a:pt x="1142" y="306"/>
                    <a:pt x="1697" y="752"/>
                  </a:cubicBezTo>
                  <a:cubicBezTo>
                    <a:pt x="2363" y="1281"/>
                    <a:pt x="3031" y="1920"/>
                    <a:pt x="3201" y="2123"/>
                  </a:cubicBezTo>
                  <a:cubicBezTo>
                    <a:pt x="3347" y="2302"/>
                    <a:pt x="3417" y="2532"/>
                    <a:pt x="3397" y="2761"/>
                  </a:cubicBezTo>
                  <a:cubicBezTo>
                    <a:pt x="3374" y="2991"/>
                    <a:pt x="3261" y="3204"/>
                    <a:pt x="3085" y="3350"/>
                  </a:cubicBezTo>
                  <a:cubicBezTo>
                    <a:pt x="2928" y="3480"/>
                    <a:pt x="2732" y="3550"/>
                    <a:pt x="2529" y="3550"/>
                  </a:cubicBezTo>
                  <a:cubicBezTo>
                    <a:pt x="2502" y="3550"/>
                    <a:pt x="2476" y="3546"/>
                    <a:pt x="2446" y="3546"/>
                  </a:cubicBezTo>
                  <a:cubicBezTo>
                    <a:pt x="2216" y="3523"/>
                    <a:pt x="2003" y="3410"/>
                    <a:pt x="1857" y="3234"/>
                  </a:cubicBezTo>
                  <a:cubicBezTo>
                    <a:pt x="1691" y="3027"/>
                    <a:pt x="1192" y="2249"/>
                    <a:pt x="796" y="1497"/>
                  </a:cubicBezTo>
                  <a:cubicBezTo>
                    <a:pt x="270" y="496"/>
                    <a:pt x="223"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28"/>
            <p:cNvSpPr/>
            <p:nvPr/>
          </p:nvSpPr>
          <p:spPr>
            <a:xfrm rot="-5400000">
              <a:off x="30106" y="4882519"/>
              <a:ext cx="92324" cy="107739"/>
            </a:xfrm>
            <a:custGeom>
              <a:avLst/>
              <a:gdLst/>
              <a:ahLst/>
              <a:cxnLst/>
              <a:rect l="l" t="t" r="r" b="b"/>
              <a:pathLst>
                <a:path w="2216" h="2586" extrusionOk="0">
                  <a:moveTo>
                    <a:pt x="2089" y="1"/>
                  </a:moveTo>
                  <a:cubicBezTo>
                    <a:pt x="2056" y="4"/>
                    <a:pt x="2026" y="17"/>
                    <a:pt x="2006" y="44"/>
                  </a:cubicBezTo>
                  <a:lnTo>
                    <a:pt x="37" y="2403"/>
                  </a:lnTo>
                  <a:cubicBezTo>
                    <a:pt x="0" y="2449"/>
                    <a:pt x="4"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28"/>
            <p:cNvSpPr/>
            <p:nvPr/>
          </p:nvSpPr>
          <p:spPr>
            <a:xfrm rot="-5400000">
              <a:off x="101807" y="4771988"/>
              <a:ext cx="9332" cy="158734"/>
            </a:xfrm>
            <a:custGeom>
              <a:avLst/>
              <a:gdLst/>
              <a:ahLst/>
              <a:cxnLst/>
              <a:rect l="l" t="t" r="r" b="b"/>
              <a:pathLst>
                <a:path w="224" h="3810" extrusionOk="0">
                  <a:moveTo>
                    <a:pt x="110" y="1"/>
                  </a:moveTo>
                  <a:cubicBezTo>
                    <a:pt x="51" y="1"/>
                    <a:pt x="1" y="51"/>
                    <a:pt x="1" y="110"/>
                  </a:cubicBezTo>
                  <a:lnTo>
                    <a:pt x="1" y="3697"/>
                  </a:lnTo>
                  <a:cubicBezTo>
                    <a:pt x="1" y="3757"/>
                    <a:pt x="51" y="3810"/>
                    <a:pt x="110" y="3810"/>
                  </a:cubicBezTo>
                  <a:cubicBezTo>
                    <a:pt x="174" y="3810"/>
                    <a:pt x="224" y="3760"/>
                    <a:pt x="224" y="3697"/>
                  </a:cubicBezTo>
                  <a:lnTo>
                    <a:pt x="224" y="110"/>
                  </a:lnTo>
                  <a:cubicBezTo>
                    <a:pt x="224" y="51"/>
                    <a:pt x="174"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28"/>
            <p:cNvSpPr/>
            <p:nvPr/>
          </p:nvSpPr>
          <p:spPr>
            <a:xfrm rot="-5400000">
              <a:off x="31356" y="471049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28"/>
            <p:cNvSpPr/>
            <p:nvPr/>
          </p:nvSpPr>
          <p:spPr>
            <a:xfrm rot="-5400000">
              <a:off x="174300" y="4915724"/>
              <a:ext cx="22498" cy="22498"/>
            </a:xfrm>
            <a:custGeom>
              <a:avLst/>
              <a:gdLst/>
              <a:ahLst/>
              <a:cxnLst/>
              <a:rect l="l" t="t" r="r" b="b"/>
              <a:pathLst>
                <a:path w="540" h="540" extrusionOk="0">
                  <a:moveTo>
                    <a:pt x="270" y="1"/>
                  </a:moveTo>
                  <a:cubicBezTo>
                    <a:pt x="124" y="1"/>
                    <a:pt x="1" y="124"/>
                    <a:pt x="1" y="270"/>
                  </a:cubicBezTo>
                  <a:cubicBezTo>
                    <a:pt x="4" y="420"/>
                    <a:pt x="124" y="540"/>
                    <a:pt x="270" y="540"/>
                  </a:cubicBezTo>
                  <a:cubicBezTo>
                    <a:pt x="420" y="540"/>
                    <a:pt x="540" y="420"/>
                    <a:pt x="540" y="270"/>
                  </a:cubicBezTo>
                  <a:cubicBezTo>
                    <a:pt x="540" y="124"/>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28"/>
            <p:cNvSpPr/>
            <p:nvPr/>
          </p:nvSpPr>
          <p:spPr>
            <a:xfrm rot="-5400000">
              <a:off x="53791" y="5017776"/>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9" y="536"/>
                    <a:pt x="539" y="417"/>
                    <a:pt x="539" y="267"/>
                  </a:cubicBezTo>
                  <a:cubicBezTo>
                    <a:pt x="539" y="121"/>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28"/>
            <p:cNvSpPr/>
            <p:nvPr/>
          </p:nvSpPr>
          <p:spPr>
            <a:xfrm rot="-5400000">
              <a:off x="53791" y="4663645"/>
              <a:ext cx="22498" cy="22373"/>
            </a:xfrm>
            <a:custGeom>
              <a:avLst/>
              <a:gdLst/>
              <a:ahLst/>
              <a:cxnLst/>
              <a:rect l="l" t="t" r="r" b="b"/>
              <a:pathLst>
                <a:path w="540" h="537" extrusionOk="0">
                  <a:moveTo>
                    <a:pt x="270" y="1"/>
                  </a:moveTo>
                  <a:cubicBezTo>
                    <a:pt x="124" y="1"/>
                    <a:pt x="0" y="121"/>
                    <a:pt x="0" y="267"/>
                  </a:cubicBezTo>
                  <a:cubicBezTo>
                    <a:pt x="0" y="417"/>
                    <a:pt x="124"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28"/>
            <p:cNvSpPr/>
            <p:nvPr/>
          </p:nvSpPr>
          <p:spPr>
            <a:xfrm rot="-5400000">
              <a:off x="174300" y="4766281"/>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28"/>
            <p:cNvSpPr/>
            <p:nvPr/>
          </p:nvSpPr>
          <p:spPr>
            <a:xfrm rot="-5400000">
              <a:off x="-76071" y="4079162"/>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78" y="6970"/>
                    <a:pt x="6901" y="8706"/>
                    <a:pt x="6901" y="8723"/>
                  </a:cubicBezTo>
                  <a:lnTo>
                    <a:pt x="7007" y="9731"/>
                  </a:lnTo>
                  <a:lnTo>
                    <a:pt x="7120" y="8726"/>
                  </a:lnTo>
                  <a:cubicBezTo>
                    <a:pt x="7120" y="8706"/>
                    <a:pt x="7353" y="6967"/>
                    <a:pt x="10530" y="6002"/>
                  </a:cubicBezTo>
                  <a:cubicBezTo>
                    <a:pt x="12161" y="5509"/>
                    <a:pt x="13242" y="4611"/>
                    <a:pt x="13661" y="3407"/>
                  </a:cubicBezTo>
                  <a:cubicBezTo>
                    <a:pt x="14020" y="2372"/>
                    <a:pt x="13844" y="1181"/>
                    <a:pt x="13169" y="0"/>
                  </a:cubicBezTo>
                  <a:lnTo>
                    <a:pt x="12909" y="0"/>
                  </a:lnTo>
                  <a:cubicBezTo>
                    <a:pt x="13605" y="1161"/>
                    <a:pt x="13801" y="2332"/>
                    <a:pt x="13451" y="3334"/>
                  </a:cubicBezTo>
                  <a:cubicBezTo>
                    <a:pt x="13056" y="4468"/>
                    <a:pt x="12024" y="5316"/>
                    <a:pt x="10467" y="5789"/>
                  </a:cubicBezTo>
                  <a:cubicBezTo>
                    <a:pt x="8032" y="6527"/>
                    <a:pt x="7253" y="7702"/>
                    <a:pt x="7011" y="8311"/>
                  </a:cubicBezTo>
                  <a:cubicBezTo>
                    <a:pt x="6764" y="7702"/>
                    <a:pt x="5986" y="6527"/>
                    <a:pt x="3551" y="5789"/>
                  </a:cubicBezTo>
                  <a:cubicBezTo>
                    <a:pt x="1994" y="5316"/>
                    <a:pt x="962" y="4468"/>
                    <a:pt x="566"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28"/>
            <p:cNvSpPr/>
            <p:nvPr/>
          </p:nvSpPr>
          <p:spPr>
            <a:xfrm rot="-5400000">
              <a:off x="-60135" y="4110638"/>
              <a:ext cx="489326" cy="342507"/>
            </a:xfrm>
            <a:custGeom>
              <a:avLst/>
              <a:gdLst/>
              <a:ahLst/>
              <a:cxnLst/>
              <a:rect l="l" t="t" r="r" b="b"/>
              <a:pathLst>
                <a:path w="11745" h="8221" extrusionOk="0">
                  <a:moveTo>
                    <a:pt x="663" y="0"/>
                  </a:moveTo>
                  <a:cubicBezTo>
                    <a:pt x="134"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68" y="5356"/>
                    <a:pt x="6096"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28"/>
            <p:cNvSpPr/>
            <p:nvPr/>
          </p:nvSpPr>
          <p:spPr>
            <a:xfrm rot="-5400000">
              <a:off x="73206" y="4180318"/>
              <a:ext cx="91241" cy="203105"/>
            </a:xfrm>
            <a:custGeom>
              <a:avLst/>
              <a:gdLst/>
              <a:ahLst/>
              <a:cxnLst/>
              <a:rect l="l" t="t" r="r" b="b"/>
              <a:pathLst>
                <a:path w="2190" h="4875" extrusionOk="0">
                  <a:moveTo>
                    <a:pt x="1095" y="223"/>
                  </a:moveTo>
                  <a:cubicBezTo>
                    <a:pt x="1467" y="223"/>
                    <a:pt x="1966" y="3041"/>
                    <a:pt x="1966" y="3780"/>
                  </a:cubicBezTo>
                  <a:cubicBezTo>
                    <a:pt x="1963" y="4262"/>
                    <a:pt x="1574" y="4648"/>
                    <a:pt x="1095" y="4651"/>
                  </a:cubicBezTo>
                  <a:cubicBezTo>
                    <a:pt x="612" y="4648"/>
                    <a:pt x="226" y="4262"/>
                    <a:pt x="223" y="3780"/>
                  </a:cubicBezTo>
                  <a:cubicBezTo>
                    <a:pt x="223" y="3041"/>
                    <a:pt x="722" y="223"/>
                    <a:pt x="1095" y="223"/>
                  </a:cubicBezTo>
                  <a:close/>
                  <a:moveTo>
                    <a:pt x="1095" y="0"/>
                  </a:moveTo>
                  <a:cubicBezTo>
                    <a:pt x="389" y="0"/>
                    <a:pt x="0" y="3421"/>
                    <a:pt x="0" y="3780"/>
                  </a:cubicBezTo>
                  <a:cubicBezTo>
                    <a:pt x="0" y="4385"/>
                    <a:pt x="489" y="4874"/>
                    <a:pt x="1095" y="4874"/>
                  </a:cubicBezTo>
                  <a:cubicBezTo>
                    <a:pt x="1697" y="4871"/>
                    <a:pt x="2186" y="4385"/>
                    <a:pt x="2189" y="3780"/>
                  </a:cubicBezTo>
                  <a:cubicBezTo>
                    <a:pt x="2189"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28"/>
            <p:cNvSpPr/>
            <p:nvPr/>
          </p:nvSpPr>
          <p:spPr>
            <a:xfrm rot="-5400000">
              <a:off x="13607" y="4301785"/>
              <a:ext cx="156359" cy="157026"/>
            </a:xfrm>
            <a:custGeom>
              <a:avLst/>
              <a:gdLst/>
              <a:ahLst/>
              <a:cxnLst/>
              <a:rect l="l" t="t" r="r" b="b"/>
              <a:pathLst>
                <a:path w="3753" h="3769" extrusionOk="0">
                  <a:moveTo>
                    <a:pt x="2722" y="0"/>
                  </a:moveTo>
                  <a:cubicBezTo>
                    <a:pt x="1793" y="569"/>
                    <a:pt x="542" y="1787"/>
                    <a:pt x="383" y="1980"/>
                  </a:cubicBezTo>
                  <a:cubicBezTo>
                    <a:pt x="0" y="2445"/>
                    <a:pt x="67" y="3134"/>
                    <a:pt x="529" y="3520"/>
                  </a:cubicBezTo>
                  <a:cubicBezTo>
                    <a:pt x="732" y="3687"/>
                    <a:pt x="978" y="3768"/>
                    <a:pt x="1223" y="3768"/>
                  </a:cubicBezTo>
                  <a:cubicBezTo>
                    <a:pt x="1538" y="3768"/>
                    <a:pt x="1852" y="3633"/>
                    <a:pt x="2069" y="3370"/>
                  </a:cubicBezTo>
                  <a:cubicBezTo>
                    <a:pt x="2249" y="3154"/>
                    <a:pt x="2748" y="2375"/>
                    <a:pt x="3157" y="1597"/>
                  </a:cubicBezTo>
                  <a:cubicBezTo>
                    <a:pt x="3636" y="689"/>
                    <a:pt x="3753" y="240"/>
                    <a:pt x="3740" y="0"/>
                  </a:cubicBezTo>
                  <a:lnTo>
                    <a:pt x="3527" y="0"/>
                  </a:lnTo>
                  <a:cubicBezTo>
                    <a:pt x="3613" y="462"/>
                    <a:pt x="2342" y="2691"/>
                    <a:pt x="1900" y="3230"/>
                  </a:cubicBezTo>
                  <a:cubicBezTo>
                    <a:pt x="1733" y="3430"/>
                    <a:pt x="1487" y="3546"/>
                    <a:pt x="1224"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28"/>
            <p:cNvSpPr/>
            <p:nvPr/>
          </p:nvSpPr>
          <p:spPr>
            <a:xfrm rot="-5400000">
              <a:off x="15940" y="4108138"/>
              <a:ext cx="151818" cy="157151"/>
            </a:xfrm>
            <a:custGeom>
              <a:avLst/>
              <a:gdLst/>
              <a:ahLst/>
              <a:cxnLst/>
              <a:rect l="l" t="t" r="r" b="b"/>
              <a:pathLst>
                <a:path w="3644" h="3772" extrusionOk="0">
                  <a:moveTo>
                    <a:pt x="13" y="0"/>
                  </a:moveTo>
                  <a:cubicBezTo>
                    <a:pt x="0" y="240"/>
                    <a:pt x="117" y="692"/>
                    <a:pt x="596" y="1600"/>
                  </a:cubicBezTo>
                  <a:cubicBezTo>
                    <a:pt x="1001" y="2375"/>
                    <a:pt x="1504" y="3157"/>
                    <a:pt x="1683" y="3373"/>
                  </a:cubicBezTo>
                  <a:cubicBezTo>
                    <a:pt x="1866" y="3596"/>
                    <a:pt x="2133" y="3739"/>
                    <a:pt x="2422" y="3766"/>
                  </a:cubicBezTo>
                  <a:cubicBezTo>
                    <a:pt x="2459" y="3770"/>
                    <a:pt x="2495" y="3772"/>
                    <a:pt x="2532" y="3772"/>
                  </a:cubicBezTo>
                  <a:cubicBezTo>
                    <a:pt x="2783" y="3772"/>
                    <a:pt x="3026" y="3683"/>
                    <a:pt x="3220" y="3520"/>
                  </a:cubicBezTo>
                  <a:cubicBezTo>
                    <a:pt x="3447" y="3337"/>
                    <a:pt x="3586" y="3071"/>
                    <a:pt x="3613" y="2781"/>
                  </a:cubicBezTo>
                  <a:cubicBezTo>
                    <a:pt x="3643" y="2492"/>
                    <a:pt x="3553" y="2206"/>
                    <a:pt x="3370" y="1983"/>
                  </a:cubicBezTo>
                  <a:cubicBezTo>
                    <a:pt x="3191" y="1763"/>
                    <a:pt x="2519" y="1124"/>
                    <a:pt x="1833" y="579"/>
                  </a:cubicBezTo>
                  <a:cubicBezTo>
                    <a:pt x="1580" y="369"/>
                    <a:pt x="1314" y="180"/>
                    <a:pt x="1041" y="0"/>
                  </a:cubicBezTo>
                  <a:lnTo>
                    <a:pt x="582" y="0"/>
                  </a:lnTo>
                  <a:cubicBezTo>
                    <a:pt x="795" y="96"/>
                    <a:pt x="1138" y="306"/>
                    <a:pt x="1693" y="749"/>
                  </a:cubicBezTo>
                  <a:cubicBezTo>
                    <a:pt x="2359" y="1281"/>
                    <a:pt x="3028" y="1916"/>
                    <a:pt x="3197" y="2123"/>
                  </a:cubicBezTo>
                  <a:cubicBezTo>
                    <a:pt x="3344" y="2299"/>
                    <a:pt x="3413" y="2528"/>
                    <a:pt x="3390" y="2758"/>
                  </a:cubicBezTo>
                  <a:cubicBezTo>
                    <a:pt x="3370" y="2991"/>
                    <a:pt x="3257" y="3200"/>
                    <a:pt x="3077" y="3347"/>
                  </a:cubicBezTo>
                  <a:cubicBezTo>
                    <a:pt x="2921" y="3477"/>
                    <a:pt x="2725" y="3546"/>
                    <a:pt x="2525" y="3546"/>
                  </a:cubicBezTo>
                  <a:cubicBezTo>
                    <a:pt x="2499" y="3546"/>
                    <a:pt x="2469" y="3546"/>
                    <a:pt x="2442" y="3543"/>
                  </a:cubicBezTo>
                  <a:cubicBezTo>
                    <a:pt x="2212" y="3523"/>
                    <a:pt x="2000" y="3410"/>
                    <a:pt x="1853" y="3230"/>
                  </a:cubicBezTo>
                  <a:cubicBezTo>
                    <a:pt x="1683"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28"/>
            <p:cNvSpPr/>
            <p:nvPr/>
          </p:nvSpPr>
          <p:spPr>
            <a:xfrm rot="-5400000">
              <a:off x="30022" y="4313034"/>
              <a:ext cx="92491" cy="107739"/>
            </a:xfrm>
            <a:custGeom>
              <a:avLst/>
              <a:gdLst/>
              <a:ahLst/>
              <a:cxnLst/>
              <a:rect l="l" t="t" r="r" b="b"/>
              <a:pathLst>
                <a:path w="2220" h="2586" extrusionOk="0">
                  <a:moveTo>
                    <a:pt x="2093" y="1"/>
                  </a:moveTo>
                  <a:cubicBezTo>
                    <a:pt x="2059" y="4"/>
                    <a:pt x="2029" y="17"/>
                    <a:pt x="2010" y="44"/>
                  </a:cubicBezTo>
                  <a:lnTo>
                    <a:pt x="40" y="2403"/>
                  </a:lnTo>
                  <a:cubicBezTo>
                    <a:pt x="0" y="2449"/>
                    <a:pt x="7" y="2519"/>
                    <a:pt x="53" y="2559"/>
                  </a:cubicBezTo>
                  <a:cubicBezTo>
                    <a:pt x="74" y="2577"/>
                    <a:pt x="99" y="2585"/>
                    <a:pt x="124" y="2585"/>
                  </a:cubicBezTo>
                  <a:cubicBezTo>
                    <a:pt x="156" y="2585"/>
                    <a:pt x="187" y="2572"/>
                    <a:pt x="210" y="2546"/>
                  </a:cubicBezTo>
                  <a:lnTo>
                    <a:pt x="2179" y="187"/>
                  </a:lnTo>
                  <a:cubicBezTo>
                    <a:pt x="2219" y="140"/>
                    <a:pt x="2212" y="67"/>
                    <a:pt x="2166" y="31"/>
                  </a:cubicBezTo>
                  <a:cubicBezTo>
                    <a:pt x="2146"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28"/>
            <p:cNvSpPr/>
            <p:nvPr/>
          </p:nvSpPr>
          <p:spPr>
            <a:xfrm rot="-5400000">
              <a:off x="101807" y="4202587"/>
              <a:ext cx="9332" cy="158734"/>
            </a:xfrm>
            <a:custGeom>
              <a:avLst/>
              <a:gdLst/>
              <a:ahLst/>
              <a:cxnLst/>
              <a:rect l="l" t="t" r="r" b="b"/>
              <a:pathLst>
                <a:path w="224" h="3810" extrusionOk="0">
                  <a:moveTo>
                    <a:pt x="114" y="1"/>
                  </a:moveTo>
                  <a:cubicBezTo>
                    <a:pt x="50" y="1"/>
                    <a:pt x="1" y="51"/>
                    <a:pt x="1" y="110"/>
                  </a:cubicBezTo>
                  <a:lnTo>
                    <a:pt x="1" y="3697"/>
                  </a:lnTo>
                  <a:cubicBezTo>
                    <a:pt x="1" y="3760"/>
                    <a:pt x="50" y="3810"/>
                    <a:pt x="114" y="3810"/>
                  </a:cubicBezTo>
                  <a:cubicBezTo>
                    <a:pt x="174" y="3807"/>
                    <a:pt x="223" y="3757"/>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28"/>
            <p:cNvSpPr/>
            <p:nvPr/>
          </p:nvSpPr>
          <p:spPr>
            <a:xfrm rot="-5400000">
              <a:off x="31293" y="4141031"/>
              <a:ext cx="89824" cy="107614"/>
            </a:xfrm>
            <a:custGeom>
              <a:avLst/>
              <a:gdLst/>
              <a:ahLst/>
              <a:cxnLst/>
              <a:rect l="l" t="t" r="r" b="b"/>
              <a:pathLst>
                <a:path w="2156" h="2583" extrusionOk="0">
                  <a:moveTo>
                    <a:pt x="126" y="1"/>
                  </a:moveTo>
                  <a:cubicBezTo>
                    <a:pt x="100" y="1"/>
                    <a:pt x="77" y="11"/>
                    <a:pt x="57" y="27"/>
                  </a:cubicBezTo>
                  <a:cubicBezTo>
                    <a:pt x="7" y="64"/>
                    <a:pt x="0" y="134"/>
                    <a:pt x="40" y="184"/>
                  </a:cubicBezTo>
                  <a:lnTo>
                    <a:pt x="1943" y="2542"/>
                  </a:lnTo>
                  <a:cubicBezTo>
                    <a:pt x="1966" y="2569"/>
                    <a:pt x="1998" y="2582"/>
                    <a:pt x="2030" y="2582"/>
                  </a:cubicBezTo>
                  <a:cubicBezTo>
                    <a:pt x="2055" y="2582"/>
                    <a:pt x="2079" y="2575"/>
                    <a:pt x="2099" y="2559"/>
                  </a:cubicBezTo>
                  <a:cubicBezTo>
                    <a:pt x="2149" y="2519"/>
                    <a:pt x="2156" y="2449"/>
                    <a:pt x="2116" y="2403"/>
                  </a:cubicBezTo>
                  <a:lnTo>
                    <a:pt x="213" y="44"/>
                  </a:lnTo>
                  <a:cubicBezTo>
                    <a:pt x="190" y="17"/>
                    <a:pt x="16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28"/>
            <p:cNvSpPr/>
            <p:nvPr/>
          </p:nvSpPr>
          <p:spPr>
            <a:xfrm rot="-5400000">
              <a:off x="174300" y="4346198"/>
              <a:ext cx="22498" cy="22498"/>
            </a:xfrm>
            <a:custGeom>
              <a:avLst/>
              <a:gdLst/>
              <a:ahLst/>
              <a:cxnLst/>
              <a:rect l="l" t="t" r="r" b="b"/>
              <a:pathLst>
                <a:path w="540" h="540" extrusionOk="0">
                  <a:moveTo>
                    <a:pt x="270" y="1"/>
                  </a:moveTo>
                  <a:cubicBezTo>
                    <a:pt x="121" y="1"/>
                    <a:pt x="1" y="124"/>
                    <a:pt x="1" y="270"/>
                  </a:cubicBezTo>
                  <a:cubicBezTo>
                    <a:pt x="1" y="420"/>
                    <a:pt x="121" y="540"/>
                    <a:pt x="270" y="540"/>
                  </a:cubicBezTo>
                  <a:cubicBezTo>
                    <a:pt x="417" y="540"/>
                    <a:pt x="540" y="420"/>
                    <a:pt x="540" y="270"/>
                  </a:cubicBezTo>
                  <a:cubicBezTo>
                    <a:pt x="540" y="124"/>
                    <a:pt x="41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28"/>
            <p:cNvSpPr/>
            <p:nvPr/>
          </p:nvSpPr>
          <p:spPr>
            <a:xfrm rot="-5400000">
              <a:off x="53853" y="4448313"/>
              <a:ext cx="22373" cy="22373"/>
            </a:xfrm>
            <a:custGeom>
              <a:avLst/>
              <a:gdLst/>
              <a:ahLst/>
              <a:cxnLst/>
              <a:rect l="l" t="t" r="r" b="b"/>
              <a:pathLst>
                <a:path w="537" h="537" extrusionOk="0">
                  <a:moveTo>
                    <a:pt x="270" y="1"/>
                  </a:moveTo>
                  <a:cubicBezTo>
                    <a:pt x="120" y="1"/>
                    <a:pt x="0" y="121"/>
                    <a:pt x="0" y="267"/>
                  </a:cubicBezTo>
                  <a:cubicBezTo>
                    <a:pt x="0" y="417"/>
                    <a:pt x="120" y="536"/>
                    <a:pt x="270" y="536"/>
                  </a:cubicBezTo>
                  <a:cubicBezTo>
                    <a:pt x="416" y="536"/>
                    <a:pt x="536" y="417"/>
                    <a:pt x="536" y="267"/>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28"/>
            <p:cNvSpPr/>
            <p:nvPr/>
          </p:nvSpPr>
          <p:spPr>
            <a:xfrm rot="-5400000">
              <a:off x="53791" y="4094119"/>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16" y="536"/>
                    <a:pt x="540" y="417"/>
                    <a:pt x="540" y="267"/>
                  </a:cubicBezTo>
                  <a:cubicBezTo>
                    <a:pt x="540"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28"/>
            <p:cNvSpPr/>
            <p:nvPr/>
          </p:nvSpPr>
          <p:spPr>
            <a:xfrm rot="-5400000">
              <a:off x="174362" y="4196817"/>
              <a:ext cx="22373" cy="22498"/>
            </a:xfrm>
            <a:custGeom>
              <a:avLst/>
              <a:gdLst/>
              <a:ahLst/>
              <a:cxnLst/>
              <a:rect l="l" t="t" r="r" b="b"/>
              <a:pathLst>
                <a:path w="537" h="540" extrusionOk="0">
                  <a:moveTo>
                    <a:pt x="270" y="1"/>
                  </a:moveTo>
                  <a:cubicBezTo>
                    <a:pt x="120" y="1"/>
                    <a:pt x="0" y="124"/>
                    <a:pt x="0" y="270"/>
                  </a:cubicBezTo>
                  <a:cubicBezTo>
                    <a:pt x="0" y="420"/>
                    <a:pt x="120" y="540"/>
                    <a:pt x="270" y="540"/>
                  </a:cubicBezTo>
                  <a:cubicBezTo>
                    <a:pt x="416" y="540"/>
                    <a:pt x="536" y="420"/>
                    <a:pt x="536" y="270"/>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28"/>
            <p:cNvSpPr/>
            <p:nvPr/>
          </p:nvSpPr>
          <p:spPr>
            <a:xfrm rot="-5400000">
              <a:off x="-76071" y="3509761"/>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1" y="5509"/>
                    <a:pt x="13242" y="4611"/>
                    <a:pt x="13661" y="3407"/>
                  </a:cubicBezTo>
                  <a:cubicBezTo>
                    <a:pt x="14020" y="2372"/>
                    <a:pt x="13847" y="1181"/>
                    <a:pt x="13172" y="0"/>
                  </a:cubicBezTo>
                  <a:lnTo>
                    <a:pt x="12912" y="0"/>
                  </a:lnTo>
                  <a:cubicBezTo>
                    <a:pt x="13608" y="1161"/>
                    <a:pt x="13801" y="2332"/>
                    <a:pt x="13455" y="3334"/>
                  </a:cubicBezTo>
                  <a:cubicBezTo>
                    <a:pt x="13059" y="4468"/>
                    <a:pt x="12027" y="5316"/>
                    <a:pt x="10470" y="5789"/>
                  </a:cubicBezTo>
                  <a:cubicBezTo>
                    <a:pt x="8035" y="6527"/>
                    <a:pt x="7257" y="7702"/>
                    <a:pt x="7011" y="8311"/>
                  </a:cubicBezTo>
                  <a:cubicBezTo>
                    <a:pt x="6764" y="7702"/>
                    <a:pt x="5989" y="6527"/>
                    <a:pt x="3554" y="5789"/>
                  </a:cubicBezTo>
                  <a:cubicBezTo>
                    <a:pt x="1997" y="5316"/>
                    <a:pt x="966" y="4468"/>
                    <a:pt x="570" y="3334"/>
                  </a:cubicBezTo>
                  <a:cubicBezTo>
                    <a:pt x="220"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28"/>
            <p:cNvSpPr/>
            <p:nvPr/>
          </p:nvSpPr>
          <p:spPr>
            <a:xfrm rot="-5400000">
              <a:off x="-60198" y="3541174"/>
              <a:ext cx="489451" cy="342507"/>
            </a:xfrm>
            <a:custGeom>
              <a:avLst/>
              <a:gdLst/>
              <a:ahLst/>
              <a:cxnLst/>
              <a:rect l="l" t="t" r="r" b="b"/>
              <a:pathLst>
                <a:path w="11748" h="8221" extrusionOk="0">
                  <a:moveTo>
                    <a:pt x="666" y="0"/>
                  </a:moveTo>
                  <a:cubicBezTo>
                    <a:pt x="137" y="965"/>
                    <a:pt x="1" y="1936"/>
                    <a:pt x="297" y="2781"/>
                  </a:cubicBezTo>
                  <a:cubicBezTo>
                    <a:pt x="649" y="3793"/>
                    <a:pt x="1558"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8" y="1936"/>
                    <a:pt x="11611" y="965"/>
                    <a:pt x="11082" y="0"/>
                  </a:cubicBezTo>
                  <a:lnTo>
                    <a:pt x="10830" y="0"/>
                  </a:lnTo>
                  <a:cubicBezTo>
                    <a:pt x="11379" y="945"/>
                    <a:pt x="11525" y="1893"/>
                    <a:pt x="11242" y="2708"/>
                  </a:cubicBezTo>
                  <a:cubicBezTo>
                    <a:pt x="10916" y="3650"/>
                    <a:pt x="10058" y="4358"/>
                    <a:pt x="8760" y="4751"/>
                  </a:cubicBezTo>
                  <a:cubicBezTo>
                    <a:pt x="6771" y="5356"/>
                    <a:pt x="6099" y="6308"/>
                    <a:pt x="5876"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28"/>
            <p:cNvSpPr/>
            <p:nvPr/>
          </p:nvSpPr>
          <p:spPr>
            <a:xfrm rot="-5400000">
              <a:off x="73268" y="3610855"/>
              <a:ext cx="91116" cy="203105"/>
            </a:xfrm>
            <a:custGeom>
              <a:avLst/>
              <a:gdLst/>
              <a:ahLst/>
              <a:cxnLst/>
              <a:rect l="l" t="t" r="r" b="b"/>
              <a:pathLst>
                <a:path w="2187" h="4875" extrusionOk="0">
                  <a:moveTo>
                    <a:pt x="1092" y="223"/>
                  </a:moveTo>
                  <a:cubicBezTo>
                    <a:pt x="1464" y="223"/>
                    <a:pt x="1963" y="3041"/>
                    <a:pt x="1963" y="3780"/>
                  </a:cubicBezTo>
                  <a:lnTo>
                    <a:pt x="1966" y="3780"/>
                  </a:lnTo>
                  <a:cubicBezTo>
                    <a:pt x="1963" y="4262"/>
                    <a:pt x="1574" y="4651"/>
                    <a:pt x="1092" y="4651"/>
                  </a:cubicBezTo>
                  <a:cubicBezTo>
                    <a:pt x="612" y="4651"/>
                    <a:pt x="220" y="4262"/>
                    <a:pt x="220" y="3780"/>
                  </a:cubicBezTo>
                  <a:cubicBezTo>
                    <a:pt x="220" y="3041"/>
                    <a:pt x="716"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28"/>
            <p:cNvSpPr/>
            <p:nvPr/>
          </p:nvSpPr>
          <p:spPr>
            <a:xfrm rot="-5400000">
              <a:off x="13587" y="3732238"/>
              <a:ext cx="156401" cy="157026"/>
            </a:xfrm>
            <a:custGeom>
              <a:avLst/>
              <a:gdLst/>
              <a:ahLst/>
              <a:cxnLst/>
              <a:rect l="l" t="t" r="r" b="b"/>
              <a:pathLst>
                <a:path w="3754" h="3769" extrusionOk="0">
                  <a:moveTo>
                    <a:pt x="2722" y="0"/>
                  </a:moveTo>
                  <a:cubicBezTo>
                    <a:pt x="1794" y="569"/>
                    <a:pt x="543" y="1787"/>
                    <a:pt x="383" y="1980"/>
                  </a:cubicBezTo>
                  <a:cubicBezTo>
                    <a:pt x="0" y="2449"/>
                    <a:pt x="64" y="3134"/>
                    <a:pt x="529" y="3520"/>
                  </a:cubicBezTo>
                  <a:cubicBezTo>
                    <a:pt x="733" y="3687"/>
                    <a:pt x="979" y="3769"/>
                    <a:pt x="1224" y="3769"/>
                  </a:cubicBezTo>
                  <a:cubicBezTo>
                    <a:pt x="1539" y="3769"/>
                    <a:pt x="1851" y="3634"/>
                    <a:pt x="2066" y="3373"/>
                  </a:cubicBezTo>
                  <a:cubicBezTo>
                    <a:pt x="2246" y="3157"/>
                    <a:pt x="2748" y="2375"/>
                    <a:pt x="3154" y="1600"/>
                  </a:cubicBezTo>
                  <a:cubicBezTo>
                    <a:pt x="3633" y="692"/>
                    <a:pt x="3753" y="240"/>
                    <a:pt x="3736" y="0"/>
                  </a:cubicBezTo>
                  <a:lnTo>
                    <a:pt x="3524" y="0"/>
                  </a:lnTo>
                  <a:cubicBezTo>
                    <a:pt x="3613" y="462"/>
                    <a:pt x="2339" y="2695"/>
                    <a:pt x="1897" y="3230"/>
                  </a:cubicBezTo>
                  <a:cubicBezTo>
                    <a:pt x="1730" y="3430"/>
                    <a:pt x="1484" y="3546"/>
                    <a:pt x="1225" y="3546"/>
                  </a:cubicBezTo>
                  <a:cubicBezTo>
                    <a:pt x="1022" y="3546"/>
                    <a:pt x="825" y="3477"/>
                    <a:pt x="672" y="3347"/>
                  </a:cubicBezTo>
                  <a:cubicBezTo>
                    <a:pt x="300" y="3041"/>
                    <a:pt x="250" y="2492"/>
                    <a:pt x="553" y="2123"/>
                  </a:cubicBezTo>
                  <a:cubicBezTo>
                    <a:pt x="935" y="1660"/>
                    <a:pt x="2439"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28"/>
            <p:cNvSpPr/>
            <p:nvPr/>
          </p:nvSpPr>
          <p:spPr>
            <a:xfrm rot="-5400000">
              <a:off x="15920" y="3538799"/>
              <a:ext cx="151818" cy="157109"/>
            </a:xfrm>
            <a:custGeom>
              <a:avLst/>
              <a:gdLst/>
              <a:ahLst/>
              <a:cxnLst/>
              <a:rect l="l" t="t" r="r" b="b"/>
              <a:pathLst>
                <a:path w="3644" h="3771" extrusionOk="0">
                  <a:moveTo>
                    <a:pt x="14" y="0"/>
                  </a:moveTo>
                  <a:cubicBezTo>
                    <a:pt x="1" y="240"/>
                    <a:pt x="117" y="692"/>
                    <a:pt x="596" y="1600"/>
                  </a:cubicBezTo>
                  <a:cubicBezTo>
                    <a:pt x="1002" y="2375"/>
                    <a:pt x="1505" y="3154"/>
                    <a:pt x="1684" y="3373"/>
                  </a:cubicBezTo>
                  <a:cubicBezTo>
                    <a:pt x="1867" y="3596"/>
                    <a:pt x="2133" y="3739"/>
                    <a:pt x="2423" y="3766"/>
                  </a:cubicBezTo>
                  <a:cubicBezTo>
                    <a:pt x="2457" y="3769"/>
                    <a:pt x="2491" y="3771"/>
                    <a:pt x="2526" y="3771"/>
                  </a:cubicBezTo>
                  <a:cubicBezTo>
                    <a:pt x="2779" y="3771"/>
                    <a:pt x="3025" y="3684"/>
                    <a:pt x="3221" y="3520"/>
                  </a:cubicBezTo>
                  <a:cubicBezTo>
                    <a:pt x="3448" y="3337"/>
                    <a:pt x="3587" y="3071"/>
                    <a:pt x="3614" y="2781"/>
                  </a:cubicBezTo>
                  <a:cubicBezTo>
                    <a:pt x="3644" y="2492"/>
                    <a:pt x="3554" y="2206"/>
                    <a:pt x="3371" y="1983"/>
                  </a:cubicBezTo>
                  <a:cubicBezTo>
                    <a:pt x="3191" y="1767"/>
                    <a:pt x="2519" y="1128"/>
                    <a:pt x="1834" y="579"/>
                  </a:cubicBezTo>
                  <a:cubicBezTo>
                    <a:pt x="1581" y="373"/>
                    <a:pt x="1315" y="180"/>
                    <a:pt x="1042" y="3"/>
                  </a:cubicBezTo>
                  <a:lnTo>
                    <a:pt x="583" y="3"/>
                  </a:lnTo>
                  <a:cubicBezTo>
                    <a:pt x="796" y="100"/>
                    <a:pt x="1139" y="306"/>
                    <a:pt x="1694" y="752"/>
                  </a:cubicBezTo>
                  <a:cubicBezTo>
                    <a:pt x="2360" y="1281"/>
                    <a:pt x="3028" y="1920"/>
                    <a:pt x="3198" y="2123"/>
                  </a:cubicBezTo>
                  <a:cubicBezTo>
                    <a:pt x="3344" y="2302"/>
                    <a:pt x="3414" y="2532"/>
                    <a:pt x="3394" y="2761"/>
                  </a:cubicBezTo>
                  <a:cubicBezTo>
                    <a:pt x="3371" y="2991"/>
                    <a:pt x="3258" y="3204"/>
                    <a:pt x="3082" y="3350"/>
                  </a:cubicBezTo>
                  <a:cubicBezTo>
                    <a:pt x="2925" y="3480"/>
                    <a:pt x="2729" y="3550"/>
                    <a:pt x="2529" y="3550"/>
                  </a:cubicBezTo>
                  <a:cubicBezTo>
                    <a:pt x="2503" y="3550"/>
                    <a:pt x="2473" y="3546"/>
                    <a:pt x="2446" y="3546"/>
                  </a:cubicBezTo>
                  <a:cubicBezTo>
                    <a:pt x="2213" y="3523"/>
                    <a:pt x="2004" y="3410"/>
                    <a:pt x="1857" y="3234"/>
                  </a:cubicBezTo>
                  <a:cubicBezTo>
                    <a:pt x="1688" y="3027"/>
                    <a:pt x="1189" y="2249"/>
                    <a:pt x="793" y="1497"/>
                  </a:cubicBezTo>
                  <a:cubicBezTo>
                    <a:pt x="267" y="496"/>
                    <a:pt x="221" y="13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28"/>
            <p:cNvSpPr/>
            <p:nvPr/>
          </p:nvSpPr>
          <p:spPr>
            <a:xfrm rot="-5400000">
              <a:off x="30106" y="3743591"/>
              <a:ext cx="92324" cy="107739"/>
            </a:xfrm>
            <a:custGeom>
              <a:avLst/>
              <a:gdLst/>
              <a:ahLst/>
              <a:cxnLst/>
              <a:rect l="l" t="t" r="r" b="b"/>
              <a:pathLst>
                <a:path w="2216" h="2586" extrusionOk="0">
                  <a:moveTo>
                    <a:pt x="2090" y="1"/>
                  </a:moveTo>
                  <a:cubicBezTo>
                    <a:pt x="2056" y="4"/>
                    <a:pt x="2026" y="17"/>
                    <a:pt x="2006" y="44"/>
                  </a:cubicBezTo>
                  <a:lnTo>
                    <a:pt x="37" y="2403"/>
                  </a:lnTo>
                  <a:cubicBezTo>
                    <a:pt x="0" y="2449"/>
                    <a:pt x="7"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28"/>
            <p:cNvSpPr/>
            <p:nvPr/>
          </p:nvSpPr>
          <p:spPr>
            <a:xfrm rot="-5400000">
              <a:off x="101807" y="3633061"/>
              <a:ext cx="9332" cy="158734"/>
            </a:xfrm>
            <a:custGeom>
              <a:avLst/>
              <a:gdLst/>
              <a:ahLst/>
              <a:cxnLst/>
              <a:rect l="l" t="t" r="r" b="b"/>
              <a:pathLst>
                <a:path w="224" h="3810" extrusionOk="0">
                  <a:moveTo>
                    <a:pt x="111" y="1"/>
                  </a:moveTo>
                  <a:cubicBezTo>
                    <a:pt x="51" y="1"/>
                    <a:pt x="1" y="51"/>
                    <a:pt x="1" y="110"/>
                  </a:cubicBezTo>
                  <a:lnTo>
                    <a:pt x="1" y="3697"/>
                  </a:lnTo>
                  <a:cubicBezTo>
                    <a:pt x="1" y="3757"/>
                    <a:pt x="51" y="3810"/>
                    <a:pt x="111" y="3810"/>
                  </a:cubicBezTo>
                  <a:cubicBezTo>
                    <a:pt x="174" y="3810"/>
                    <a:pt x="224" y="3757"/>
                    <a:pt x="224" y="3697"/>
                  </a:cubicBezTo>
                  <a:lnTo>
                    <a:pt x="224" y="110"/>
                  </a:lnTo>
                  <a:cubicBezTo>
                    <a:pt x="224" y="51"/>
                    <a:pt x="174"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28"/>
            <p:cNvSpPr/>
            <p:nvPr/>
          </p:nvSpPr>
          <p:spPr>
            <a:xfrm rot="-5400000">
              <a:off x="31356" y="3571567"/>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28"/>
            <p:cNvSpPr/>
            <p:nvPr/>
          </p:nvSpPr>
          <p:spPr>
            <a:xfrm rot="-5400000">
              <a:off x="174383" y="3776713"/>
              <a:ext cx="22331" cy="22498"/>
            </a:xfrm>
            <a:custGeom>
              <a:avLst/>
              <a:gdLst/>
              <a:ahLst/>
              <a:cxnLst/>
              <a:rect l="l" t="t" r="r" b="b"/>
              <a:pathLst>
                <a:path w="536" h="540" extrusionOk="0">
                  <a:moveTo>
                    <a:pt x="266" y="1"/>
                  </a:moveTo>
                  <a:cubicBezTo>
                    <a:pt x="120" y="1"/>
                    <a:pt x="0" y="121"/>
                    <a:pt x="0" y="270"/>
                  </a:cubicBezTo>
                  <a:cubicBezTo>
                    <a:pt x="0" y="420"/>
                    <a:pt x="120" y="540"/>
                    <a:pt x="266" y="540"/>
                  </a:cubicBezTo>
                  <a:cubicBezTo>
                    <a:pt x="416" y="540"/>
                    <a:pt x="536" y="420"/>
                    <a:pt x="536" y="270"/>
                  </a:cubicBezTo>
                  <a:cubicBezTo>
                    <a:pt x="536" y="124"/>
                    <a:pt x="416"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28"/>
            <p:cNvSpPr/>
            <p:nvPr/>
          </p:nvSpPr>
          <p:spPr>
            <a:xfrm rot="-5400000">
              <a:off x="53791" y="3878849"/>
              <a:ext cx="22498" cy="22373"/>
            </a:xfrm>
            <a:custGeom>
              <a:avLst/>
              <a:gdLst/>
              <a:ahLst/>
              <a:cxnLst/>
              <a:rect l="l" t="t" r="r" b="b"/>
              <a:pathLst>
                <a:path w="540" h="537" extrusionOk="0">
                  <a:moveTo>
                    <a:pt x="267" y="1"/>
                  </a:moveTo>
                  <a:cubicBezTo>
                    <a:pt x="120" y="1"/>
                    <a:pt x="0" y="119"/>
                    <a:pt x="0" y="267"/>
                  </a:cubicBezTo>
                  <a:cubicBezTo>
                    <a:pt x="0" y="417"/>
                    <a:pt x="120" y="536"/>
                    <a:pt x="270" y="536"/>
                  </a:cubicBezTo>
                  <a:cubicBezTo>
                    <a:pt x="272" y="536"/>
                    <a:pt x="274" y="536"/>
                    <a:pt x="276" y="536"/>
                  </a:cubicBezTo>
                  <a:cubicBezTo>
                    <a:pt x="423" y="536"/>
                    <a:pt x="539" y="415"/>
                    <a:pt x="539" y="267"/>
                  </a:cubicBezTo>
                  <a:cubicBezTo>
                    <a:pt x="539" y="121"/>
                    <a:pt x="419" y="1"/>
                    <a:pt x="273" y="1"/>
                  </a:cubicBezTo>
                  <a:cubicBezTo>
                    <a:pt x="271" y="1"/>
                    <a:pt x="26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28"/>
            <p:cNvSpPr/>
            <p:nvPr/>
          </p:nvSpPr>
          <p:spPr>
            <a:xfrm rot="-5400000">
              <a:off x="53853" y="3524655"/>
              <a:ext cx="22373" cy="22373"/>
            </a:xfrm>
            <a:custGeom>
              <a:avLst/>
              <a:gdLst/>
              <a:ahLst/>
              <a:cxnLst/>
              <a:rect l="l" t="t" r="r" b="b"/>
              <a:pathLst>
                <a:path w="537" h="537" extrusionOk="0">
                  <a:moveTo>
                    <a:pt x="267" y="1"/>
                  </a:moveTo>
                  <a:cubicBezTo>
                    <a:pt x="121" y="1"/>
                    <a:pt x="1" y="121"/>
                    <a:pt x="1" y="267"/>
                  </a:cubicBezTo>
                  <a:cubicBezTo>
                    <a:pt x="1" y="417"/>
                    <a:pt x="121" y="536"/>
                    <a:pt x="267" y="536"/>
                  </a:cubicBezTo>
                  <a:cubicBezTo>
                    <a:pt x="417" y="536"/>
                    <a:pt x="536" y="417"/>
                    <a:pt x="536" y="267"/>
                  </a:cubicBezTo>
                  <a:cubicBezTo>
                    <a:pt x="536" y="121"/>
                    <a:pt x="41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28"/>
            <p:cNvSpPr/>
            <p:nvPr/>
          </p:nvSpPr>
          <p:spPr>
            <a:xfrm rot="-5400000">
              <a:off x="174300" y="3627353"/>
              <a:ext cx="22498" cy="22498"/>
            </a:xfrm>
            <a:custGeom>
              <a:avLst/>
              <a:gdLst/>
              <a:ahLst/>
              <a:cxnLst/>
              <a:rect l="l" t="t" r="r" b="b"/>
              <a:pathLst>
                <a:path w="540" h="540" extrusionOk="0">
                  <a:moveTo>
                    <a:pt x="270" y="1"/>
                  </a:moveTo>
                  <a:cubicBezTo>
                    <a:pt x="123" y="1"/>
                    <a:pt x="0" y="124"/>
                    <a:pt x="0" y="270"/>
                  </a:cubicBezTo>
                  <a:cubicBezTo>
                    <a:pt x="0" y="420"/>
                    <a:pt x="123"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28"/>
            <p:cNvSpPr/>
            <p:nvPr/>
          </p:nvSpPr>
          <p:spPr>
            <a:xfrm rot="-5400000">
              <a:off x="-76134" y="2940297"/>
              <a:ext cx="584275" cy="405459"/>
            </a:xfrm>
            <a:custGeom>
              <a:avLst/>
              <a:gdLst/>
              <a:ahLst/>
              <a:cxnLst/>
              <a:rect l="l" t="t" r="r" b="b"/>
              <a:pathLst>
                <a:path w="14024" h="9732" extrusionOk="0">
                  <a:moveTo>
                    <a:pt x="849" y="0"/>
                  </a:moveTo>
                  <a:cubicBezTo>
                    <a:pt x="177" y="1181"/>
                    <a:pt x="1" y="2372"/>
                    <a:pt x="360" y="3407"/>
                  </a:cubicBezTo>
                  <a:cubicBezTo>
                    <a:pt x="779" y="4611"/>
                    <a:pt x="1860" y="5509"/>
                    <a:pt x="3491" y="6002"/>
                  </a:cubicBezTo>
                  <a:cubicBezTo>
                    <a:pt x="6681" y="6970"/>
                    <a:pt x="6901" y="8706"/>
                    <a:pt x="6901" y="8723"/>
                  </a:cubicBezTo>
                  <a:lnTo>
                    <a:pt x="7010" y="9731"/>
                  </a:lnTo>
                  <a:lnTo>
                    <a:pt x="7123" y="8726"/>
                  </a:lnTo>
                  <a:cubicBezTo>
                    <a:pt x="7123" y="8706"/>
                    <a:pt x="7356" y="6967"/>
                    <a:pt x="10534" y="6002"/>
                  </a:cubicBezTo>
                  <a:cubicBezTo>
                    <a:pt x="12164" y="5509"/>
                    <a:pt x="13245" y="4611"/>
                    <a:pt x="13664" y="3407"/>
                  </a:cubicBezTo>
                  <a:cubicBezTo>
                    <a:pt x="14023" y="2372"/>
                    <a:pt x="13847" y="1181"/>
                    <a:pt x="13175" y="0"/>
                  </a:cubicBezTo>
                  <a:lnTo>
                    <a:pt x="12916" y="0"/>
                  </a:lnTo>
                  <a:cubicBezTo>
                    <a:pt x="13611" y="1161"/>
                    <a:pt x="13804" y="2332"/>
                    <a:pt x="13455" y="3334"/>
                  </a:cubicBezTo>
                  <a:cubicBezTo>
                    <a:pt x="13059" y="4468"/>
                    <a:pt x="12027" y="5316"/>
                    <a:pt x="10470" y="5789"/>
                  </a:cubicBezTo>
                  <a:cubicBezTo>
                    <a:pt x="8035" y="6527"/>
                    <a:pt x="7257" y="7702"/>
                    <a:pt x="7014" y="8311"/>
                  </a:cubicBezTo>
                  <a:cubicBezTo>
                    <a:pt x="6768" y="7702"/>
                    <a:pt x="5989" y="6527"/>
                    <a:pt x="3554" y="5789"/>
                  </a:cubicBezTo>
                  <a:cubicBezTo>
                    <a:pt x="1997" y="5316"/>
                    <a:pt x="965" y="4468"/>
                    <a:pt x="570" y="3334"/>
                  </a:cubicBezTo>
                  <a:cubicBezTo>
                    <a:pt x="224" y="2332"/>
                    <a:pt x="416"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28"/>
            <p:cNvSpPr/>
            <p:nvPr/>
          </p:nvSpPr>
          <p:spPr>
            <a:xfrm rot="-5400000">
              <a:off x="-60135" y="2971710"/>
              <a:ext cx="489326" cy="342507"/>
            </a:xfrm>
            <a:custGeom>
              <a:avLst/>
              <a:gdLst/>
              <a:ahLst/>
              <a:cxnLst/>
              <a:rect l="l" t="t" r="r" b="b"/>
              <a:pathLst>
                <a:path w="11745" h="8221" extrusionOk="0">
                  <a:moveTo>
                    <a:pt x="663" y="0"/>
                  </a:moveTo>
                  <a:cubicBezTo>
                    <a:pt x="137"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71" y="5356"/>
                    <a:pt x="6099"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28"/>
            <p:cNvSpPr/>
            <p:nvPr/>
          </p:nvSpPr>
          <p:spPr>
            <a:xfrm rot="-5400000">
              <a:off x="73268" y="3041328"/>
              <a:ext cx="91116" cy="203105"/>
            </a:xfrm>
            <a:custGeom>
              <a:avLst/>
              <a:gdLst/>
              <a:ahLst/>
              <a:cxnLst/>
              <a:rect l="l" t="t" r="r" b="b"/>
              <a:pathLst>
                <a:path w="2187" h="4875" extrusionOk="0">
                  <a:moveTo>
                    <a:pt x="1092" y="223"/>
                  </a:moveTo>
                  <a:cubicBezTo>
                    <a:pt x="1464" y="223"/>
                    <a:pt x="1963" y="3041"/>
                    <a:pt x="1963" y="3780"/>
                  </a:cubicBezTo>
                  <a:cubicBezTo>
                    <a:pt x="1960" y="4259"/>
                    <a:pt x="1571" y="4648"/>
                    <a:pt x="1092" y="4651"/>
                  </a:cubicBezTo>
                  <a:cubicBezTo>
                    <a:pt x="613" y="4648"/>
                    <a:pt x="223" y="4262"/>
                    <a:pt x="220" y="3780"/>
                  </a:cubicBezTo>
                  <a:cubicBezTo>
                    <a:pt x="220" y="3041"/>
                    <a:pt x="719" y="223"/>
                    <a:pt x="1092" y="223"/>
                  </a:cubicBezTo>
                  <a:close/>
                  <a:moveTo>
                    <a:pt x="1092" y="0"/>
                  </a:moveTo>
                  <a:cubicBezTo>
                    <a:pt x="390" y="0"/>
                    <a:pt x="0" y="3421"/>
                    <a:pt x="0" y="3780"/>
                  </a:cubicBezTo>
                  <a:cubicBezTo>
                    <a:pt x="0" y="4382"/>
                    <a:pt x="490" y="4871"/>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28"/>
            <p:cNvSpPr/>
            <p:nvPr/>
          </p:nvSpPr>
          <p:spPr>
            <a:xfrm rot="-5400000">
              <a:off x="13607" y="3162858"/>
              <a:ext cx="156359" cy="157026"/>
            </a:xfrm>
            <a:custGeom>
              <a:avLst/>
              <a:gdLst/>
              <a:ahLst/>
              <a:cxnLst/>
              <a:rect l="l" t="t" r="r" b="b"/>
              <a:pathLst>
                <a:path w="3753" h="3769" extrusionOk="0">
                  <a:moveTo>
                    <a:pt x="2725" y="0"/>
                  </a:moveTo>
                  <a:cubicBezTo>
                    <a:pt x="1797" y="569"/>
                    <a:pt x="543" y="1787"/>
                    <a:pt x="383" y="1980"/>
                  </a:cubicBezTo>
                  <a:cubicBezTo>
                    <a:pt x="0" y="2445"/>
                    <a:pt x="67" y="3134"/>
                    <a:pt x="529" y="3520"/>
                  </a:cubicBezTo>
                  <a:cubicBezTo>
                    <a:pt x="733" y="3687"/>
                    <a:pt x="978" y="3768"/>
                    <a:pt x="1223" y="3768"/>
                  </a:cubicBezTo>
                  <a:cubicBezTo>
                    <a:pt x="1539" y="3768"/>
                    <a:pt x="1852" y="3633"/>
                    <a:pt x="2070" y="3370"/>
                  </a:cubicBezTo>
                  <a:cubicBezTo>
                    <a:pt x="2249" y="3154"/>
                    <a:pt x="2748" y="2375"/>
                    <a:pt x="3157" y="1597"/>
                  </a:cubicBezTo>
                  <a:cubicBezTo>
                    <a:pt x="3637" y="689"/>
                    <a:pt x="3753" y="240"/>
                    <a:pt x="3740" y="0"/>
                  </a:cubicBezTo>
                  <a:lnTo>
                    <a:pt x="3527" y="0"/>
                  </a:lnTo>
                  <a:cubicBezTo>
                    <a:pt x="3613" y="462"/>
                    <a:pt x="2342" y="2691"/>
                    <a:pt x="1900" y="3230"/>
                  </a:cubicBezTo>
                  <a:cubicBezTo>
                    <a:pt x="1734" y="3430"/>
                    <a:pt x="1487" y="3546"/>
                    <a:pt x="1228"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28"/>
            <p:cNvSpPr/>
            <p:nvPr/>
          </p:nvSpPr>
          <p:spPr>
            <a:xfrm rot="-5400000">
              <a:off x="15836" y="2969315"/>
              <a:ext cx="151985" cy="157109"/>
            </a:xfrm>
            <a:custGeom>
              <a:avLst/>
              <a:gdLst/>
              <a:ahLst/>
              <a:cxnLst/>
              <a:rect l="l" t="t" r="r" b="b"/>
              <a:pathLst>
                <a:path w="3648" h="3771" extrusionOk="0">
                  <a:moveTo>
                    <a:pt x="14" y="0"/>
                  </a:moveTo>
                  <a:cubicBezTo>
                    <a:pt x="1" y="240"/>
                    <a:pt x="121" y="692"/>
                    <a:pt x="596" y="1600"/>
                  </a:cubicBezTo>
                  <a:cubicBezTo>
                    <a:pt x="1006" y="2375"/>
                    <a:pt x="1505" y="3157"/>
                    <a:pt x="1684" y="3373"/>
                  </a:cubicBezTo>
                  <a:cubicBezTo>
                    <a:pt x="1871" y="3596"/>
                    <a:pt x="2137" y="3739"/>
                    <a:pt x="2423" y="3766"/>
                  </a:cubicBezTo>
                  <a:cubicBezTo>
                    <a:pt x="2457" y="3769"/>
                    <a:pt x="2491" y="3771"/>
                    <a:pt x="2526" y="3771"/>
                  </a:cubicBezTo>
                  <a:cubicBezTo>
                    <a:pt x="2780" y="3771"/>
                    <a:pt x="3028" y="3684"/>
                    <a:pt x="3225" y="3523"/>
                  </a:cubicBezTo>
                  <a:cubicBezTo>
                    <a:pt x="3447" y="3340"/>
                    <a:pt x="3591" y="3071"/>
                    <a:pt x="3617" y="2785"/>
                  </a:cubicBezTo>
                  <a:cubicBezTo>
                    <a:pt x="3647" y="2495"/>
                    <a:pt x="3557" y="2206"/>
                    <a:pt x="3371" y="1983"/>
                  </a:cubicBezTo>
                  <a:cubicBezTo>
                    <a:pt x="3191" y="1767"/>
                    <a:pt x="2523" y="1128"/>
                    <a:pt x="1837" y="579"/>
                  </a:cubicBezTo>
                  <a:cubicBezTo>
                    <a:pt x="1581" y="373"/>
                    <a:pt x="1318" y="180"/>
                    <a:pt x="1042" y="3"/>
                  </a:cubicBezTo>
                  <a:lnTo>
                    <a:pt x="586" y="3"/>
                  </a:lnTo>
                  <a:cubicBezTo>
                    <a:pt x="799" y="100"/>
                    <a:pt x="1142" y="306"/>
                    <a:pt x="1698" y="752"/>
                  </a:cubicBezTo>
                  <a:cubicBezTo>
                    <a:pt x="2360" y="1281"/>
                    <a:pt x="3032" y="1920"/>
                    <a:pt x="3198" y="2123"/>
                  </a:cubicBezTo>
                  <a:cubicBezTo>
                    <a:pt x="3348" y="2302"/>
                    <a:pt x="3418" y="2532"/>
                    <a:pt x="3394" y="2761"/>
                  </a:cubicBezTo>
                  <a:cubicBezTo>
                    <a:pt x="3374" y="2991"/>
                    <a:pt x="3261" y="3204"/>
                    <a:pt x="3082" y="3350"/>
                  </a:cubicBezTo>
                  <a:cubicBezTo>
                    <a:pt x="2928" y="3480"/>
                    <a:pt x="2732" y="3550"/>
                    <a:pt x="2529" y="3550"/>
                  </a:cubicBezTo>
                  <a:cubicBezTo>
                    <a:pt x="2503" y="3550"/>
                    <a:pt x="2476" y="3546"/>
                    <a:pt x="2446" y="3546"/>
                  </a:cubicBezTo>
                  <a:cubicBezTo>
                    <a:pt x="2217" y="3523"/>
                    <a:pt x="2004" y="3410"/>
                    <a:pt x="1857" y="3234"/>
                  </a:cubicBezTo>
                  <a:cubicBezTo>
                    <a:pt x="1688" y="3027"/>
                    <a:pt x="1192" y="2249"/>
                    <a:pt x="796" y="1497"/>
                  </a:cubicBezTo>
                  <a:cubicBezTo>
                    <a:pt x="270" y="496"/>
                    <a:pt x="224"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28"/>
            <p:cNvSpPr/>
            <p:nvPr/>
          </p:nvSpPr>
          <p:spPr>
            <a:xfrm rot="-5400000">
              <a:off x="30106" y="3174190"/>
              <a:ext cx="92324" cy="107739"/>
            </a:xfrm>
            <a:custGeom>
              <a:avLst/>
              <a:gdLst/>
              <a:ahLst/>
              <a:cxnLst/>
              <a:rect l="l" t="t" r="r" b="b"/>
              <a:pathLst>
                <a:path w="2216" h="2586" extrusionOk="0">
                  <a:moveTo>
                    <a:pt x="2093" y="1"/>
                  </a:moveTo>
                  <a:cubicBezTo>
                    <a:pt x="2059" y="1"/>
                    <a:pt x="2026" y="17"/>
                    <a:pt x="2006" y="44"/>
                  </a:cubicBezTo>
                  <a:lnTo>
                    <a:pt x="37" y="2403"/>
                  </a:lnTo>
                  <a:cubicBezTo>
                    <a:pt x="0" y="2449"/>
                    <a:pt x="3" y="2519"/>
                    <a:pt x="53" y="2559"/>
                  </a:cubicBezTo>
                  <a:cubicBezTo>
                    <a:pt x="74" y="2577"/>
                    <a:pt x="99" y="2585"/>
                    <a:pt x="124" y="2585"/>
                  </a:cubicBezTo>
                  <a:cubicBezTo>
                    <a:pt x="156" y="2585"/>
                    <a:pt x="187" y="2572"/>
                    <a:pt x="210" y="2546"/>
                  </a:cubicBezTo>
                  <a:lnTo>
                    <a:pt x="2179" y="187"/>
                  </a:lnTo>
                  <a:cubicBezTo>
                    <a:pt x="2216" y="140"/>
                    <a:pt x="2209" y="67"/>
                    <a:pt x="2163" y="31"/>
                  </a:cubicBezTo>
                  <a:cubicBezTo>
                    <a:pt x="2143"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28"/>
            <p:cNvSpPr/>
            <p:nvPr/>
          </p:nvSpPr>
          <p:spPr>
            <a:xfrm rot="-5400000">
              <a:off x="101807" y="3063659"/>
              <a:ext cx="9332" cy="158734"/>
            </a:xfrm>
            <a:custGeom>
              <a:avLst/>
              <a:gdLst/>
              <a:ahLst/>
              <a:cxnLst/>
              <a:rect l="l" t="t" r="r" b="b"/>
              <a:pathLst>
                <a:path w="224" h="3810" extrusionOk="0">
                  <a:moveTo>
                    <a:pt x="114" y="1"/>
                  </a:moveTo>
                  <a:cubicBezTo>
                    <a:pt x="50" y="1"/>
                    <a:pt x="1" y="51"/>
                    <a:pt x="1" y="110"/>
                  </a:cubicBezTo>
                  <a:lnTo>
                    <a:pt x="1" y="3697"/>
                  </a:lnTo>
                  <a:cubicBezTo>
                    <a:pt x="1" y="3757"/>
                    <a:pt x="50" y="3807"/>
                    <a:pt x="114" y="3810"/>
                  </a:cubicBezTo>
                  <a:cubicBezTo>
                    <a:pt x="174" y="3810"/>
                    <a:pt x="223" y="3760"/>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28"/>
            <p:cNvSpPr/>
            <p:nvPr/>
          </p:nvSpPr>
          <p:spPr>
            <a:xfrm rot="-5400000">
              <a:off x="31356" y="300216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5" y="2582"/>
                    <a:pt x="2028" y="2582"/>
                  </a:cubicBezTo>
                  <a:cubicBezTo>
                    <a:pt x="2053" y="2582"/>
                    <a:pt x="2078" y="2575"/>
                    <a:pt x="2099" y="2559"/>
                  </a:cubicBezTo>
                  <a:cubicBezTo>
                    <a:pt x="2146" y="2519"/>
                    <a:pt x="2153" y="2449"/>
                    <a:pt x="2116" y="2403"/>
                  </a:cubicBezTo>
                  <a:lnTo>
                    <a:pt x="210" y="44"/>
                  </a:lnTo>
                  <a:cubicBezTo>
                    <a:pt x="190" y="17"/>
                    <a:pt x="15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28"/>
            <p:cNvSpPr/>
            <p:nvPr/>
          </p:nvSpPr>
          <p:spPr>
            <a:xfrm rot="-5400000">
              <a:off x="174300" y="3207228"/>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9" y="420"/>
                    <a:pt x="539" y="270"/>
                  </a:cubicBezTo>
                  <a:cubicBezTo>
                    <a:pt x="539" y="124"/>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28"/>
            <p:cNvSpPr/>
            <p:nvPr/>
          </p:nvSpPr>
          <p:spPr>
            <a:xfrm rot="-5400000">
              <a:off x="53791" y="3309322"/>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6" y="536"/>
                    <a:pt x="539" y="417"/>
                    <a:pt x="539" y="267"/>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28"/>
            <p:cNvSpPr/>
            <p:nvPr/>
          </p:nvSpPr>
          <p:spPr>
            <a:xfrm rot="-5400000">
              <a:off x="53791" y="2955191"/>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20" y="536"/>
                    <a:pt x="540" y="417"/>
                    <a:pt x="540" y="267"/>
                  </a:cubicBezTo>
                  <a:cubicBezTo>
                    <a:pt x="540"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28"/>
            <p:cNvSpPr/>
            <p:nvPr/>
          </p:nvSpPr>
          <p:spPr>
            <a:xfrm rot="-5400000">
              <a:off x="174300" y="3057827"/>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6" y="420"/>
                    <a:pt x="539" y="270"/>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28"/>
            <p:cNvSpPr/>
            <p:nvPr/>
          </p:nvSpPr>
          <p:spPr>
            <a:xfrm rot="-5400000">
              <a:off x="-76071" y="2370833"/>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2"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28"/>
            <p:cNvSpPr/>
            <p:nvPr/>
          </p:nvSpPr>
          <p:spPr>
            <a:xfrm rot="-5400000">
              <a:off x="-60135" y="2402184"/>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79" y="5766"/>
                    <a:pt x="8824" y="4964"/>
                  </a:cubicBezTo>
                  <a:cubicBezTo>
                    <a:pt x="10191" y="4548"/>
                    <a:pt x="11099" y="3793"/>
                    <a:pt x="11452" y="2781"/>
                  </a:cubicBezTo>
                  <a:cubicBezTo>
                    <a:pt x="11745"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88" y="4358"/>
                    <a:pt x="829"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28"/>
            <p:cNvSpPr/>
            <p:nvPr/>
          </p:nvSpPr>
          <p:spPr>
            <a:xfrm rot="-5400000">
              <a:off x="73268" y="2471927"/>
              <a:ext cx="91116" cy="203105"/>
            </a:xfrm>
            <a:custGeom>
              <a:avLst/>
              <a:gdLst/>
              <a:ahLst/>
              <a:cxnLst/>
              <a:rect l="l" t="t" r="r" b="b"/>
              <a:pathLst>
                <a:path w="2187" h="4875" extrusionOk="0">
                  <a:moveTo>
                    <a:pt x="1095" y="223"/>
                  </a:moveTo>
                  <a:cubicBezTo>
                    <a:pt x="1464" y="223"/>
                    <a:pt x="1963" y="3041"/>
                    <a:pt x="1963" y="3780"/>
                  </a:cubicBezTo>
                  <a:cubicBezTo>
                    <a:pt x="1963" y="4262"/>
                    <a:pt x="1574" y="4651"/>
                    <a:pt x="1095" y="4651"/>
                  </a:cubicBezTo>
                  <a:cubicBezTo>
                    <a:pt x="612" y="4651"/>
                    <a:pt x="223" y="4262"/>
                    <a:pt x="223" y="3780"/>
                  </a:cubicBezTo>
                  <a:cubicBezTo>
                    <a:pt x="223" y="3041"/>
                    <a:pt x="722" y="223"/>
                    <a:pt x="1095" y="223"/>
                  </a:cubicBezTo>
                  <a:close/>
                  <a:moveTo>
                    <a:pt x="1095" y="0"/>
                  </a:moveTo>
                  <a:cubicBezTo>
                    <a:pt x="390" y="0"/>
                    <a:pt x="0" y="3421"/>
                    <a:pt x="0" y="3780"/>
                  </a:cubicBezTo>
                  <a:cubicBezTo>
                    <a:pt x="0" y="4385"/>
                    <a:pt x="489"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28"/>
            <p:cNvSpPr/>
            <p:nvPr/>
          </p:nvSpPr>
          <p:spPr>
            <a:xfrm rot="-5400000">
              <a:off x="13587" y="2593311"/>
              <a:ext cx="156401" cy="157026"/>
            </a:xfrm>
            <a:custGeom>
              <a:avLst/>
              <a:gdLst/>
              <a:ahLst/>
              <a:cxnLst/>
              <a:rect l="l" t="t" r="r" b="b"/>
              <a:pathLst>
                <a:path w="3754" h="3769" extrusionOk="0">
                  <a:moveTo>
                    <a:pt x="2722" y="0"/>
                  </a:moveTo>
                  <a:cubicBezTo>
                    <a:pt x="1794" y="569"/>
                    <a:pt x="543" y="1787"/>
                    <a:pt x="383" y="1980"/>
                  </a:cubicBezTo>
                  <a:cubicBezTo>
                    <a:pt x="0" y="2449"/>
                    <a:pt x="67" y="3134"/>
                    <a:pt x="529" y="3520"/>
                  </a:cubicBezTo>
                  <a:cubicBezTo>
                    <a:pt x="733" y="3687"/>
                    <a:pt x="979" y="3769"/>
                    <a:pt x="1224" y="3769"/>
                  </a:cubicBezTo>
                  <a:cubicBezTo>
                    <a:pt x="1540" y="3769"/>
                    <a:pt x="1853" y="3634"/>
                    <a:pt x="2070" y="3373"/>
                  </a:cubicBezTo>
                  <a:cubicBezTo>
                    <a:pt x="2249" y="3157"/>
                    <a:pt x="2748" y="2375"/>
                    <a:pt x="3154" y="1600"/>
                  </a:cubicBezTo>
                  <a:cubicBezTo>
                    <a:pt x="3633" y="692"/>
                    <a:pt x="3753" y="240"/>
                    <a:pt x="3737" y="0"/>
                  </a:cubicBezTo>
                  <a:lnTo>
                    <a:pt x="3524" y="0"/>
                  </a:lnTo>
                  <a:cubicBezTo>
                    <a:pt x="3613" y="462"/>
                    <a:pt x="2339" y="2695"/>
                    <a:pt x="1897" y="3230"/>
                  </a:cubicBezTo>
                  <a:cubicBezTo>
                    <a:pt x="1730" y="3430"/>
                    <a:pt x="1484" y="3546"/>
                    <a:pt x="1225" y="3546"/>
                  </a:cubicBezTo>
                  <a:cubicBezTo>
                    <a:pt x="1022" y="3546"/>
                    <a:pt x="826" y="3477"/>
                    <a:pt x="672" y="3347"/>
                  </a:cubicBezTo>
                  <a:cubicBezTo>
                    <a:pt x="300" y="3041"/>
                    <a:pt x="250" y="2492"/>
                    <a:pt x="553" y="2123"/>
                  </a:cubicBezTo>
                  <a:cubicBezTo>
                    <a:pt x="935" y="1660"/>
                    <a:pt x="2442"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28"/>
            <p:cNvSpPr/>
            <p:nvPr/>
          </p:nvSpPr>
          <p:spPr>
            <a:xfrm rot="-5400000">
              <a:off x="13691" y="2397226"/>
              <a:ext cx="156651" cy="157484"/>
            </a:xfrm>
            <a:custGeom>
              <a:avLst/>
              <a:gdLst/>
              <a:ahLst/>
              <a:cxnLst/>
              <a:rect l="l" t="t" r="r" b="b"/>
              <a:pathLst>
                <a:path w="3760" h="3780" extrusionOk="0">
                  <a:moveTo>
                    <a:pt x="17" y="0"/>
                  </a:moveTo>
                  <a:cubicBezTo>
                    <a:pt x="0" y="240"/>
                    <a:pt x="120" y="692"/>
                    <a:pt x="596" y="1600"/>
                  </a:cubicBezTo>
                  <a:cubicBezTo>
                    <a:pt x="1005" y="2375"/>
                    <a:pt x="1504" y="3157"/>
                    <a:pt x="1683" y="3373"/>
                  </a:cubicBezTo>
                  <a:cubicBezTo>
                    <a:pt x="1900" y="3641"/>
                    <a:pt x="2216" y="3779"/>
                    <a:pt x="2535" y="3779"/>
                  </a:cubicBezTo>
                  <a:cubicBezTo>
                    <a:pt x="2780" y="3779"/>
                    <a:pt x="3027" y="3697"/>
                    <a:pt x="3230" y="3530"/>
                  </a:cubicBezTo>
                  <a:cubicBezTo>
                    <a:pt x="3700" y="3141"/>
                    <a:pt x="3759" y="2445"/>
                    <a:pt x="3370" y="1983"/>
                  </a:cubicBezTo>
                  <a:cubicBezTo>
                    <a:pt x="3190" y="1763"/>
                    <a:pt x="2518" y="1124"/>
                    <a:pt x="1833" y="579"/>
                  </a:cubicBezTo>
                  <a:cubicBezTo>
                    <a:pt x="1580" y="369"/>
                    <a:pt x="1314" y="180"/>
                    <a:pt x="1041" y="0"/>
                  </a:cubicBezTo>
                  <a:lnTo>
                    <a:pt x="582" y="0"/>
                  </a:lnTo>
                  <a:cubicBezTo>
                    <a:pt x="795" y="96"/>
                    <a:pt x="1138" y="306"/>
                    <a:pt x="1693" y="749"/>
                  </a:cubicBezTo>
                  <a:cubicBezTo>
                    <a:pt x="2359" y="1281"/>
                    <a:pt x="3027" y="1916"/>
                    <a:pt x="3197" y="2123"/>
                  </a:cubicBezTo>
                  <a:cubicBezTo>
                    <a:pt x="3666" y="2688"/>
                    <a:pt x="3264" y="3546"/>
                    <a:pt x="2528" y="3546"/>
                  </a:cubicBezTo>
                  <a:cubicBezTo>
                    <a:pt x="2502" y="3546"/>
                    <a:pt x="2472" y="3546"/>
                    <a:pt x="2445" y="3543"/>
                  </a:cubicBezTo>
                  <a:cubicBezTo>
                    <a:pt x="2212" y="3523"/>
                    <a:pt x="2003" y="3410"/>
                    <a:pt x="1856" y="3230"/>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28"/>
            <p:cNvSpPr/>
            <p:nvPr/>
          </p:nvSpPr>
          <p:spPr>
            <a:xfrm rot="-5400000">
              <a:off x="30002" y="2604726"/>
              <a:ext cx="92532" cy="107739"/>
            </a:xfrm>
            <a:custGeom>
              <a:avLst/>
              <a:gdLst/>
              <a:ahLst/>
              <a:cxnLst/>
              <a:rect l="l" t="t" r="r" b="b"/>
              <a:pathLst>
                <a:path w="2221" h="2586" extrusionOk="0">
                  <a:moveTo>
                    <a:pt x="2094" y="1"/>
                  </a:moveTo>
                  <a:cubicBezTo>
                    <a:pt x="2060" y="4"/>
                    <a:pt x="2030" y="17"/>
                    <a:pt x="2010" y="44"/>
                  </a:cubicBezTo>
                  <a:lnTo>
                    <a:pt x="41" y="2403"/>
                  </a:lnTo>
                  <a:cubicBezTo>
                    <a:pt x="1" y="2449"/>
                    <a:pt x="8" y="2519"/>
                    <a:pt x="54" y="2559"/>
                  </a:cubicBezTo>
                  <a:cubicBezTo>
                    <a:pt x="75" y="2577"/>
                    <a:pt x="100" y="2585"/>
                    <a:pt x="125" y="2585"/>
                  </a:cubicBezTo>
                  <a:cubicBezTo>
                    <a:pt x="157" y="2585"/>
                    <a:pt x="188" y="2572"/>
                    <a:pt x="211" y="2546"/>
                  </a:cubicBezTo>
                  <a:lnTo>
                    <a:pt x="2180" y="184"/>
                  </a:lnTo>
                  <a:cubicBezTo>
                    <a:pt x="2220" y="137"/>
                    <a:pt x="2213" y="67"/>
                    <a:pt x="2167" y="27"/>
                  </a:cubicBezTo>
                  <a:cubicBezTo>
                    <a:pt x="2147" y="11"/>
                    <a:pt x="2120" y="1"/>
                    <a:pt x="2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28"/>
            <p:cNvSpPr/>
            <p:nvPr/>
          </p:nvSpPr>
          <p:spPr>
            <a:xfrm rot="-5400000">
              <a:off x="101744" y="2494195"/>
              <a:ext cx="9332" cy="158609"/>
            </a:xfrm>
            <a:custGeom>
              <a:avLst/>
              <a:gdLst/>
              <a:ahLst/>
              <a:cxnLst/>
              <a:rect l="l" t="t" r="r" b="b"/>
              <a:pathLst>
                <a:path w="224" h="3807" extrusionOk="0">
                  <a:moveTo>
                    <a:pt x="114" y="1"/>
                  </a:moveTo>
                  <a:cubicBezTo>
                    <a:pt x="51" y="1"/>
                    <a:pt x="1" y="51"/>
                    <a:pt x="1" y="110"/>
                  </a:cubicBezTo>
                  <a:lnTo>
                    <a:pt x="1" y="3697"/>
                  </a:lnTo>
                  <a:cubicBezTo>
                    <a:pt x="1" y="3770"/>
                    <a:pt x="57" y="3807"/>
                    <a:pt x="112" y="3807"/>
                  </a:cubicBezTo>
                  <a:cubicBezTo>
                    <a:pt x="168" y="3807"/>
                    <a:pt x="224" y="3770"/>
                    <a:pt x="224" y="3697"/>
                  </a:cubicBezTo>
                  <a:lnTo>
                    <a:pt x="224" y="110"/>
                  </a:lnTo>
                  <a:cubicBezTo>
                    <a:pt x="224"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28"/>
            <p:cNvSpPr/>
            <p:nvPr/>
          </p:nvSpPr>
          <p:spPr>
            <a:xfrm rot="-5400000">
              <a:off x="30314" y="2432347"/>
              <a:ext cx="91866" cy="107698"/>
            </a:xfrm>
            <a:custGeom>
              <a:avLst/>
              <a:gdLst/>
              <a:ahLst/>
              <a:cxnLst/>
              <a:rect l="l" t="t" r="r" b="b"/>
              <a:pathLst>
                <a:path w="2205" h="2585" extrusionOk="0">
                  <a:moveTo>
                    <a:pt x="147" y="1"/>
                  </a:moveTo>
                  <a:cubicBezTo>
                    <a:pt x="50" y="1"/>
                    <a:pt x="0" y="110"/>
                    <a:pt x="60" y="184"/>
                  </a:cubicBezTo>
                  <a:lnTo>
                    <a:pt x="1963" y="2542"/>
                  </a:lnTo>
                  <a:cubicBezTo>
                    <a:pt x="1988" y="2572"/>
                    <a:pt x="2017" y="2584"/>
                    <a:pt x="2046"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28"/>
            <p:cNvSpPr/>
            <p:nvPr/>
          </p:nvSpPr>
          <p:spPr>
            <a:xfrm rot="-5400000">
              <a:off x="172466" y="2639743"/>
              <a:ext cx="26206" cy="22456"/>
            </a:xfrm>
            <a:custGeom>
              <a:avLst/>
              <a:gdLst/>
              <a:ahLst/>
              <a:cxnLst/>
              <a:rect l="l" t="t" r="r" b="b"/>
              <a:pathLst>
                <a:path w="629" h="539" extrusionOk="0">
                  <a:moveTo>
                    <a:pt x="358" y="0"/>
                  </a:moveTo>
                  <a:cubicBezTo>
                    <a:pt x="292" y="0"/>
                    <a:pt x="225" y="25"/>
                    <a:pt x="170" y="80"/>
                  </a:cubicBezTo>
                  <a:cubicBezTo>
                    <a:pt x="0" y="249"/>
                    <a:pt x="120" y="539"/>
                    <a:pt x="359" y="539"/>
                  </a:cubicBezTo>
                  <a:cubicBezTo>
                    <a:pt x="509" y="539"/>
                    <a:pt x="629" y="419"/>
                    <a:pt x="629" y="269"/>
                  </a:cubicBezTo>
                  <a:cubicBezTo>
                    <a:pt x="629" y="107"/>
                    <a:pt x="49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28"/>
            <p:cNvSpPr/>
            <p:nvPr/>
          </p:nvSpPr>
          <p:spPr>
            <a:xfrm rot="-5400000">
              <a:off x="53791" y="2739921"/>
              <a:ext cx="22498" cy="22373"/>
            </a:xfrm>
            <a:custGeom>
              <a:avLst/>
              <a:gdLst/>
              <a:ahLst/>
              <a:cxnLst/>
              <a:rect l="l" t="t" r="r" b="b"/>
              <a:pathLst>
                <a:path w="540" h="537" extrusionOk="0">
                  <a:moveTo>
                    <a:pt x="270" y="1"/>
                  </a:moveTo>
                  <a:cubicBezTo>
                    <a:pt x="123" y="1"/>
                    <a:pt x="4" y="121"/>
                    <a:pt x="4" y="267"/>
                  </a:cubicBezTo>
                  <a:cubicBezTo>
                    <a:pt x="0" y="417"/>
                    <a:pt x="123"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28"/>
            <p:cNvSpPr/>
            <p:nvPr/>
          </p:nvSpPr>
          <p:spPr>
            <a:xfrm rot="-5400000">
              <a:off x="51978" y="2387560"/>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28"/>
            <p:cNvSpPr/>
            <p:nvPr/>
          </p:nvSpPr>
          <p:spPr>
            <a:xfrm rot="-5400000">
              <a:off x="172446" y="2490321"/>
              <a:ext cx="26247" cy="22456"/>
            </a:xfrm>
            <a:custGeom>
              <a:avLst/>
              <a:gdLst/>
              <a:ahLst/>
              <a:cxnLst/>
              <a:rect l="l" t="t" r="r" b="b"/>
              <a:pathLst>
                <a:path w="630" h="539" extrusionOk="0">
                  <a:moveTo>
                    <a:pt x="359" y="0"/>
                  </a:moveTo>
                  <a:cubicBezTo>
                    <a:pt x="293" y="0"/>
                    <a:pt x="225" y="25"/>
                    <a:pt x="170" y="80"/>
                  </a:cubicBezTo>
                  <a:cubicBezTo>
                    <a:pt x="0"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28"/>
            <p:cNvSpPr/>
            <p:nvPr/>
          </p:nvSpPr>
          <p:spPr>
            <a:xfrm rot="-5400000">
              <a:off x="-76050" y="1801286"/>
              <a:ext cx="584108" cy="405459"/>
            </a:xfrm>
            <a:custGeom>
              <a:avLst/>
              <a:gdLst/>
              <a:ahLst/>
              <a:cxnLst/>
              <a:rect l="l" t="t" r="r" b="b"/>
              <a:pathLst>
                <a:path w="14020" h="9732" extrusionOk="0">
                  <a:moveTo>
                    <a:pt x="848" y="0"/>
                  </a:moveTo>
                  <a:cubicBezTo>
                    <a:pt x="173" y="1181"/>
                    <a:pt x="0" y="2372"/>
                    <a:pt x="359" y="3407"/>
                  </a:cubicBezTo>
                  <a:cubicBezTo>
                    <a:pt x="778" y="4611"/>
                    <a:pt x="1860" y="5509"/>
                    <a:pt x="3487" y="6002"/>
                  </a:cubicBezTo>
                  <a:cubicBezTo>
                    <a:pt x="6677" y="6970"/>
                    <a:pt x="6900" y="8706"/>
                    <a:pt x="6900" y="8723"/>
                  </a:cubicBezTo>
                  <a:lnTo>
                    <a:pt x="7006" y="9731"/>
                  </a:lnTo>
                  <a:lnTo>
                    <a:pt x="7120" y="8726"/>
                  </a:lnTo>
                  <a:cubicBezTo>
                    <a:pt x="7120" y="8706"/>
                    <a:pt x="7356" y="6967"/>
                    <a:pt x="10530"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5" y="4468"/>
                    <a:pt x="12023" y="5316"/>
                    <a:pt x="10466" y="5789"/>
                  </a:cubicBezTo>
                  <a:cubicBezTo>
                    <a:pt x="8031" y="6527"/>
                    <a:pt x="7253" y="7702"/>
                    <a:pt x="7010" y="8311"/>
                  </a:cubicBezTo>
                  <a:cubicBezTo>
                    <a:pt x="6764" y="7702"/>
                    <a:pt x="5985" y="6527"/>
                    <a:pt x="3550" y="5789"/>
                  </a:cubicBezTo>
                  <a:cubicBezTo>
                    <a:pt x="1993" y="5316"/>
                    <a:pt x="961"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28"/>
            <p:cNvSpPr/>
            <p:nvPr/>
          </p:nvSpPr>
          <p:spPr>
            <a:xfrm rot="-5400000">
              <a:off x="-60135" y="1832782"/>
              <a:ext cx="489326" cy="342507"/>
            </a:xfrm>
            <a:custGeom>
              <a:avLst/>
              <a:gdLst/>
              <a:ahLst/>
              <a:cxnLst/>
              <a:rect l="l" t="t" r="r" b="b"/>
              <a:pathLst>
                <a:path w="11745" h="8221" extrusionOk="0">
                  <a:moveTo>
                    <a:pt x="663" y="0"/>
                  </a:moveTo>
                  <a:cubicBezTo>
                    <a:pt x="137" y="965"/>
                    <a:pt x="1" y="1936"/>
                    <a:pt x="294" y="2781"/>
                  </a:cubicBezTo>
                  <a:cubicBezTo>
                    <a:pt x="646" y="3793"/>
                    <a:pt x="1554" y="4548"/>
                    <a:pt x="2922" y="4964"/>
                  </a:cubicBezTo>
                  <a:cubicBezTo>
                    <a:pt x="5563" y="5766"/>
                    <a:pt x="5763" y="7209"/>
                    <a:pt x="5763" y="7223"/>
                  </a:cubicBezTo>
                  <a:lnTo>
                    <a:pt x="5879" y="8221"/>
                  </a:lnTo>
                  <a:lnTo>
                    <a:pt x="5983" y="7223"/>
                  </a:lnTo>
                  <a:cubicBezTo>
                    <a:pt x="5986" y="7209"/>
                    <a:pt x="6182" y="5766"/>
                    <a:pt x="8824" y="4964"/>
                  </a:cubicBezTo>
                  <a:cubicBezTo>
                    <a:pt x="10191" y="4548"/>
                    <a:pt x="11099" y="3793"/>
                    <a:pt x="11452" y="2781"/>
                  </a:cubicBezTo>
                  <a:cubicBezTo>
                    <a:pt x="11745" y="1936"/>
                    <a:pt x="11612" y="965"/>
                    <a:pt x="11083" y="0"/>
                  </a:cubicBezTo>
                  <a:lnTo>
                    <a:pt x="10830" y="0"/>
                  </a:lnTo>
                  <a:cubicBezTo>
                    <a:pt x="11375" y="945"/>
                    <a:pt x="11525" y="1893"/>
                    <a:pt x="11242" y="2708"/>
                  </a:cubicBezTo>
                  <a:cubicBezTo>
                    <a:pt x="10913" y="3650"/>
                    <a:pt x="10055" y="4358"/>
                    <a:pt x="8761" y="4751"/>
                  </a:cubicBezTo>
                  <a:cubicBezTo>
                    <a:pt x="6771" y="5356"/>
                    <a:pt x="6099" y="6308"/>
                    <a:pt x="5873" y="6830"/>
                  </a:cubicBezTo>
                  <a:cubicBezTo>
                    <a:pt x="5650" y="6304"/>
                    <a:pt x="4978" y="5353"/>
                    <a:pt x="2988" y="4751"/>
                  </a:cubicBezTo>
                  <a:cubicBezTo>
                    <a:pt x="1691" y="4358"/>
                    <a:pt x="833"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28"/>
            <p:cNvSpPr/>
            <p:nvPr/>
          </p:nvSpPr>
          <p:spPr>
            <a:xfrm rot="-5400000">
              <a:off x="73206" y="1902463"/>
              <a:ext cx="91241" cy="203105"/>
            </a:xfrm>
            <a:custGeom>
              <a:avLst/>
              <a:gdLst/>
              <a:ahLst/>
              <a:cxnLst/>
              <a:rect l="l" t="t" r="r" b="b"/>
              <a:pathLst>
                <a:path w="2190" h="4875" extrusionOk="0">
                  <a:moveTo>
                    <a:pt x="1095" y="223"/>
                  </a:moveTo>
                  <a:cubicBezTo>
                    <a:pt x="1467" y="223"/>
                    <a:pt x="1966" y="3041"/>
                    <a:pt x="1966" y="3780"/>
                  </a:cubicBezTo>
                  <a:cubicBezTo>
                    <a:pt x="1956" y="4252"/>
                    <a:pt x="1567" y="4632"/>
                    <a:pt x="1095" y="4632"/>
                  </a:cubicBezTo>
                  <a:cubicBezTo>
                    <a:pt x="622" y="4632"/>
                    <a:pt x="233" y="4252"/>
                    <a:pt x="223" y="3780"/>
                  </a:cubicBezTo>
                  <a:cubicBezTo>
                    <a:pt x="223" y="3041"/>
                    <a:pt x="722" y="223"/>
                    <a:pt x="1095" y="223"/>
                  </a:cubicBezTo>
                  <a:close/>
                  <a:moveTo>
                    <a:pt x="1095" y="0"/>
                  </a:moveTo>
                  <a:cubicBezTo>
                    <a:pt x="393" y="0"/>
                    <a:pt x="4" y="3421"/>
                    <a:pt x="4" y="3780"/>
                  </a:cubicBezTo>
                  <a:cubicBezTo>
                    <a:pt x="0" y="4385"/>
                    <a:pt x="493" y="4874"/>
                    <a:pt x="1095" y="4874"/>
                  </a:cubicBezTo>
                  <a:cubicBezTo>
                    <a:pt x="1700" y="4874"/>
                    <a:pt x="2189" y="4385"/>
                    <a:pt x="2189" y="3780"/>
                  </a:cubicBezTo>
                  <a:cubicBezTo>
                    <a:pt x="2189" y="3421"/>
                    <a:pt x="1800"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28"/>
            <p:cNvSpPr/>
            <p:nvPr/>
          </p:nvSpPr>
          <p:spPr>
            <a:xfrm rot="-5400000">
              <a:off x="13566" y="2023930"/>
              <a:ext cx="156568" cy="157151"/>
            </a:xfrm>
            <a:custGeom>
              <a:avLst/>
              <a:gdLst/>
              <a:ahLst/>
              <a:cxnLst/>
              <a:rect l="l" t="t" r="r" b="b"/>
              <a:pathLst>
                <a:path w="3758" h="3772" extrusionOk="0">
                  <a:moveTo>
                    <a:pt x="2729" y="0"/>
                  </a:moveTo>
                  <a:cubicBezTo>
                    <a:pt x="1801" y="569"/>
                    <a:pt x="547" y="1787"/>
                    <a:pt x="384" y="1980"/>
                  </a:cubicBezTo>
                  <a:cubicBezTo>
                    <a:pt x="1" y="2445"/>
                    <a:pt x="68" y="3134"/>
                    <a:pt x="533" y="3520"/>
                  </a:cubicBezTo>
                  <a:cubicBezTo>
                    <a:pt x="737" y="3689"/>
                    <a:pt x="984" y="3771"/>
                    <a:pt x="1229" y="3771"/>
                  </a:cubicBezTo>
                  <a:cubicBezTo>
                    <a:pt x="1543" y="3771"/>
                    <a:pt x="1855" y="3635"/>
                    <a:pt x="2070" y="3373"/>
                  </a:cubicBezTo>
                  <a:cubicBezTo>
                    <a:pt x="2250" y="3157"/>
                    <a:pt x="2752" y="2375"/>
                    <a:pt x="3158" y="1600"/>
                  </a:cubicBezTo>
                  <a:cubicBezTo>
                    <a:pt x="3637" y="692"/>
                    <a:pt x="3757" y="240"/>
                    <a:pt x="3740" y="0"/>
                  </a:cubicBezTo>
                  <a:lnTo>
                    <a:pt x="3531" y="0"/>
                  </a:lnTo>
                  <a:cubicBezTo>
                    <a:pt x="3617" y="462"/>
                    <a:pt x="2346" y="2695"/>
                    <a:pt x="1904" y="3230"/>
                  </a:cubicBezTo>
                  <a:cubicBezTo>
                    <a:pt x="1732" y="3438"/>
                    <a:pt x="1483" y="3546"/>
                    <a:pt x="1231" y="3546"/>
                  </a:cubicBezTo>
                  <a:cubicBezTo>
                    <a:pt x="1036" y="3546"/>
                    <a:pt x="839" y="3481"/>
                    <a:pt x="676" y="3347"/>
                  </a:cubicBezTo>
                  <a:cubicBezTo>
                    <a:pt x="307" y="3041"/>
                    <a:pt x="254" y="2492"/>
                    <a:pt x="560" y="2123"/>
                  </a:cubicBezTo>
                  <a:cubicBezTo>
                    <a:pt x="942" y="1660"/>
                    <a:pt x="2446" y="353"/>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28"/>
            <p:cNvSpPr/>
            <p:nvPr/>
          </p:nvSpPr>
          <p:spPr>
            <a:xfrm rot="-5400000">
              <a:off x="13670" y="1828012"/>
              <a:ext cx="156359" cy="157151"/>
            </a:xfrm>
            <a:custGeom>
              <a:avLst/>
              <a:gdLst/>
              <a:ahLst/>
              <a:cxnLst/>
              <a:rect l="l" t="t" r="r" b="b"/>
              <a:pathLst>
                <a:path w="3753" h="3772" extrusionOk="0">
                  <a:moveTo>
                    <a:pt x="14" y="0"/>
                  </a:moveTo>
                  <a:cubicBezTo>
                    <a:pt x="0" y="240"/>
                    <a:pt x="117" y="692"/>
                    <a:pt x="592" y="1600"/>
                  </a:cubicBezTo>
                  <a:cubicBezTo>
                    <a:pt x="1002" y="2375"/>
                    <a:pt x="1504" y="3157"/>
                    <a:pt x="1680" y="3373"/>
                  </a:cubicBezTo>
                  <a:cubicBezTo>
                    <a:pt x="1897" y="3635"/>
                    <a:pt x="2210" y="3771"/>
                    <a:pt x="2525" y="3771"/>
                  </a:cubicBezTo>
                  <a:cubicBezTo>
                    <a:pt x="2770" y="3771"/>
                    <a:pt x="3017" y="3689"/>
                    <a:pt x="3221" y="3520"/>
                  </a:cubicBezTo>
                  <a:cubicBezTo>
                    <a:pt x="3686" y="3137"/>
                    <a:pt x="3753" y="2449"/>
                    <a:pt x="3367" y="1983"/>
                  </a:cubicBezTo>
                  <a:cubicBezTo>
                    <a:pt x="3187" y="1763"/>
                    <a:pt x="2519" y="1124"/>
                    <a:pt x="1833" y="576"/>
                  </a:cubicBezTo>
                  <a:cubicBezTo>
                    <a:pt x="1577" y="369"/>
                    <a:pt x="1314" y="180"/>
                    <a:pt x="1038" y="0"/>
                  </a:cubicBezTo>
                  <a:lnTo>
                    <a:pt x="582" y="0"/>
                  </a:lnTo>
                  <a:cubicBezTo>
                    <a:pt x="795" y="96"/>
                    <a:pt x="1138" y="306"/>
                    <a:pt x="1694" y="749"/>
                  </a:cubicBezTo>
                  <a:cubicBezTo>
                    <a:pt x="2356" y="1281"/>
                    <a:pt x="3028" y="1916"/>
                    <a:pt x="3194" y="2123"/>
                  </a:cubicBezTo>
                  <a:cubicBezTo>
                    <a:pt x="3666" y="2688"/>
                    <a:pt x="3264" y="3550"/>
                    <a:pt x="2525" y="3550"/>
                  </a:cubicBezTo>
                  <a:cubicBezTo>
                    <a:pt x="2499" y="3550"/>
                    <a:pt x="2472" y="3546"/>
                    <a:pt x="2442" y="3546"/>
                  </a:cubicBezTo>
                  <a:cubicBezTo>
                    <a:pt x="2213" y="3523"/>
                    <a:pt x="2000" y="3410"/>
                    <a:pt x="1853" y="3234"/>
                  </a:cubicBezTo>
                  <a:cubicBezTo>
                    <a:pt x="1684"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28"/>
            <p:cNvSpPr/>
            <p:nvPr/>
          </p:nvSpPr>
          <p:spPr>
            <a:xfrm rot="-5400000">
              <a:off x="29460" y="2035908"/>
              <a:ext cx="93657" cy="107781"/>
            </a:xfrm>
            <a:custGeom>
              <a:avLst/>
              <a:gdLst/>
              <a:ahLst/>
              <a:cxnLst/>
              <a:rect l="l" t="t" r="r" b="b"/>
              <a:pathLst>
                <a:path w="2248" h="2587" extrusionOk="0">
                  <a:moveTo>
                    <a:pt x="2125" y="1"/>
                  </a:moveTo>
                  <a:cubicBezTo>
                    <a:pt x="2092" y="1"/>
                    <a:pt x="2062" y="17"/>
                    <a:pt x="2038" y="44"/>
                  </a:cubicBezTo>
                  <a:lnTo>
                    <a:pt x="72" y="2403"/>
                  </a:lnTo>
                  <a:cubicBezTo>
                    <a:pt x="1" y="2487"/>
                    <a:pt x="75" y="2587"/>
                    <a:pt x="158" y="2587"/>
                  </a:cubicBezTo>
                  <a:cubicBezTo>
                    <a:pt x="187" y="2587"/>
                    <a:pt x="217" y="2575"/>
                    <a:pt x="242" y="2546"/>
                  </a:cubicBezTo>
                  <a:lnTo>
                    <a:pt x="2211" y="187"/>
                  </a:lnTo>
                  <a:cubicBezTo>
                    <a:pt x="2248" y="140"/>
                    <a:pt x="2241" y="70"/>
                    <a:pt x="2195" y="31"/>
                  </a:cubicBezTo>
                  <a:cubicBezTo>
                    <a:pt x="2175" y="11"/>
                    <a:pt x="2151" y="1"/>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28"/>
            <p:cNvSpPr/>
            <p:nvPr/>
          </p:nvSpPr>
          <p:spPr>
            <a:xfrm rot="-5400000">
              <a:off x="101724" y="1924523"/>
              <a:ext cx="9707" cy="158942"/>
            </a:xfrm>
            <a:custGeom>
              <a:avLst/>
              <a:gdLst/>
              <a:ahLst/>
              <a:cxnLst/>
              <a:rect l="l" t="t" r="r" b="b"/>
              <a:pathLst>
                <a:path w="233" h="3815" extrusionOk="0">
                  <a:moveTo>
                    <a:pt x="116" y="1"/>
                  </a:moveTo>
                  <a:cubicBezTo>
                    <a:pt x="56" y="1"/>
                    <a:pt x="6" y="51"/>
                    <a:pt x="6" y="110"/>
                  </a:cubicBezTo>
                  <a:lnTo>
                    <a:pt x="6" y="3697"/>
                  </a:lnTo>
                  <a:cubicBezTo>
                    <a:pt x="1" y="3775"/>
                    <a:pt x="58" y="3814"/>
                    <a:pt x="116" y="3814"/>
                  </a:cubicBezTo>
                  <a:cubicBezTo>
                    <a:pt x="174" y="3814"/>
                    <a:pt x="232" y="3775"/>
                    <a:pt x="229" y="3697"/>
                  </a:cubicBezTo>
                  <a:lnTo>
                    <a:pt x="229" y="110"/>
                  </a:lnTo>
                  <a:cubicBezTo>
                    <a:pt x="229" y="51"/>
                    <a:pt x="17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28"/>
            <p:cNvSpPr/>
            <p:nvPr/>
          </p:nvSpPr>
          <p:spPr>
            <a:xfrm rot="-5400000">
              <a:off x="30314" y="1862946"/>
              <a:ext cx="91866" cy="107698"/>
            </a:xfrm>
            <a:custGeom>
              <a:avLst/>
              <a:gdLst/>
              <a:ahLst/>
              <a:cxnLst/>
              <a:rect l="l" t="t" r="r" b="b"/>
              <a:pathLst>
                <a:path w="2205" h="2585" extrusionOk="0">
                  <a:moveTo>
                    <a:pt x="147" y="1"/>
                  </a:moveTo>
                  <a:cubicBezTo>
                    <a:pt x="53" y="1"/>
                    <a:pt x="0" y="110"/>
                    <a:pt x="60" y="184"/>
                  </a:cubicBezTo>
                  <a:lnTo>
                    <a:pt x="1963" y="2542"/>
                  </a:lnTo>
                  <a:cubicBezTo>
                    <a:pt x="1987" y="2572"/>
                    <a:pt x="2017" y="2584"/>
                    <a:pt x="2046" y="2584"/>
                  </a:cubicBezTo>
                  <a:cubicBezTo>
                    <a:pt x="2128" y="2584"/>
                    <a:pt x="2205"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28"/>
            <p:cNvSpPr/>
            <p:nvPr/>
          </p:nvSpPr>
          <p:spPr>
            <a:xfrm rot="-5400000">
              <a:off x="172446" y="2070196"/>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28"/>
            <p:cNvSpPr/>
            <p:nvPr/>
          </p:nvSpPr>
          <p:spPr>
            <a:xfrm rot="-5400000">
              <a:off x="51854" y="2172332"/>
              <a:ext cx="26247" cy="22498"/>
            </a:xfrm>
            <a:custGeom>
              <a:avLst/>
              <a:gdLst/>
              <a:ahLst/>
              <a:cxnLst/>
              <a:rect l="l" t="t" r="r" b="b"/>
              <a:pathLst>
                <a:path w="630" h="540" extrusionOk="0">
                  <a:moveTo>
                    <a:pt x="359" y="1"/>
                  </a:moveTo>
                  <a:cubicBezTo>
                    <a:pt x="293" y="1"/>
                    <a:pt x="225" y="25"/>
                    <a:pt x="170" y="80"/>
                  </a:cubicBezTo>
                  <a:cubicBezTo>
                    <a:pt x="0" y="250"/>
                    <a:pt x="123" y="539"/>
                    <a:pt x="363" y="539"/>
                  </a:cubicBezTo>
                  <a:cubicBezTo>
                    <a:pt x="509" y="539"/>
                    <a:pt x="629" y="420"/>
                    <a:pt x="629" y="270"/>
                  </a:cubicBezTo>
                  <a:cubicBezTo>
                    <a:pt x="629"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28"/>
            <p:cNvSpPr/>
            <p:nvPr/>
          </p:nvSpPr>
          <p:spPr>
            <a:xfrm rot="-5400000">
              <a:off x="51874" y="1818055"/>
              <a:ext cx="26206" cy="22498"/>
            </a:xfrm>
            <a:custGeom>
              <a:avLst/>
              <a:gdLst/>
              <a:ahLst/>
              <a:cxnLst/>
              <a:rect l="l" t="t" r="r" b="b"/>
              <a:pathLst>
                <a:path w="629" h="540" extrusionOk="0">
                  <a:moveTo>
                    <a:pt x="358" y="1"/>
                  </a:moveTo>
                  <a:cubicBezTo>
                    <a:pt x="292" y="1"/>
                    <a:pt x="225" y="25"/>
                    <a:pt x="170" y="80"/>
                  </a:cubicBezTo>
                  <a:cubicBezTo>
                    <a:pt x="1" y="249"/>
                    <a:pt x="118" y="539"/>
                    <a:pt x="355" y="539"/>
                  </a:cubicBezTo>
                  <a:cubicBezTo>
                    <a:pt x="357" y="539"/>
                    <a:pt x="358" y="539"/>
                    <a:pt x="359" y="539"/>
                  </a:cubicBezTo>
                  <a:cubicBezTo>
                    <a:pt x="509" y="539"/>
                    <a:pt x="629" y="420"/>
                    <a:pt x="629" y="270"/>
                  </a:cubicBezTo>
                  <a:cubicBezTo>
                    <a:pt x="629" y="108"/>
                    <a:pt x="496"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2" name="Google Shape;7252;p28"/>
            <p:cNvSpPr/>
            <p:nvPr/>
          </p:nvSpPr>
          <p:spPr>
            <a:xfrm rot="-5400000">
              <a:off x="172446" y="1920794"/>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06" y="539"/>
                    <a:pt x="626"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28"/>
            <p:cNvSpPr/>
            <p:nvPr/>
          </p:nvSpPr>
          <p:spPr>
            <a:xfrm rot="-5400000">
              <a:off x="-76071" y="1231905"/>
              <a:ext cx="584150" cy="405459"/>
            </a:xfrm>
            <a:custGeom>
              <a:avLst/>
              <a:gdLst/>
              <a:ahLst/>
              <a:cxnLst/>
              <a:rect l="l" t="t" r="r" b="b"/>
              <a:pathLst>
                <a:path w="14021" h="9732" extrusionOk="0">
                  <a:moveTo>
                    <a:pt x="853"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3"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28"/>
            <p:cNvSpPr/>
            <p:nvPr/>
          </p:nvSpPr>
          <p:spPr>
            <a:xfrm rot="-5400000">
              <a:off x="-60135" y="1263256"/>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4" y="5766"/>
                    <a:pt x="5760" y="7209"/>
                    <a:pt x="5760" y="7223"/>
                  </a:cubicBezTo>
                  <a:lnTo>
                    <a:pt x="5876" y="8221"/>
                  </a:lnTo>
                  <a:lnTo>
                    <a:pt x="5983" y="7223"/>
                  </a:lnTo>
                  <a:cubicBezTo>
                    <a:pt x="5983" y="7209"/>
                    <a:pt x="6179" y="5766"/>
                    <a:pt x="8824" y="4964"/>
                  </a:cubicBezTo>
                  <a:cubicBezTo>
                    <a:pt x="10188" y="4548"/>
                    <a:pt x="11100" y="3793"/>
                    <a:pt x="11449" y="2781"/>
                  </a:cubicBezTo>
                  <a:cubicBezTo>
                    <a:pt x="11745" y="1936"/>
                    <a:pt x="11609" y="965"/>
                    <a:pt x="11080" y="0"/>
                  </a:cubicBezTo>
                  <a:lnTo>
                    <a:pt x="10827" y="0"/>
                  </a:lnTo>
                  <a:cubicBezTo>
                    <a:pt x="11376" y="945"/>
                    <a:pt x="11522" y="1893"/>
                    <a:pt x="11239"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28"/>
            <p:cNvSpPr/>
            <p:nvPr/>
          </p:nvSpPr>
          <p:spPr>
            <a:xfrm rot="-5400000">
              <a:off x="73268" y="1332999"/>
              <a:ext cx="91116" cy="203105"/>
            </a:xfrm>
            <a:custGeom>
              <a:avLst/>
              <a:gdLst/>
              <a:ahLst/>
              <a:cxnLst/>
              <a:rect l="l" t="t" r="r" b="b"/>
              <a:pathLst>
                <a:path w="2187" h="4875" extrusionOk="0">
                  <a:moveTo>
                    <a:pt x="1092" y="223"/>
                  </a:moveTo>
                  <a:cubicBezTo>
                    <a:pt x="1464" y="223"/>
                    <a:pt x="1963" y="3041"/>
                    <a:pt x="1963" y="3780"/>
                  </a:cubicBezTo>
                  <a:cubicBezTo>
                    <a:pt x="1963" y="4262"/>
                    <a:pt x="1574" y="4651"/>
                    <a:pt x="1092" y="4651"/>
                  </a:cubicBezTo>
                  <a:cubicBezTo>
                    <a:pt x="613" y="4651"/>
                    <a:pt x="223" y="4262"/>
                    <a:pt x="223" y="3780"/>
                  </a:cubicBezTo>
                  <a:cubicBezTo>
                    <a:pt x="223" y="3041"/>
                    <a:pt x="722"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28"/>
            <p:cNvSpPr/>
            <p:nvPr/>
          </p:nvSpPr>
          <p:spPr>
            <a:xfrm rot="-5400000">
              <a:off x="13587" y="1454383"/>
              <a:ext cx="157359" cy="157984"/>
            </a:xfrm>
            <a:custGeom>
              <a:avLst/>
              <a:gdLst/>
              <a:ahLst/>
              <a:cxnLst/>
              <a:rect l="l" t="t" r="r" b="b"/>
              <a:pathLst>
                <a:path w="3777" h="3792" extrusionOk="0">
                  <a:moveTo>
                    <a:pt x="2745" y="0"/>
                  </a:moveTo>
                  <a:cubicBezTo>
                    <a:pt x="1817" y="569"/>
                    <a:pt x="566" y="1787"/>
                    <a:pt x="403" y="1980"/>
                  </a:cubicBezTo>
                  <a:cubicBezTo>
                    <a:pt x="0" y="2445"/>
                    <a:pt x="60" y="3151"/>
                    <a:pt x="533" y="3543"/>
                  </a:cubicBezTo>
                  <a:cubicBezTo>
                    <a:pt x="737" y="3710"/>
                    <a:pt x="983" y="3791"/>
                    <a:pt x="1227" y="3791"/>
                  </a:cubicBezTo>
                  <a:cubicBezTo>
                    <a:pt x="1553" y="3791"/>
                    <a:pt x="1875" y="3647"/>
                    <a:pt x="2089" y="3370"/>
                  </a:cubicBezTo>
                  <a:cubicBezTo>
                    <a:pt x="2269" y="3154"/>
                    <a:pt x="2772" y="2375"/>
                    <a:pt x="3181" y="1597"/>
                  </a:cubicBezTo>
                  <a:cubicBezTo>
                    <a:pt x="3656" y="689"/>
                    <a:pt x="3776" y="240"/>
                    <a:pt x="3763" y="0"/>
                  </a:cubicBezTo>
                  <a:lnTo>
                    <a:pt x="3547" y="0"/>
                  </a:lnTo>
                  <a:cubicBezTo>
                    <a:pt x="3637" y="462"/>
                    <a:pt x="2362" y="2691"/>
                    <a:pt x="1920" y="3230"/>
                  </a:cubicBezTo>
                  <a:cubicBezTo>
                    <a:pt x="1748" y="3438"/>
                    <a:pt x="1499" y="3546"/>
                    <a:pt x="1248" y="3546"/>
                  </a:cubicBezTo>
                  <a:cubicBezTo>
                    <a:pt x="1053" y="3546"/>
                    <a:pt x="857" y="3481"/>
                    <a:pt x="696" y="3347"/>
                  </a:cubicBezTo>
                  <a:cubicBezTo>
                    <a:pt x="323" y="3041"/>
                    <a:pt x="270" y="2492"/>
                    <a:pt x="579" y="2123"/>
                  </a:cubicBezTo>
                  <a:cubicBezTo>
                    <a:pt x="958" y="1660"/>
                    <a:pt x="2465" y="353"/>
                    <a:pt x="3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28"/>
            <p:cNvSpPr/>
            <p:nvPr/>
          </p:nvSpPr>
          <p:spPr>
            <a:xfrm rot="-5400000">
              <a:off x="13691" y="1258590"/>
              <a:ext cx="156359" cy="157193"/>
            </a:xfrm>
            <a:custGeom>
              <a:avLst/>
              <a:gdLst/>
              <a:ahLst/>
              <a:cxnLst/>
              <a:rect l="l" t="t" r="r" b="b"/>
              <a:pathLst>
                <a:path w="3753" h="3773" extrusionOk="0">
                  <a:moveTo>
                    <a:pt x="236" y="0"/>
                  </a:moveTo>
                  <a:lnTo>
                    <a:pt x="13" y="3"/>
                  </a:lnTo>
                  <a:cubicBezTo>
                    <a:pt x="0" y="243"/>
                    <a:pt x="120" y="695"/>
                    <a:pt x="596" y="1600"/>
                  </a:cubicBezTo>
                  <a:cubicBezTo>
                    <a:pt x="1005" y="2379"/>
                    <a:pt x="1504" y="3157"/>
                    <a:pt x="1683" y="3377"/>
                  </a:cubicBezTo>
                  <a:cubicBezTo>
                    <a:pt x="1900" y="3638"/>
                    <a:pt x="2212" y="3773"/>
                    <a:pt x="2527" y="3773"/>
                  </a:cubicBezTo>
                  <a:cubicBezTo>
                    <a:pt x="2773" y="3773"/>
                    <a:pt x="3020" y="3691"/>
                    <a:pt x="3224" y="3523"/>
                  </a:cubicBezTo>
                  <a:cubicBezTo>
                    <a:pt x="3690" y="3137"/>
                    <a:pt x="3753" y="2449"/>
                    <a:pt x="3370" y="1983"/>
                  </a:cubicBezTo>
                  <a:cubicBezTo>
                    <a:pt x="3191" y="1767"/>
                    <a:pt x="2519" y="1128"/>
                    <a:pt x="1833" y="579"/>
                  </a:cubicBezTo>
                  <a:cubicBezTo>
                    <a:pt x="1580" y="373"/>
                    <a:pt x="1314" y="180"/>
                    <a:pt x="1041" y="3"/>
                  </a:cubicBezTo>
                  <a:lnTo>
                    <a:pt x="582" y="3"/>
                  </a:lnTo>
                  <a:cubicBezTo>
                    <a:pt x="795" y="100"/>
                    <a:pt x="1141" y="306"/>
                    <a:pt x="1693"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6"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28"/>
            <p:cNvSpPr/>
            <p:nvPr/>
          </p:nvSpPr>
          <p:spPr>
            <a:xfrm rot="-5400000">
              <a:off x="29439" y="1466236"/>
              <a:ext cx="93532" cy="107614"/>
            </a:xfrm>
            <a:custGeom>
              <a:avLst/>
              <a:gdLst/>
              <a:ahLst/>
              <a:cxnLst/>
              <a:rect l="l" t="t" r="r" b="b"/>
              <a:pathLst>
                <a:path w="2245" h="2583" extrusionOk="0">
                  <a:moveTo>
                    <a:pt x="2118" y="1"/>
                  </a:moveTo>
                  <a:cubicBezTo>
                    <a:pt x="2085" y="4"/>
                    <a:pt x="2055" y="17"/>
                    <a:pt x="2035" y="44"/>
                  </a:cubicBezTo>
                  <a:lnTo>
                    <a:pt x="65" y="2403"/>
                  </a:lnTo>
                  <a:cubicBezTo>
                    <a:pt x="1" y="2487"/>
                    <a:pt x="73" y="2583"/>
                    <a:pt x="155" y="2583"/>
                  </a:cubicBezTo>
                  <a:cubicBezTo>
                    <a:pt x="182" y="2583"/>
                    <a:pt x="211" y="2572"/>
                    <a:pt x="235" y="2546"/>
                  </a:cubicBezTo>
                  <a:lnTo>
                    <a:pt x="2205" y="187"/>
                  </a:lnTo>
                  <a:cubicBezTo>
                    <a:pt x="2244" y="140"/>
                    <a:pt x="2238" y="67"/>
                    <a:pt x="2191" y="31"/>
                  </a:cubicBezTo>
                  <a:cubicBezTo>
                    <a:pt x="2168" y="11"/>
                    <a:pt x="2145" y="1"/>
                    <a:pt x="2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28"/>
            <p:cNvSpPr/>
            <p:nvPr/>
          </p:nvSpPr>
          <p:spPr>
            <a:xfrm rot="-5400000">
              <a:off x="101703" y="1355101"/>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28"/>
            <p:cNvSpPr/>
            <p:nvPr/>
          </p:nvSpPr>
          <p:spPr>
            <a:xfrm rot="-5400000">
              <a:off x="30231" y="1293461"/>
              <a:ext cx="92032" cy="107698"/>
            </a:xfrm>
            <a:custGeom>
              <a:avLst/>
              <a:gdLst/>
              <a:ahLst/>
              <a:cxnLst/>
              <a:rect l="l" t="t" r="r" b="b"/>
              <a:pathLst>
                <a:path w="2209" h="2585" extrusionOk="0">
                  <a:moveTo>
                    <a:pt x="150" y="1"/>
                  </a:moveTo>
                  <a:cubicBezTo>
                    <a:pt x="53" y="1"/>
                    <a:pt x="0" y="110"/>
                    <a:pt x="60" y="184"/>
                  </a:cubicBezTo>
                  <a:lnTo>
                    <a:pt x="1966" y="2542"/>
                  </a:lnTo>
                  <a:cubicBezTo>
                    <a:pt x="1991" y="2572"/>
                    <a:pt x="2020" y="2584"/>
                    <a:pt x="2049" y="2584"/>
                  </a:cubicBezTo>
                  <a:cubicBezTo>
                    <a:pt x="2132" y="2584"/>
                    <a:pt x="2208" y="2486"/>
                    <a:pt x="2139" y="2403"/>
                  </a:cubicBezTo>
                  <a:lnTo>
                    <a:pt x="233" y="44"/>
                  </a:lnTo>
                  <a:cubicBezTo>
                    <a:pt x="213" y="17"/>
                    <a:pt x="183"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28"/>
            <p:cNvSpPr/>
            <p:nvPr/>
          </p:nvSpPr>
          <p:spPr>
            <a:xfrm rot="-5400000">
              <a:off x="172529" y="1500753"/>
              <a:ext cx="26081" cy="22456"/>
            </a:xfrm>
            <a:custGeom>
              <a:avLst/>
              <a:gdLst/>
              <a:ahLst/>
              <a:cxnLst/>
              <a:rect l="l" t="t" r="r" b="b"/>
              <a:pathLst>
                <a:path w="626" h="539" extrusionOk="0">
                  <a:moveTo>
                    <a:pt x="355" y="0"/>
                  </a:moveTo>
                  <a:cubicBezTo>
                    <a:pt x="289" y="0"/>
                    <a:pt x="222" y="25"/>
                    <a:pt x="167" y="80"/>
                  </a:cubicBezTo>
                  <a:cubicBezTo>
                    <a:pt x="0" y="249"/>
                    <a:pt x="120" y="539"/>
                    <a:pt x="360" y="539"/>
                  </a:cubicBezTo>
                  <a:cubicBezTo>
                    <a:pt x="506" y="539"/>
                    <a:pt x="626" y="419"/>
                    <a:pt x="626" y="269"/>
                  </a:cubicBezTo>
                  <a:cubicBezTo>
                    <a:pt x="626" y="107"/>
                    <a:pt x="49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28"/>
            <p:cNvSpPr/>
            <p:nvPr/>
          </p:nvSpPr>
          <p:spPr>
            <a:xfrm rot="-5400000">
              <a:off x="51895" y="1602847"/>
              <a:ext cx="26247" cy="22414"/>
            </a:xfrm>
            <a:custGeom>
              <a:avLst/>
              <a:gdLst/>
              <a:ahLst/>
              <a:cxnLst/>
              <a:rect l="l" t="t" r="r" b="b"/>
              <a:pathLst>
                <a:path w="630" h="538" extrusionOk="0">
                  <a:moveTo>
                    <a:pt x="359" y="0"/>
                  </a:moveTo>
                  <a:cubicBezTo>
                    <a:pt x="293" y="0"/>
                    <a:pt x="225" y="24"/>
                    <a:pt x="170" y="78"/>
                  </a:cubicBezTo>
                  <a:cubicBezTo>
                    <a:pt x="1" y="248"/>
                    <a:pt x="120" y="537"/>
                    <a:pt x="360" y="537"/>
                  </a:cubicBezTo>
                  <a:cubicBezTo>
                    <a:pt x="510" y="537"/>
                    <a:pt x="629" y="418"/>
                    <a:pt x="629" y="268"/>
                  </a:cubicBezTo>
                  <a:cubicBezTo>
                    <a:pt x="629"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3" name="Google Shape;7263;p28"/>
            <p:cNvSpPr/>
            <p:nvPr/>
          </p:nvSpPr>
          <p:spPr>
            <a:xfrm rot="-5400000">
              <a:off x="51978" y="1248632"/>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28"/>
            <p:cNvSpPr/>
            <p:nvPr/>
          </p:nvSpPr>
          <p:spPr>
            <a:xfrm rot="-5400000">
              <a:off x="172446" y="1351393"/>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28"/>
            <p:cNvSpPr/>
            <p:nvPr/>
          </p:nvSpPr>
          <p:spPr>
            <a:xfrm rot="-5400000">
              <a:off x="-76050" y="662358"/>
              <a:ext cx="584108" cy="405459"/>
            </a:xfrm>
            <a:custGeom>
              <a:avLst/>
              <a:gdLst/>
              <a:ahLst/>
              <a:cxnLst/>
              <a:rect l="l" t="t" r="r" b="b"/>
              <a:pathLst>
                <a:path w="14020" h="9732" extrusionOk="0">
                  <a:moveTo>
                    <a:pt x="848" y="0"/>
                  </a:moveTo>
                  <a:cubicBezTo>
                    <a:pt x="176" y="1181"/>
                    <a:pt x="0" y="2372"/>
                    <a:pt x="359" y="3407"/>
                  </a:cubicBezTo>
                  <a:cubicBezTo>
                    <a:pt x="779" y="4611"/>
                    <a:pt x="1860" y="5509"/>
                    <a:pt x="3487" y="6002"/>
                  </a:cubicBezTo>
                  <a:cubicBezTo>
                    <a:pt x="6680" y="6970"/>
                    <a:pt x="6900" y="8706"/>
                    <a:pt x="6900" y="8723"/>
                  </a:cubicBezTo>
                  <a:lnTo>
                    <a:pt x="7006" y="9731"/>
                  </a:lnTo>
                  <a:lnTo>
                    <a:pt x="7120" y="8726"/>
                  </a:lnTo>
                  <a:cubicBezTo>
                    <a:pt x="7123" y="8706"/>
                    <a:pt x="7356" y="6967"/>
                    <a:pt x="10533"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8" y="4468"/>
                    <a:pt x="12027" y="5316"/>
                    <a:pt x="10466" y="5789"/>
                  </a:cubicBezTo>
                  <a:cubicBezTo>
                    <a:pt x="8031" y="6527"/>
                    <a:pt x="7256" y="7702"/>
                    <a:pt x="7010" y="8311"/>
                  </a:cubicBezTo>
                  <a:cubicBezTo>
                    <a:pt x="6764" y="7702"/>
                    <a:pt x="5988" y="6527"/>
                    <a:pt x="3553"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28"/>
            <p:cNvSpPr/>
            <p:nvPr/>
          </p:nvSpPr>
          <p:spPr>
            <a:xfrm rot="-5400000">
              <a:off x="-60219" y="693771"/>
              <a:ext cx="489493" cy="342507"/>
            </a:xfrm>
            <a:custGeom>
              <a:avLst/>
              <a:gdLst/>
              <a:ahLst/>
              <a:cxnLst/>
              <a:rect l="l" t="t" r="r" b="b"/>
              <a:pathLst>
                <a:path w="11749"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82" y="5766"/>
                    <a:pt x="8824" y="4964"/>
                  </a:cubicBezTo>
                  <a:cubicBezTo>
                    <a:pt x="10191" y="4548"/>
                    <a:pt x="11099" y="3793"/>
                    <a:pt x="11452" y="2781"/>
                  </a:cubicBezTo>
                  <a:cubicBezTo>
                    <a:pt x="11748"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7"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7" name="Google Shape;7267;p28"/>
            <p:cNvSpPr/>
            <p:nvPr/>
          </p:nvSpPr>
          <p:spPr>
            <a:xfrm rot="-5400000">
              <a:off x="73206" y="763119"/>
              <a:ext cx="92074" cy="203938"/>
            </a:xfrm>
            <a:custGeom>
              <a:avLst/>
              <a:gdLst/>
              <a:ahLst/>
              <a:cxnLst/>
              <a:rect l="l" t="t" r="r" b="b"/>
              <a:pathLst>
                <a:path w="2210" h="4895" extrusionOk="0">
                  <a:moveTo>
                    <a:pt x="1105" y="223"/>
                  </a:moveTo>
                  <a:cubicBezTo>
                    <a:pt x="1477" y="223"/>
                    <a:pt x="1976" y="3041"/>
                    <a:pt x="1976" y="3780"/>
                  </a:cubicBezTo>
                  <a:cubicBezTo>
                    <a:pt x="1966" y="4252"/>
                    <a:pt x="1581" y="4632"/>
                    <a:pt x="1105" y="4632"/>
                  </a:cubicBezTo>
                  <a:cubicBezTo>
                    <a:pt x="632" y="4632"/>
                    <a:pt x="243" y="4252"/>
                    <a:pt x="233" y="3780"/>
                  </a:cubicBezTo>
                  <a:cubicBezTo>
                    <a:pt x="233" y="3041"/>
                    <a:pt x="732" y="223"/>
                    <a:pt x="1105" y="223"/>
                  </a:cubicBezTo>
                  <a:close/>
                  <a:moveTo>
                    <a:pt x="1105" y="0"/>
                  </a:moveTo>
                  <a:cubicBezTo>
                    <a:pt x="403" y="0"/>
                    <a:pt x="14" y="3421"/>
                    <a:pt x="14" y="3780"/>
                  </a:cubicBezTo>
                  <a:cubicBezTo>
                    <a:pt x="0" y="4392"/>
                    <a:pt x="493" y="4894"/>
                    <a:pt x="1105" y="4894"/>
                  </a:cubicBezTo>
                  <a:cubicBezTo>
                    <a:pt x="1717" y="4894"/>
                    <a:pt x="2209" y="4392"/>
                    <a:pt x="2199" y="3780"/>
                  </a:cubicBezTo>
                  <a:cubicBezTo>
                    <a:pt x="2199" y="3421"/>
                    <a:pt x="1810"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8" name="Google Shape;7268;p28"/>
            <p:cNvSpPr/>
            <p:nvPr/>
          </p:nvSpPr>
          <p:spPr>
            <a:xfrm rot="-5400000">
              <a:off x="13524" y="884919"/>
              <a:ext cx="156526" cy="157026"/>
            </a:xfrm>
            <a:custGeom>
              <a:avLst/>
              <a:gdLst/>
              <a:ahLst/>
              <a:cxnLst/>
              <a:rect l="l" t="t" r="r" b="b"/>
              <a:pathLst>
                <a:path w="3757" h="3769" extrusionOk="0">
                  <a:moveTo>
                    <a:pt x="2725" y="0"/>
                  </a:moveTo>
                  <a:cubicBezTo>
                    <a:pt x="1797" y="569"/>
                    <a:pt x="543" y="1787"/>
                    <a:pt x="383" y="1980"/>
                  </a:cubicBezTo>
                  <a:cubicBezTo>
                    <a:pt x="0" y="2445"/>
                    <a:pt x="64" y="3134"/>
                    <a:pt x="529" y="3520"/>
                  </a:cubicBezTo>
                  <a:cubicBezTo>
                    <a:pt x="733" y="3687"/>
                    <a:pt x="978" y="3768"/>
                    <a:pt x="1223" y="3768"/>
                  </a:cubicBezTo>
                  <a:cubicBezTo>
                    <a:pt x="1539" y="3768"/>
                    <a:pt x="1852" y="3633"/>
                    <a:pt x="2070" y="3370"/>
                  </a:cubicBezTo>
                  <a:cubicBezTo>
                    <a:pt x="2249" y="3154"/>
                    <a:pt x="2752" y="2375"/>
                    <a:pt x="3158" y="1597"/>
                  </a:cubicBezTo>
                  <a:cubicBezTo>
                    <a:pt x="3637" y="689"/>
                    <a:pt x="3756" y="240"/>
                    <a:pt x="3740" y="0"/>
                  </a:cubicBezTo>
                  <a:lnTo>
                    <a:pt x="3527" y="0"/>
                  </a:lnTo>
                  <a:cubicBezTo>
                    <a:pt x="3613" y="462"/>
                    <a:pt x="2342" y="2691"/>
                    <a:pt x="1900" y="3230"/>
                  </a:cubicBezTo>
                  <a:cubicBezTo>
                    <a:pt x="1728" y="3438"/>
                    <a:pt x="1479" y="3546"/>
                    <a:pt x="1228" y="3546"/>
                  </a:cubicBezTo>
                  <a:cubicBezTo>
                    <a:pt x="1032" y="3546"/>
                    <a:pt x="835" y="3481"/>
                    <a:pt x="672" y="3347"/>
                  </a:cubicBezTo>
                  <a:cubicBezTo>
                    <a:pt x="303" y="3041"/>
                    <a:pt x="250" y="2492"/>
                    <a:pt x="556" y="2123"/>
                  </a:cubicBezTo>
                  <a:cubicBezTo>
                    <a:pt x="939" y="1660"/>
                    <a:pt x="2446"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9" name="Google Shape;7269;p28"/>
            <p:cNvSpPr/>
            <p:nvPr/>
          </p:nvSpPr>
          <p:spPr>
            <a:xfrm rot="-5400000">
              <a:off x="13566" y="690563"/>
              <a:ext cx="154985" cy="155568"/>
            </a:xfrm>
            <a:custGeom>
              <a:avLst/>
              <a:gdLst/>
              <a:ahLst/>
              <a:cxnLst/>
              <a:rect l="l" t="t" r="r" b="b"/>
              <a:pathLst>
                <a:path w="3720" h="3734" extrusionOk="0">
                  <a:moveTo>
                    <a:pt x="14" y="0"/>
                  </a:moveTo>
                  <a:cubicBezTo>
                    <a:pt x="0" y="240"/>
                    <a:pt x="117" y="692"/>
                    <a:pt x="596" y="1600"/>
                  </a:cubicBezTo>
                  <a:cubicBezTo>
                    <a:pt x="1002" y="2375"/>
                    <a:pt x="1504" y="3157"/>
                    <a:pt x="1684" y="3373"/>
                  </a:cubicBezTo>
                  <a:cubicBezTo>
                    <a:pt x="1899" y="3611"/>
                    <a:pt x="2196" y="3733"/>
                    <a:pt x="2495" y="3733"/>
                  </a:cubicBezTo>
                  <a:cubicBezTo>
                    <a:pt x="2741" y="3733"/>
                    <a:pt x="2987" y="3651"/>
                    <a:pt x="3191" y="3483"/>
                  </a:cubicBezTo>
                  <a:cubicBezTo>
                    <a:pt x="3640" y="3111"/>
                    <a:pt x="3720" y="2452"/>
                    <a:pt x="3367" y="1983"/>
                  </a:cubicBezTo>
                  <a:cubicBezTo>
                    <a:pt x="3187" y="1767"/>
                    <a:pt x="2519" y="1128"/>
                    <a:pt x="1833" y="579"/>
                  </a:cubicBezTo>
                  <a:cubicBezTo>
                    <a:pt x="1581" y="373"/>
                    <a:pt x="1314" y="180"/>
                    <a:pt x="1038" y="3"/>
                  </a:cubicBezTo>
                  <a:lnTo>
                    <a:pt x="582" y="3"/>
                  </a:lnTo>
                  <a:cubicBezTo>
                    <a:pt x="795" y="100"/>
                    <a:pt x="1138" y="306"/>
                    <a:pt x="1694" y="752"/>
                  </a:cubicBezTo>
                  <a:cubicBezTo>
                    <a:pt x="2359" y="1281"/>
                    <a:pt x="3028" y="1920"/>
                    <a:pt x="3197" y="2123"/>
                  </a:cubicBezTo>
                  <a:cubicBezTo>
                    <a:pt x="3666" y="2691"/>
                    <a:pt x="3261" y="3550"/>
                    <a:pt x="2525" y="3550"/>
                  </a:cubicBezTo>
                  <a:cubicBezTo>
                    <a:pt x="2499" y="3550"/>
                    <a:pt x="2472" y="3546"/>
                    <a:pt x="2442" y="3546"/>
                  </a:cubicBezTo>
                  <a:cubicBezTo>
                    <a:pt x="2213" y="3523"/>
                    <a:pt x="2000" y="3410"/>
                    <a:pt x="1853"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0" name="Google Shape;7270;p28"/>
            <p:cNvSpPr/>
            <p:nvPr/>
          </p:nvSpPr>
          <p:spPr>
            <a:xfrm rot="-5400000">
              <a:off x="29460" y="896980"/>
              <a:ext cx="93657" cy="107781"/>
            </a:xfrm>
            <a:custGeom>
              <a:avLst/>
              <a:gdLst/>
              <a:ahLst/>
              <a:cxnLst/>
              <a:rect l="l" t="t" r="r" b="b"/>
              <a:pathLst>
                <a:path w="2248" h="2587" extrusionOk="0">
                  <a:moveTo>
                    <a:pt x="2125" y="1"/>
                  </a:moveTo>
                  <a:cubicBezTo>
                    <a:pt x="2092" y="1"/>
                    <a:pt x="2062" y="17"/>
                    <a:pt x="2042" y="44"/>
                  </a:cubicBezTo>
                  <a:lnTo>
                    <a:pt x="72" y="2403"/>
                  </a:lnTo>
                  <a:cubicBezTo>
                    <a:pt x="1" y="2487"/>
                    <a:pt x="77" y="2587"/>
                    <a:pt x="160" y="2587"/>
                  </a:cubicBezTo>
                  <a:cubicBezTo>
                    <a:pt x="188" y="2587"/>
                    <a:pt x="218" y="2575"/>
                    <a:pt x="242" y="2546"/>
                  </a:cubicBezTo>
                  <a:lnTo>
                    <a:pt x="2208" y="184"/>
                  </a:lnTo>
                  <a:cubicBezTo>
                    <a:pt x="2248" y="137"/>
                    <a:pt x="2241" y="67"/>
                    <a:pt x="2195" y="27"/>
                  </a:cubicBezTo>
                  <a:cubicBezTo>
                    <a:pt x="2175" y="11"/>
                    <a:pt x="2151" y="4"/>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28"/>
            <p:cNvSpPr/>
            <p:nvPr/>
          </p:nvSpPr>
          <p:spPr>
            <a:xfrm rot="-5400000">
              <a:off x="101724" y="785554"/>
              <a:ext cx="9707" cy="158942"/>
            </a:xfrm>
            <a:custGeom>
              <a:avLst/>
              <a:gdLst/>
              <a:ahLst/>
              <a:cxnLst/>
              <a:rect l="l" t="t" r="r" b="b"/>
              <a:pathLst>
                <a:path w="233" h="3815" extrusionOk="0">
                  <a:moveTo>
                    <a:pt x="115" y="1"/>
                  </a:moveTo>
                  <a:cubicBezTo>
                    <a:pt x="55" y="1"/>
                    <a:pt x="5" y="51"/>
                    <a:pt x="5" y="110"/>
                  </a:cubicBezTo>
                  <a:lnTo>
                    <a:pt x="5" y="3697"/>
                  </a:lnTo>
                  <a:cubicBezTo>
                    <a:pt x="0" y="3775"/>
                    <a:pt x="58" y="3814"/>
                    <a:pt x="116" y="3814"/>
                  </a:cubicBezTo>
                  <a:cubicBezTo>
                    <a:pt x="175" y="3814"/>
                    <a:pt x="233" y="3775"/>
                    <a:pt x="228" y="3697"/>
                  </a:cubicBezTo>
                  <a:lnTo>
                    <a:pt x="228" y="110"/>
                  </a:lnTo>
                  <a:cubicBezTo>
                    <a:pt x="228" y="51"/>
                    <a:pt x="178"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28"/>
            <p:cNvSpPr/>
            <p:nvPr/>
          </p:nvSpPr>
          <p:spPr>
            <a:xfrm rot="-5400000">
              <a:off x="30272" y="723935"/>
              <a:ext cx="91991" cy="107739"/>
            </a:xfrm>
            <a:custGeom>
              <a:avLst/>
              <a:gdLst/>
              <a:ahLst/>
              <a:cxnLst/>
              <a:rect l="l" t="t" r="r" b="b"/>
              <a:pathLst>
                <a:path w="2208" h="2586" extrusionOk="0">
                  <a:moveTo>
                    <a:pt x="147" y="1"/>
                  </a:moveTo>
                  <a:cubicBezTo>
                    <a:pt x="53" y="1"/>
                    <a:pt x="0" y="110"/>
                    <a:pt x="60" y="184"/>
                  </a:cubicBezTo>
                  <a:lnTo>
                    <a:pt x="1963" y="2542"/>
                  </a:lnTo>
                  <a:cubicBezTo>
                    <a:pt x="1988" y="2573"/>
                    <a:pt x="2018" y="2586"/>
                    <a:pt x="2047" y="2586"/>
                  </a:cubicBezTo>
                  <a:cubicBezTo>
                    <a:pt x="2130" y="2586"/>
                    <a:pt x="2207"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28"/>
            <p:cNvSpPr/>
            <p:nvPr/>
          </p:nvSpPr>
          <p:spPr>
            <a:xfrm rot="-5400000">
              <a:off x="172446" y="931268"/>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28"/>
            <p:cNvSpPr/>
            <p:nvPr/>
          </p:nvSpPr>
          <p:spPr>
            <a:xfrm rot="-5400000">
              <a:off x="51854" y="1033279"/>
              <a:ext cx="26247" cy="22498"/>
            </a:xfrm>
            <a:custGeom>
              <a:avLst/>
              <a:gdLst/>
              <a:ahLst/>
              <a:cxnLst/>
              <a:rect l="l" t="t" r="r" b="b"/>
              <a:pathLst>
                <a:path w="630" h="540" extrusionOk="0">
                  <a:moveTo>
                    <a:pt x="359" y="1"/>
                  </a:moveTo>
                  <a:cubicBezTo>
                    <a:pt x="293" y="1"/>
                    <a:pt x="225" y="25"/>
                    <a:pt x="170"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5" name="Google Shape;7275;p28"/>
            <p:cNvSpPr/>
            <p:nvPr/>
          </p:nvSpPr>
          <p:spPr>
            <a:xfrm rot="-5400000">
              <a:off x="51895" y="679189"/>
              <a:ext cx="26247" cy="22414"/>
            </a:xfrm>
            <a:custGeom>
              <a:avLst/>
              <a:gdLst/>
              <a:ahLst/>
              <a:cxnLst/>
              <a:rect l="l" t="t" r="r" b="b"/>
              <a:pathLst>
                <a:path w="630" h="538" extrusionOk="0">
                  <a:moveTo>
                    <a:pt x="359" y="0"/>
                  </a:moveTo>
                  <a:cubicBezTo>
                    <a:pt x="293" y="0"/>
                    <a:pt x="226" y="24"/>
                    <a:pt x="171" y="78"/>
                  </a:cubicBezTo>
                  <a:cubicBezTo>
                    <a:pt x="1" y="248"/>
                    <a:pt x="121" y="537"/>
                    <a:pt x="360" y="537"/>
                  </a:cubicBezTo>
                  <a:cubicBezTo>
                    <a:pt x="510" y="537"/>
                    <a:pt x="630" y="418"/>
                    <a:pt x="630" y="268"/>
                  </a:cubicBezTo>
                  <a:cubicBezTo>
                    <a:pt x="630"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28"/>
            <p:cNvSpPr/>
            <p:nvPr/>
          </p:nvSpPr>
          <p:spPr>
            <a:xfrm rot="-5400000">
              <a:off x="172446" y="781867"/>
              <a:ext cx="26247" cy="22456"/>
            </a:xfrm>
            <a:custGeom>
              <a:avLst/>
              <a:gdLst/>
              <a:ahLst/>
              <a:cxnLst/>
              <a:rect l="l" t="t" r="r" b="b"/>
              <a:pathLst>
                <a:path w="630" h="539" extrusionOk="0">
                  <a:moveTo>
                    <a:pt x="359" y="0"/>
                  </a:moveTo>
                  <a:cubicBezTo>
                    <a:pt x="293" y="0"/>
                    <a:pt x="225" y="25"/>
                    <a:pt x="170" y="80"/>
                  </a:cubicBezTo>
                  <a:cubicBezTo>
                    <a:pt x="1" y="249"/>
                    <a:pt x="121" y="539"/>
                    <a:pt x="360" y="539"/>
                  </a:cubicBezTo>
                  <a:cubicBezTo>
                    <a:pt x="506" y="539"/>
                    <a:pt x="630" y="419"/>
                    <a:pt x="630" y="269"/>
                  </a:cubicBezTo>
                  <a:cubicBezTo>
                    <a:pt x="630"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28"/>
            <p:cNvSpPr/>
            <p:nvPr/>
          </p:nvSpPr>
          <p:spPr>
            <a:xfrm rot="-5400000">
              <a:off x="-76050" y="92831"/>
              <a:ext cx="584108" cy="405459"/>
            </a:xfrm>
            <a:custGeom>
              <a:avLst/>
              <a:gdLst/>
              <a:ahLst/>
              <a:cxnLst/>
              <a:rect l="l" t="t" r="r" b="b"/>
              <a:pathLst>
                <a:path w="14020" h="9732" extrusionOk="0">
                  <a:moveTo>
                    <a:pt x="849" y="0"/>
                  </a:moveTo>
                  <a:cubicBezTo>
                    <a:pt x="177" y="1181"/>
                    <a:pt x="0" y="2372"/>
                    <a:pt x="360" y="3407"/>
                  </a:cubicBezTo>
                  <a:cubicBezTo>
                    <a:pt x="779" y="4611"/>
                    <a:pt x="1860" y="5509"/>
                    <a:pt x="3490" y="6002"/>
                  </a:cubicBezTo>
                  <a:cubicBezTo>
                    <a:pt x="6677" y="6970"/>
                    <a:pt x="6900" y="8706"/>
                    <a:pt x="6900" y="8723"/>
                  </a:cubicBezTo>
                  <a:lnTo>
                    <a:pt x="7003" y="9731"/>
                  </a:lnTo>
                  <a:lnTo>
                    <a:pt x="7120" y="8726"/>
                  </a:lnTo>
                  <a:cubicBezTo>
                    <a:pt x="7120" y="8706"/>
                    <a:pt x="7353" y="6967"/>
                    <a:pt x="10530" y="6002"/>
                  </a:cubicBezTo>
                  <a:cubicBezTo>
                    <a:pt x="12160" y="5509"/>
                    <a:pt x="13241" y="4611"/>
                    <a:pt x="13660" y="3407"/>
                  </a:cubicBezTo>
                  <a:cubicBezTo>
                    <a:pt x="14020" y="2372"/>
                    <a:pt x="13843" y="1181"/>
                    <a:pt x="13168" y="0"/>
                  </a:cubicBezTo>
                  <a:lnTo>
                    <a:pt x="12909" y="0"/>
                  </a:lnTo>
                  <a:cubicBezTo>
                    <a:pt x="13604" y="1161"/>
                    <a:pt x="13797" y="2332"/>
                    <a:pt x="13451" y="3334"/>
                  </a:cubicBezTo>
                  <a:cubicBezTo>
                    <a:pt x="13055" y="4468"/>
                    <a:pt x="12024" y="5316"/>
                    <a:pt x="10467" y="5789"/>
                  </a:cubicBezTo>
                  <a:cubicBezTo>
                    <a:pt x="8031" y="6527"/>
                    <a:pt x="7253" y="7702"/>
                    <a:pt x="7007" y="8311"/>
                  </a:cubicBezTo>
                  <a:cubicBezTo>
                    <a:pt x="6764" y="7702"/>
                    <a:pt x="5985" y="6527"/>
                    <a:pt x="3550"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28"/>
            <p:cNvSpPr/>
            <p:nvPr/>
          </p:nvSpPr>
          <p:spPr>
            <a:xfrm rot="-5400000">
              <a:off x="-60114" y="124307"/>
              <a:ext cx="489284" cy="342507"/>
            </a:xfrm>
            <a:custGeom>
              <a:avLst/>
              <a:gdLst/>
              <a:ahLst/>
              <a:cxnLst/>
              <a:rect l="l" t="t" r="r" b="b"/>
              <a:pathLst>
                <a:path w="11744" h="8221" extrusionOk="0">
                  <a:moveTo>
                    <a:pt x="662" y="0"/>
                  </a:moveTo>
                  <a:cubicBezTo>
                    <a:pt x="133" y="965"/>
                    <a:pt x="0" y="1936"/>
                    <a:pt x="293" y="2781"/>
                  </a:cubicBezTo>
                  <a:cubicBezTo>
                    <a:pt x="645" y="3793"/>
                    <a:pt x="1554" y="4548"/>
                    <a:pt x="2921" y="4964"/>
                  </a:cubicBezTo>
                  <a:cubicBezTo>
                    <a:pt x="5563" y="5766"/>
                    <a:pt x="5762" y="7209"/>
                    <a:pt x="5762" y="7223"/>
                  </a:cubicBezTo>
                  <a:lnTo>
                    <a:pt x="5875" y="8221"/>
                  </a:lnTo>
                  <a:lnTo>
                    <a:pt x="5982" y="7223"/>
                  </a:lnTo>
                  <a:cubicBezTo>
                    <a:pt x="5985" y="7209"/>
                    <a:pt x="6178" y="5766"/>
                    <a:pt x="8823" y="4964"/>
                  </a:cubicBezTo>
                  <a:cubicBezTo>
                    <a:pt x="10190" y="4548"/>
                    <a:pt x="11099" y="3793"/>
                    <a:pt x="11451" y="2781"/>
                  </a:cubicBezTo>
                  <a:cubicBezTo>
                    <a:pt x="11744" y="1936"/>
                    <a:pt x="11608" y="965"/>
                    <a:pt x="11082" y="0"/>
                  </a:cubicBezTo>
                  <a:lnTo>
                    <a:pt x="10829" y="0"/>
                  </a:lnTo>
                  <a:cubicBezTo>
                    <a:pt x="11375" y="945"/>
                    <a:pt x="11524" y="1893"/>
                    <a:pt x="11238" y="2708"/>
                  </a:cubicBezTo>
                  <a:cubicBezTo>
                    <a:pt x="10912" y="3650"/>
                    <a:pt x="10054" y="4358"/>
                    <a:pt x="8756" y="4751"/>
                  </a:cubicBezTo>
                  <a:cubicBezTo>
                    <a:pt x="6767" y="5356"/>
                    <a:pt x="6095" y="6308"/>
                    <a:pt x="5872" y="6830"/>
                  </a:cubicBezTo>
                  <a:cubicBezTo>
                    <a:pt x="5646" y="6304"/>
                    <a:pt x="4974" y="5353"/>
                    <a:pt x="2984" y="4751"/>
                  </a:cubicBezTo>
                  <a:cubicBezTo>
                    <a:pt x="1690" y="4358"/>
                    <a:pt x="832" y="3650"/>
                    <a:pt x="502" y="2708"/>
                  </a:cubicBezTo>
                  <a:cubicBezTo>
                    <a:pt x="220" y="1893"/>
                    <a:pt x="369" y="945"/>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28"/>
            <p:cNvSpPr/>
            <p:nvPr/>
          </p:nvSpPr>
          <p:spPr>
            <a:xfrm rot="-5400000">
              <a:off x="73268" y="194071"/>
              <a:ext cx="91116" cy="203105"/>
            </a:xfrm>
            <a:custGeom>
              <a:avLst/>
              <a:gdLst/>
              <a:ahLst/>
              <a:cxnLst/>
              <a:rect l="l" t="t" r="r" b="b"/>
              <a:pathLst>
                <a:path w="2187" h="4875" extrusionOk="0">
                  <a:moveTo>
                    <a:pt x="1095" y="223"/>
                  </a:moveTo>
                  <a:cubicBezTo>
                    <a:pt x="1468" y="223"/>
                    <a:pt x="1967" y="3041"/>
                    <a:pt x="1967" y="3780"/>
                  </a:cubicBezTo>
                  <a:cubicBezTo>
                    <a:pt x="1967" y="4262"/>
                    <a:pt x="1574" y="4651"/>
                    <a:pt x="1095" y="4651"/>
                  </a:cubicBezTo>
                  <a:cubicBezTo>
                    <a:pt x="613" y="4651"/>
                    <a:pt x="223" y="4262"/>
                    <a:pt x="223" y="3780"/>
                  </a:cubicBezTo>
                  <a:cubicBezTo>
                    <a:pt x="223" y="3041"/>
                    <a:pt x="722" y="223"/>
                    <a:pt x="1095" y="223"/>
                  </a:cubicBezTo>
                  <a:close/>
                  <a:moveTo>
                    <a:pt x="1095" y="0"/>
                  </a:moveTo>
                  <a:cubicBezTo>
                    <a:pt x="390" y="0"/>
                    <a:pt x="0" y="3421"/>
                    <a:pt x="0" y="3780"/>
                  </a:cubicBezTo>
                  <a:cubicBezTo>
                    <a:pt x="0" y="4385"/>
                    <a:pt x="490"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28"/>
            <p:cNvSpPr/>
            <p:nvPr/>
          </p:nvSpPr>
          <p:spPr>
            <a:xfrm rot="-5400000">
              <a:off x="13524" y="315517"/>
              <a:ext cx="155984" cy="156484"/>
            </a:xfrm>
            <a:custGeom>
              <a:avLst/>
              <a:gdLst/>
              <a:ahLst/>
              <a:cxnLst/>
              <a:rect l="l" t="t" r="r" b="b"/>
              <a:pathLst>
                <a:path w="3744" h="3756" extrusionOk="0">
                  <a:moveTo>
                    <a:pt x="2712" y="0"/>
                  </a:moveTo>
                  <a:cubicBezTo>
                    <a:pt x="1784" y="569"/>
                    <a:pt x="533" y="1787"/>
                    <a:pt x="373" y="1980"/>
                  </a:cubicBezTo>
                  <a:cubicBezTo>
                    <a:pt x="1" y="2445"/>
                    <a:pt x="70" y="3124"/>
                    <a:pt x="530" y="3507"/>
                  </a:cubicBezTo>
                  <a:cubicBezTo>
                    <a:pt x="734" y="3674"/>
                    <a:pt x="980" y="3756"/>
                    <a:pt x="1225" y="3756"/>
                  </a:cubicBezTo>
                  <a:cubicBezTo>
                    <a:pt x="1535" y="3756"/>
                    <a:pt x="1842" y="3625"/>
                    <a:pt x="2060" y="3370"/>
                  </a:cubicBezTo>
                  <a:cubicBezTo>
                    <a:pt x="2236" y="3154"/>
                    <a:pt x="2739" y="2375"/>
                    <a:pt x="3148" y="1597"/>
                  </a:cubicBezTo>
                  <a:cubicBezTo>
                    <a:pt x="3627" y="689"/>
                    <a:pt x="3743" y="240"/>
                    <a:pt x="3730" y="0"/>
                  </a:cubicBezTo>
                  <a:lnTo>
                    <a:pt x="3514" y="0"/>
                  </a:lnTo>
                  <a:cubicBezTo>
                    <a:pt x="3604" y="462"/>
                    <a:pt x="2333" y="2691"/>
                    <a:pt x="1887" y="3230"/>
                  </a:cubicBezTo>
                  <a:cubicBezTo>
                    <a:pt x="1715" y="3438"/>
                    <a:pt x="1466" y="3546"/>
                    <a:pt x="1215" y="3546"/>
                  </a:cubicBezTo>
                  <a:cubicBezTo>
                    <a:pt x="1020" y="3546"/>
                    <a:pt x="824" y="3481"/>
                    <a:pt x="663" y="3347"/>
                  </a:cubicBezTo>
                  <a:cubicBezTo>
                    <a:pt x="290" y="3041"/>
                    <a:pt x="240" y="2492"/>
                    <a:pt x="546" y="2123"/>
                  </a:cubicBezTo>
                  <a:cubicBezTo>
                    <a:pt x="929" y="1660"/>
                    <a:pt x="2432" y="353"/>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28"/>
            <p:cNvSpPr/>
            <p:nvPr/>
          </p:nvSpPr>
          <p:spPr>
            <a:xfrm rot="-5400000">
              <a:off x="13607" y="119579"/>
              <a:ext cx="156526" cy="157193"/>
            </a:xfrm>
            <a:custGeom>
              <a:avLst/>
              <a:gdLst/>
              <a:ahLst/>
              <a:cxnLst/>
              <a:rect l="l" t="t" r="r" b="b"/>
              <a:pathLst>
                <a:path w="3757" h="3773" extrusionOk="0">
                  <a:moveTo>
                    <a:pt x="240" y="0"/>
                  </a:moveTo>
                  <a:lnTo>
                    <a:pt x="13" y="3"/>
                  </a:lnTo>
                  <a:cubicBezTo>
                    <a:pt x="0" y="243"/>
                    <a:pt x="120" y="695"/>
                    <a:pt x="596" y="1600"/>
                  </a:cubicBezTo>
                  <a:cubicBezTo>
                    <a:pt x="1005" y="2379"/>
                    <a:pt x="1504" y="3157"/>
                    <a:pt x="1684" y="3377"/>
                  </a:cubicBezTo>
                  <a:cubicBezTo>
                    <a:pt x="1900" y="3638"/>
                    <a:pt x="2212" y="3773"/>
                    <a:pt x="2527" y="3773"/>
                  </a:cubicBezTo>
                  <a:cubicBezTo>
                    <a:pt x="2773" y="3773"/>
                    <a:pt x="3020" y="3691"/>
                    <a:pt x="3224" y="3523"/>
                  </a:cubicBezTo>
                  <a:cubicBezTo>
                    <a:pt x="3690" y="3137"/>
                    <a:pt x="3756" y="2449"/>
                    <a:pt x="3370" y="1983"/>
                  </a:cubicBezTo>
                  <a:cubicBezTo>
                    <a:pt x="3191" y="1767"/>
                    <a:pt x="2519" y="1128"/>
                    <a:pt x="1837" y="579"/>
                  </a:cubicBezTo>
                  <a:cubicBezTo>
                    <a:pt x="1580" y="373"/>
                    <a:pt x="1318" y="180"/>
                    <a:pt x="1041" y="3"/>
                  </a:cubicBezTo>
                  <a:lnTo>
                    <a:pt x="586" y="3"/>
                  </a:lnTo>
                  <a:cubicBezTo>
                    <a:pt x="795" y="100"/>
                    <a:pt x="1141" y="306"/>
                    <a:pt x="1697"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7" y="3234"/>
                  </a:cubicBezTo>
                  <a:cubicBezTo>
                    <a:pt x="1687" y="3027"/>
                    <a:pt x="1188" y="2249"/>
                    <a:pt x="792" y="1497"/>
                  </a:cubicBezTo>
                  <a:cubicBezTo>
                    <a:pt x="266" y="496"/>
                    <a:pt x="220"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28"/>
            <p:cNvSpPr/>
            <p:nvPr/>
          </p:nvSpPr>
          <p:spPr>
            <a:xfrm rot="-5400000">
              <a:off x="29335" y="327537"/>
              <a:ext cx="94116" cy="107989"/>
            </a:xfrm>
            <a:custGeom>
              <a:avLst/>
              <a:gdLst/>
              <a:ahLst/>
              <a:cxnLst/>
              <a:rect l="l" t="t" r="r" b="b"/>
              <a:pathLst>
                <a:path w="2259" h="2592" extrusionOk="0">
                  <a:moveTo>
                    <a:pt x="2135" y="1"/>
                  </a:moveTo>
                  <a:cubicBezTo>
                    <a:pt x="2102" y="4"/>
                    <a:pt x="2069" y="17"/>
                    <a:pt x="2049" y="44"/>
                  </a:cubicBezTo>
                  <a:lnTo>
                    <a:pt x="79" y="2403"/>
                  </a:lnTo>
                  <a:cubicBezTo>
                    <a:pt x="1" y="2486"/>
                    <a:pt x="80" y="2591"/>
                    <a:pt x="165" y="2591"/>
                  </a:cubicBezTo>
                  <a:cubicBezTo>
                    <a:pt x="195" y="2591"/>
                    <a:pt x="227" y="2578"/>
                    <a:pt x="252" y="2546"/>
                  </a:cubicBezTo>
                  <a:lnTo>
                    <a:pt x="2218" y="187"/>
                  </a:lnTo>
                  <a:cubicBezTo>
                    <a:pt x="2258" y="140"/>
                    <a:pt x="2252" y="67"/>
                    <a:pt x="2205" y="31"/>
                  </a:cubicBezTo>
                  <a:cubicBezTo>
                    <a:pt x="2185" y="11"/>
                    <a:pt x="2162"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28"/>
            <p:cNvSpPr/>
            <p:nvPr/>
          </p:nvSpPr>
          <p:spPr>
            <a:xfrm rot="-5400000">
              <a:off x="101703" y="216173"/>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28"/>
            <p:cNvSpPr/>
            <p:nvPr/>
          </p:nvSpPr>
          <p:spPr>
            <a:xfrm rot="-5400000">
              <a:off x="30293" y="154471"/>
              <a:ext cx="91907" cy="107698"/>
            </a:xfrm>
            <a:custGeom>
              <a:avLst/>
              <a:gdLst/>
              <a:ahLst/>
              <a:cxnLst/>
              <a:rect l="l" t="t" r="r" b="b"/>
              <a:pathLst>
                <a:path w="2206" h="2585" extrusionOk="0">
                  <a:moveTo>
                    <a:pt x="147" y="1"/>
                  </a:moveTo>
                  <a:cubicBezTo>
                    <a:pt x="50" y="1"/>
                    <a:pt x="0" y="110"/>
                    <a:pt x="60" y="184"/>
                  </a:cubicBezTo>
                  <a:lnTo>
                    <a:pt x="1963" y="2542"/>
                  </a:lnTo>
                  <a:cubicBezTo>
                    <a:pt x="1988" y="2572"/>
                    <a:pt x="2017" y="2584"/>
                    <a:pt x="2047"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28"/>
            <p:cNvSpPr/>
            <p:nvPr/>
          </p:nvSpPr>
          <p:spPr>
            <a:xfrm rot="-5400000">
              <a:off x="172446" y="361742"/>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28"/>
            <p:cNvSpPr/>
            <p:nvPr/>
          </p:nvSpPr>
          <p:spPr>
            <a:xfrm rot="-5400000">
              <a:off x="51958" y="463857"/>
              <a:ext cx="26122" cy="22414"/>
            </a:xfrm>
            <a:custGeom>
              <a:avLst/>
              <a:gdLst/>
              <a:ahLst/>
              <a:cxnLst/>
              <a:rect l="l" t="t" r="r" b="b"/>
              <a:pathLst>
                <a:path w="627" h="538" extrusionOk="0">
                  <a:moveTo>
                    <a:pt x="356" y="0"/>
                  </a:moveTo>
                  <a:cubicBezTo>
                    <a:pt x="290" y="0"/>
                    <a:pt x="222" y="24"/>
                    <a:pt x="167" y="78"/>
                  </a:cubicBezTo>
                  <a:cubicBezTo>
                    <a:pt x="1" y="248"/>
                    <a:pt x="121" y="537"/>
                    <a:pt x="360" y="537"/>
                  </a:cubicBezTo>
                  <a:cubicBezTo>
                    <a:pt x="507" y="537"/>
                    <a:pt x="626" y="418"/>
                    <a:pt x="626" y="268"/>
                  </a:cubicBezTo>
                  <a:cubicBezTo>
                    <a:pt x="626"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28"/>
            <p:cNvSpPr/>
            <p:nvPr/>
          </p:nvSpPr>
          <p:spPr>
            <a:xfrm rot="-5400000">
              <a:off x="51916" y="109642"/>
              <a:ext cx="26206" cy="22414"/>
            </a:xfrm>
            <a:custGeom>
              <a:avLst/>
              <a:gdLst/>
              <a:ahLst/>
              <a:cxnLst/>
              <a:rect l="l" t="t" r="r" b="b"/>
              <a:pathLst>
                <a:path w="629" h="538" extrusionOk="0">
                  <a:moveTo>
                    <a:pt x="356" y="0"/>
                  </a:moveTo>
                  <a:cubicBezTo>
                    <a:pt x="290" y="0"/>
                    <a:pt x="224" y="24"/>
                    <a:pt x="170" y="78"/>
                  </a:cubicBezTo>
                  <a:cubicBezTo>
                    <a:pt x="0" y="248"/>
                    <a:pt x="120" y="537"/>
                    <a:pt x="359" y="537"/>
                  </a:cubicBezTo>
                  <a:cubicBezTo>
                    <a:pt x="506" y="537"/>
                    <a:pt x="629" y="418"/>
                    <a:pt x="629" y="268"/>
                  </a:cubicBezTo>
                  <a:cubicBezTo>
                    <a:pt x="627"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28"/>
            <p:cNvSpPr/>
            <p:nvPr/>
          </p:nvSpPr>
          <p:spPr>
            <a:xfrm rot="-5400000">
              <a:off x="172508" y="212403"/>
              <a:ext cx="26122" cy="22456"/>
            </a:xfrm>
            <a:custGeom>
              <a:avLst/>
              <a:gdLst/>
              <a:ahLst/>
              <a:cxnLst/>
              <a:rect l="l" t="t" r="r" b="b"/>
              <a:pathLst>
                <a:path w="627" h="539" extrusionOk="0">
                  <a:moveTo>
                    <a:pt x="356" y="0"/>
                  </a:moveTo>
                  <a:cubicBezTo>
                    <a:pt x="290" y="0"/>
                    <a:pt x="222" y="25"/>
                    <a:pt x="167" y="80"/>
                  </a:cubicBezTo>
                  <a:cubicBezTo>
                    <a:pt x="1" y="249"/>
                    <a:pt x="121" y="539"/>
                    <a:pt x="360" y="539"/>
                  </a:cubicBezTo>
                  <a:cubicBezTo>
                    <a:pt x="507" y="539"/>
                    <a:pt x="626" y="419"/>
                    <a:pt x="626" y="269"/>
                  </a:cubicBezTo>
                  <a:cubicBezTo>
                    <a:pt x="626" y="107"/>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9" name="Google Shape;7289;p28"/>
            <p:cNvSpPr/>
            <p:nvPr/>
          </p:nvSpPr>
          <p:spPr>
            <a:xfrm rot="-5400000">
              <a:off x="51854" y="-105649"/>
              <a:ext cx="26247" cy="22498"/>
            </a:xfrm>
            <a:custGeom>
              <a:avLst/>
              <a:gdLst/>
              <a:ahLst/>
              <a:cxnLst/>
              <a:rect l="l" t="t" r="r" b="b"/>
              <a:pathLst>
                <a:path w="630" h="540" extrusionOk="0">
                  <a:moveTo>
                    <a:pt x="359" y="1"/>
                  </a:moveTo>
                  <a:cubicBezTo>
                    <a:pt x="293" y="1"/>
                    <a:pt x="225" y="25"/>
                    <a:pt x="171"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28"/>
            <p:cNvSpPr/>
            <p:nvPr/>
          </p:nvSpPr>
          <p:spPr>
            <a:xfrm rot="-5400000">
              <a:off x="95870" y="44046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28"/>
            <p:cNvSpPr/>
            <p:nvPr/>
          </p:nvSpPr>
          <p:spPr>
            <a:xfrm rot="-5400000">
              <a:off x="341325" y="469312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28"/>
            <p:cNvSpPr/>
            <p:nvPr/>
          </p:nvSpPr>
          <p:spPr>
            <a:xfrm rot="-5400000">
              <a:off x="341325" y="4346864"/>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3" name="Google Shape;7293;p28"/>
            <p:cNvSpPr/>
            <p:nvPr/>
          </p:nvSpPr>
          <p:spPr>
            <a:xfrm rot="-5400000">
              <a:off x="95912" y="3834520"/>
              <a:ext cx="361964" cy="341008"/>
            </a:xfrm>
            <a:custGeom>
              <a:avLst/>
              <a:gdLst/>
              <a:ahLst/>
              <a:cxnLst/>
              <a:rect l="l" t="t" r="r" b="b"/>
              <a:pathLst>
                <a:path w="8688" h="8185" extrusionOk="0">
                  <a:moveTo>
                    <a:pt x="4549" y="1"/>
                  </a:moveTo>
                  <a:cubicBezTo>
                    <a:pt x="4349" y="876"/>
                    <a:pt x="3986" y="3228"/>
                    <a:pt x="1" y="3993"/>
                  </a:cubicBezTo>
                  <a:cubicBezTo>
                    <a:pt x="1" y="3993"/>
                    <a:pt x="3168" y="5151"/>
                    <a:pt x="4545"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4" name="Google Shape;7294;p28"/>
            <p:cNvSpPr/>
            <p:nvPr/>
          </p:nvSpPr>
          <p:spPr>
            <a:xfrm rot="-5400000">
              <a:off x="341325" y="4123012"/>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4" y="2270"/>
                    <a:pt x="2269" y="1764"/>
                    <a:pt x="2269" y="1135"/>
                  </a:cubicBezTo>
                  <a:cubicBezTo>
                    <a:pt x="2269"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5" name="Google Shape;7295;p28"/>
            <p:cNvSpPr/>
            <p:nvPr/>
          </p:nvSpPr>
          <p:spPr>
            <a:xfrm rot="-5400000">
              <a:off x="341325" y="3776796"/>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6" name="Google Shape;7296;p28"/>
            <p:cNvSpPr/>
            <p:nvPr/>
          </p:nvSpPr>
          <p:spPr>
            <a:xfrm rot="-5400000">
              <a:off x="95932" y="3264431"/>
              <a:ext cx="361922" cy="341008"/>
            </a:xfrm>
            <a:custGeom>
              <a:avLst/>
              <a:gdLst/>
              <a:ahLst/>
              <a:cxnLst/>
              <a:rect l="l" t="t" r="r" b="b"/>
              <a:pathLst>
                <a:path w="8687" h="8185" extrusionOk="0">
                  <a:moveTo>
                    <a:pt x="4548" y="1"/>
                  </a:moveTo>
                  <a:cubicBezTo>
                    <a:pt x="4349" y="876"/>
                    <a:pt x="3986" y="3228"/>
                    <a:pt x="0" y="3993"/>
                  </a:cubicBezTo>
                  <a:cubicBezTo>
                    <a:pt x="0" y="3993"/>
                    <a:pt x="3168"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7" name="Google Shape;7297;p28"/>
            <p:cNvSpPr/>
            <p:nvPr/>
          </p:nvSpPr>
          <p:spPr>
            <a:xfrm rot="-5400000">
              <a:off x="341325" y="355277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8" name="Google Shape;7298;p28"/>
            <p:cNvSpPr/>
            <p:nvPr/>
          </p:nvSpPr>
          <p:spPr>
            <a:xfrm rot="-5400000">
              <a:off x="341325" y="3206687"/>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28"/>
            <p:cNvSpPr/>
            <p:nvPr/>
          </p:nvSpPr>
          <p:spPr>
            <a:xfrm rot="-5400000">
              <a:off x="95912" y="2694342"/>
              <a:ext cx="361964" cy="341008"/>
            </a:xfrm>
            <a:custGeom>
              <a:avLst/>
              <a:gdLst/>
              <a:ahLst/>
              <a:cxnLst/>
              <a:rect l="l" t="t" r="r" b="b"/>
              <a:pathLst>
                <a:path w="8688" h="8185" extrusionOk="0">
                  <a:moveTo>
                    <a:pt x="4552" y="1"/>
                  </a:moveTo>
                  <a:cubicBezTo>
                    <a:pt x="4349" y="876"/>
                    <a:pt x="3986" y="3228"/>
                    <a:pt x="1" y="3993"/>
                  </a:cubicBezTo>
                  <a:cubicBezTo>
                    <a:pt x="1" y="3993"/>
                    <a:pt x="3171" y="5151"/>
                    <a:pt x="4549" y="8185"/>
                  </a:cubicBezTo>
                  <a:cubicBezTo>
                    <a:pt x="5929" y="5211"/>
                    <a:pt x="8687" y="3993"/>
                    <a:pt x="8687" y="3993"/>
                  </a:cubicBezTo>
                  <a:cubicBezTo>
                    <a:pt x="8687"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28"/>
            <p:cNvSpPr/>
            <p:nvPr/>
          </p:nvSpPr>
          <p:spPr>
            <a:xfrm rot="-5400000">
              <a:off x="341325" y="2982709"/>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28"/>
            <p:cNvSpPr/>
            <p:nvPr/>
          </p:nvSpPr>
          <p:spPr>
            <a:xfrm rot="-5400000">
              <a:off x="341325" y="2636619"/>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28"/>
            <p:cNvSpPr/>
            <p:nvPr/>
          </p:nvSpPr>
          <p:spPr>
            <a:xfrm rot="-5400000">
              <a:off x="95849" y="2124170"/>
              <a:ext cx="362089" cy="341008"/>
            </a:xfrm>
            <a:custGeom>
              <a:avLst/>
              <a:gdLst/>
              <a:ahLst/>
              <a:cxnLst/>
              <a:rect l="l" t="t" r="r" b="b"/>
              <a:pathLst>
                <a:path w="8691" h="8185" extrusionOk="0">
                  <a:moveTo>
                    <a:pt x="4552" y="1"/>
                  </a:moveTo>
                  <a:cubicBezTo>
                    <a:pt x="4352" y="876"/>
                    <a:pt x="3989" y="3228"/>
                    <a:pt x="0" y="3993"/>
                  </a:cubicBezTo>
                  <a:cubicBezTo>
                    <a:pt x="0" y="3993"/>
                    <a:pt x="3168" y="5151"/>
                    <a:pt x="4552" y="8185"/>
                  </a:cubicBezTo>
                  <a:cubicBezTo>
                    <a:pt x="5929" y="5211"/>
                    <a:pt x="8690" y="3993"/>
                    <a:pt x="8690" y="3993"/>
                  </a:cubicBezTo>
                  <a:cubicBezTo>
                    <a:pt x="8690" y="3993"/>
                    <a:pt x="4721"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3" name="Google Shape;7303;p28"/>
            <p:cNvSpPr/>
            <p:nvPr/>
          </p:nvSpPr>
          <p:spPr>
            <a:xfrm rot="-5400000">
              <a:off x="333325" y="2420557"/>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28"/>
            <p:cNvSpPr/>
            <p:nvPr/>
          </p:nvSpPr>
          <p:spPr>
            <a:xfrm rot="-5400000">
              <a:off x="341325" y="2066384"/>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28"/>
            <p:cNvSpPr/>
            <p:nvPr/>
          </p:nvSpPr>
          <p:spPr>
            <a:xfrm rot="-5400000">
              <a:off x="95932" y="1554019"/>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5"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28"/>
            <p:cNvSpPr/>
            <p:nvPr/>
          </p:nvSpPr>
          <p:spPr>
            <a:xfrm rot="-5400000">
              <a:off x="341325" y="184253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28"/>
            <p:cNvSpPr/>
            <p:nvPr/>
          </p:nvSpPr>
          <p:spPr>
            <a:xfrm rot="-5400000">
              <a:off x="341325" y="1496274"/>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28"/>
            <p:cNvSpPr/>
            <p:nvPr/>
          </p:nvSpPr>
          <p:spPr>
            <a:xfrm rot="-5400000">
              <a:off x="95912" y="983930"/>
              <a:ext cx="361964" cy="341008"/>
            </a:xfrm>
            <a:custGeom>
              <a:avLst/>
              <a:gdLst/>
              <a:ahLst/>
              <a:cxnLst/>
              <a:rect l="l" t="t" r="r" b="b"/>
              <a:pathLst>
                <a:path w="8688" h="8185" extrusionOk="0">
                  <a:moveTo>
                    <a:pt x="4549" y="1"/>
                  </a:moveTo>
                  <a:cubicBezTo>
                    <a:pt x="4349" y="876"/>
                    <a:pt x="3986" y="3228"/>
                    <a:pt x="1" y="3993"/>
                  </a:cubicBezTo>
                  <a:cubicBezTo>
                    <a:pt x="1" y="3993"/>
                    <a:pt x="3171" y="5151"/>
                    <a:pt x="4552"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28"/>
            <p:cNvSpPr/>
            <p:nvPr/>
          </p:nvSpPr>
          <p:spPr>
            <a:xfrm rot="-5400000">
              <a:off x="341325" y="127229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28"/>
            <p:cNvSpPr/>
            <p:nvPr/>
          </p:nvSpPr>
          <p:spPr>
            <a:xfrm rot="-5400000">
              <a:off x="333346" y="934143"/>
              <a:ext cx="110489" cy="94616"/>
            </a:xfrm>
            <a:custGeom>
              <a:avLst/>
              <a:gdLst/>
              <a:ahLst/>
              <a:cxnLst/>
              <a:rect l="l" t="t" r="r" b="b"/>
              <a:pathLst>
                <a:path w="2652" h="2271" extrusionOk="0">
                  <a:moveTo>
                    <a:pt x="1509" y="0"/>
                  </a:moveTo>
                  <a:cubicBezTo>
                    <a:pt x="1230" y="0"/>
                    <a:pt x="946" y="103"/>
                    <a:pt x="715" y="334"/>
                  </a:cubicBezTo>
                  <a:cubicBezTo>
                    <a:pt x="0" y="1050"/>
                    <a:pt x="506" y="2271"/>
                    <a:pt x="1517" y="2271"/>
                  </a:cubicBezTo>
                  <a:cubicBezTo>
                    <a:pt x="2143" y="2271"/>
                    <a:pt x="2652" y="1765"/>
                    <a:pt x="2652" y="1136"/>
                  </a:cubicBezTo>
                  <a:cubicBezTo>
                    <a:pt x="2652" y="454"/>
                    <a:pt x="2092"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1" name="Google Shape;7311;p28"/>
            <p:cNvSpPr/>
            <p:nvPr/>
          </p:nvSpPr>
          <p:spPr>
            <a:xfrm rot="-5400000">
              <a:off x="95932" y="413841"/>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2" name="Google Shape;7312;p28"/>
            <p:cNvSpPr/>
            <p:nvPr/>
          </p:nvSpPr>
          <p:spPr>
            <a:xfrm rot="-5400000">
              <a:off x="333346" y="710166"/>
              <a:ext cx="110489" cy="94616"/>
            </a:xfrm>
            <a:custGeom>
              <a:avLst/>
              <a:gdLst/>
              <a:ahLst/>
              <a:cxnLst/>
              <a:rect l="l" t="t" r="r" b="b"/>
              <a:pathLst>
                <a:path w="2652" h="2271" extrusionOk="0">
                  <a:moveTo>
                    <a:pt x="1507" y="0"/>
                  </a:moveTo>
                  <a:cubicBezTo>
                    <a:pt x="1229" y="0"/>
                    <a:pt x="946" y="103"/>
                    <a:pt x="716" y="334"/>
                  </a:cubicBezTo>
                  <a:cubicBezTo>
                    <a:pt x="0" y="1050"/>
                    <a:pt x="506" y="2271"/>
                    <a:pt x="1517" y="2271"/>
                  </a:cubicBezTo>
                  <a:cubicBezTo>
                    <a:pt x="2143" y="2271"/>
                    <a:pt x="2652" y="1765"/>
                    <a:pt x="2652" y="1136"/>
                  </a:cubicBezTo>
                  <a:cubicBezTo>
                    <a:pt x="2652" y="454"/>
                    <a:pt x="2091"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28"/>
            <p:cNvSpPr/>
            <p:nvPr/>
          </p:nvSpPr>
          <p:spPr>
            <a:xfrm rot="-5400000">
              <a:off x="333325" y="364054"/>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6"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28"/>
            <p:cNvSpPr/>
            <p:nvPr/>
          </p:nvSpPr>
          <p:spPr>
            <a:xfrm rot="-5400000">
              <a:off x="95849" y="-156310"/>
              <a:ext cx="362089" cy="341008"/>
            </a:xfrm>
            <a:custGeom>
              <a:avLst/>
              <a:gdLst/>
              <a:ahLst/>
              <a:cxnLst/>
              <a:rect l="l" t="t" r="r" b="b"/>
              <a:pathLst>
                <a:path w="8691" h="8185" extrusionOk="0">
                  <a:moveTo>
                    <a:pt x="4552" y="1"/>
                  </a:moveTo>
                  <a:cubicBezTo>
                    <a:pt x="4349" y="876"/>
                    <a:pt x="3986" y="3228"/>
                    <a:pt x="1" y="3993"/>
                  </a:cubicBezTo>
                  <a:cubicBezTo>
                    <a:pt x="1" y="3993"/>
                    <a:pt x="3171" y="5151"/>
                    <a:pt x="4549" y="8185"/>
                  </a:cubicBezTo>
                  <a:cubicBezTo>
                    <a:pt x="5929" y="5211"/>
                    <a:pt x="8691" y="3993"/>
                    <a:pt x="8691" y="3993"/>
                  </a:cubicBezTo>
                  <a:cubicBezTo>
                    <a:pt x="8691"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28"/>
            <p:cNvSpPr/>
            <p:nvPr/>
          </p:nvSpPr>
          <p:spPr>
            <a:xfrm rot="-5400000">
              <a:off x="333325" y="140077"/>
              <a:ext cx="110531" cy="94616"/>
            </a:xfrm>
            <a:custGeom>
              <a:avLst/>
              <a:gdLst/>
              <a:ahLst/>
              <a:cxnLst/>
              <a:rect l="l" t="t" r="r" b="b"/>
              <a:pathLst>
                <a:path w="2653" h="2271" extrusionOk="0">
                  <a:moveTo>
                    <a:pt x="1509" y="0"/>
                  </a:moveTo>
                  <a:cubicBezTo>
                    <a:pt x="1231" y="0"/>
                    <a:pt x="947" y="103"/>
                    <a:pt x="716" y="334"/>
                  </a:cubicBezTo>
                  <a:cubicBezTo>
                    <a:pt x="1" y="1050"/>
                    <a:pt x="507"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28"/>
            <p:cNvSpPr/>
            <p:nvPr/>
          </p:nvSpPr>
          <p:spPr>
            <a:xfrm rot="-5400000">
              <a:off x="95870" y="49675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7" name="Google Shape;7317;p28"/>
          <p:cNvGrpSpPr/>
          <p:nvPr/>
        </p:nvGrpSpPr>
        <p:grpSpPr>
          <a:xfrm>
            <a:off x="49" y="-166851"/>
            <a:ext cx="434123" cy="5485949"/>
            <a:chOff x="13274" y="-166851"/>
            <a:chExt cx="434123" cy="5485949"/>
          </a:xfrm>
        </p:grpSpPr>
        <p:sp>
          <p:nvSpPr>
            <p:cNvPr id="7318" name="Google Shape;7318;p28"/>
            <p:cNvSpPr/>
            <p:nvPr/>
          </p:nvSpPr>
          <p:spPr>
            <a:xfrm rot="-5400000">
              <a:off x="-76071" y="4648688"/>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0" y="5509"/>
                    <a:pt x="13242" y="4611"/>
                    <a:pt x="13661" y="3407"/>
                  </a:cubicBezTo>
                  <a:cubicBezTo>
                    <a:pt x="14020" y="2372"/>
                    <a:pt x="13844" y="1181"/>
                    <a:pt x="13172" y="0"/>
                  </a:cubicBezTo>
                  <a:lnTo>
                    <a:pt x="12912" y="0"/>
                  </a:lnTo>
                  <a:cubicBezTo>
                    <a:pt x="13608" y="1161"/>
                    <a:pt x="13801" y="2332"/>
                    <a:pt x="13451" y="3334"/>
                  </a:cubicBezTo>
                  <a:cubicBezTo>
                    <a:pt x="13059" y="4468"/>
                    <a:pt x="12027" y="5316"/>
                    <a:pt x="10470" y="5789"/>
                  </a:cubicBezTo>
                  <a:cubicBezTo>
                    <a:pt x="8035" y="6527"/>
                    <a:pt x="7257" y="7702"/>
                    <a:pt x="7010" y="8311"/>
                  </a:cubicBezTo>
                  <a:cubicBezTo>
                    <a:pt x="6764" y="7702"/>
                    <a:pt x="5989" y="6527"/>
                    <a:pt x="3554" y="5789"/>
                  </a:cubicBezTo>
                  <a:cubicBezTo>
                    <a:pt x="1997" y="5316"/>
                    <a:pt x="962" y="4468"/>
                    <a:pt x="570"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28"/>
            <p:cNvSpPr/>
            <p:nvPr/>
          </p:nvSpPr>
          <p:spPr>
            <a:xfrm rot="-5400000">
              <a:off x="-60135" y="4680164"/>
              <a:ext cx="489326" cy="342507"/>
            </a:xfrm>
            <a:custGeom>
              <a:avLst/>
              <a:gdLst/>
              <a:ahLst/>
              <a:cxnLst/>
              <a:rect l="l" t="t" r="r" b="b"/>
              <a:pathLst>
                <a:path w="11745" h="8221" extrusionOk="0">
                  <a:moveTo>
                    <a:pt x="666" y="0"/>
                  </a:moveTo>
                  <a:cubicBezTo>
                    <a:pt x="137" y="965"/>
                    <a:pt x="0" y="1936"/>
                    <a:pt x="297" y="2781"/>
                  </a:cubicBezTo>
                  <a:cubicBezTo>
                    <a:pt x="646" y="3793"/>
                    <a:pt x="1557"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4" y="1936"/>
                    <a:pt x="11611" y="965"/>
                    <a:pt x="11082" y="0"/>
                  </a:cubicBezTo>
                  <a:lnTo>
                    <a:pt x="10830" y="0"/>
                  </a:lnTo>
                  <a:cubicBezTo>
                    <a:pt x="11378" y="945"/>
                    <a:pt x="11525" y="1893"/>
                    <a:pt x="11242" y="2708"/>
                  </a:cubicBezTo>
                  <a:cubicBezTo>
                    <a:pt x="10913" y="3650"/>
                    <a:pt x="10054" y="4358"/>
                    <a:pt x="8760" y="4751"/>
                  </a:cubicBezTo>
                  <a:cubicBezTo>
                    <a:pt x="6771" y="5356"/>
                    <a:pt x="6099" y="6308"/>
                    <a:pt x="5872"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28"/>
            <p:cNvSpPr/>
            <p:nvPr/>
          </p:nvSpPr>
          <p:spPr>
            <a:xfrm rot="-5400000">
              <a:off x="73289" y="4749803"/>
              <a:ext cx="91074" cy="203105"/>
            </a:xfrm>
            <a:custGeom>
              <a:avLst/>
              <a:gdLst/>
              <a:ahLst/>
              <a:cxnLst/>
              <a:rect l="l" t="t" r="r" b="b"/>
              <a:pathLst>
                <a:path w="2186" h="4875" extrusionOk="0">
                  <a:moveTo>
                    <a:pt x="1091" y="223"/>
                  </a:moveTo>
                  <a:cubicBezTo>
                    <a:pt x="1464" y="223"/>
                    <a:pt x="1963" y="3041"/>
                    <a:pt x="1963" y="3780"/>
                  </a:cubicBezTo>
                  <a:cubicBezTo>
                    <a:pt x="1963" y="4262"/>
                    <a:pt x="1574" y="4651"/>
                    <a:pt x="1091" y="4651"/>
                  </a:cubicBezTo>
                  <a:cubicBezTo>
                    <a:pt x="612" y="4648"/>
                    <a:pt x="223" y="4262"/>
                    <a:pt x="223" y="3780"/>
                  </a:cubicBezTo>
                  <a:cubicBezTo>
                    <a:pt x="223" y="3041"/>
                    <a:pt x="719" y="223"/>
                    <a:pt x="1091" y="223"/>
                  </a:cubicBezTo>
                  <a:close/>
                  <a:moveTo>
                    <a:pt x="1091" y="0"/>
                  </a:moveTo>
                  <a:cubicBezTo>
                    <a:pt x="389" y="0"/>
                    <a:pt x="0" y="3421"/>
                    <a:pt x="0" y="3780"/>
                  </a:cubicBezTo>
                  <a:cubicBezTo>
                    <a:pt x="0" y="4385"/>
                    <a:pt x="489" y="4874"/>
                    <a:pt x="1091" y="4874"/>
                  </a:cubicBezTo>
                  <a:cubicBezTo>
                    <a:pt x="1697" y="4874"/>
                    <a:pt x="2186" y="4385"/>
                    <a:pt x="2186" y="3780"/>
                  </a:cubicBezTo>
                  <a:cubicBezTo>
                    <a:pt x="2186" y="3421"/>
                    <a:pt x="1797"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28"/>
            <p:cNvSpPr/>
            <p:nvPr/>
          </p:nvSpPr>
          <p:spPr>
            <a:xfrm rot="-5400000">
              <a:off x="13503" y="4871249"/>
              <a:ext cx="156568" cy="157026"/>
            </a:xfrm>
            <a:custGeom>
              <a:avLst/>
              <a:gdLst/>
              <a:ahLst/>
              <a:cxnLst/>
              <a:rect l="l" t="t" r="r" b="b"/>
              <a:pathLst>
                <a:path w="3758" h="3769" extrusionOk="0">
                  <a:moveTo>
                    <a:pt x="2726" y="0"/>
                  </a:moveTo>
                  <a:cubicBezTo>
                    <a:pt x="1797" y="569"/>
                    <a:pt x="547" y="1787"/>
                    <a:pt x="384" y="1980"/>
                  </a:cubicBezTo>
                  <a:cubicBezTo>
                    <a:pt x="1" y="2445"/>
                    <a:pt x="68" y="3134"/>
                    <a:pt x="530" y="3520"/>
                  </a:cubicBezTo>
                  <a:cubicBezTo>
                    <a:pt x="735" y="3687"/>
                    <a:pt x="981" y="3768"/>
                    <a:pt x="1225" y="3768"/>
                  </a:cubicBezTo>
                  <a:cubicBezTo>
                    <a:pt x="1540" y="3768"/>
                    <a:pt x="1853" y="3633"/>
                    <a:pt x="2070" y="3370"/>
                  </a:cubicBezTo>
                  <a:cubicBezTo>
                    <a:pt x="2250" y="3154"/>
                    <a:pt x="2749" y="2375"/>
                    <a:pt x="3158" y="1597"/>
                  </a:cubicBezTo>
                  <a:cubicBezTo>
                    <a:pt x="3637" y="689"/>
                    <a:pt x="3757" y="240"/>
                    <a:pt x="3740" y="0"/>
                  </a:cubicBezTo>
                  <a:lnTo>
                    <a:pt x="3527" y="0"/>
                  </a:lnTo>
                  <a:cubicBezTo>
                    <a:pt x="3614" y="462"/>
                    <a:pt x="2343" y="2691"/>
                    <a:pt x="1901" y="3230"/>
                  </a:cubicBezTo>
                  <a:cubicBezTo>
                    <a:pt x="1734" y="3430"/>
                    <a:pt x="1488" y="3546"/>
                    <a:pt x="1229" y="3546"/>
                  </a:cubicBezTo>
                  <a:cubicBezTo>
                    <a:pt x="1026" y="3546"/>
                    <a:pt x="829" y="3477"/>
                    <a:pt x="673" y="3347"/>
                  </a:cubicBezTo>
                  <a:cubicBezTo>
                    <a:pt x="304" y="3041"/>
                    <a:pt x="254" y="2492"/>
                    <a:pt x="557" y="2123"/>
                  </a:cubicBezTo>
                  <a:cubicBezTo>
                    <a:pt x="939" y="1660"/>
                    <a:pt x="2446" y="353"/>
                    <a:pt x="3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2" name="Google Shape;7322;p28"/>
            <p:cNvSpPr/>
            <p:nvPr/>
          </p:nvSpPr>
          <p:spPr>
            <a:xfrm rot="-5400000">
              <a:off x="15940" y="4677706"/>
              <a:ext cx="151943" cy="157276"/>
            </a:xfrm>
            <a:custGeom>
              <a:avLst/>
              <a:gdLst/>
              <a:ahLst/>
              <a:cxnLst/>
              <a:rect l="l" t="t" r="r" b="b"/>
              <a:pathLst>
                <a:path w="3647" h="3775" extrusionOk="0">
                  <a:moveTo>
                    <a:pt x="240" y="0"/>
                  </a:moveTo>
                  <a:lnTo>
                    <a:pt x="17" y="3"/>
                  </a:lnTo>
                  <a:cubicBezTo>
                    <a:pt x="1" y="243"/>
                    <a:pt x="120" y="695"/>
                    <a:pt x="599" y="1600"/>
                  </a:cubicBezTo>
                  <a:cubicBezTo>
                    <a:pt x="1005" y="2379"/>
                    <a:pt x="1508" y="3157"/>
                    <a:pt x="1687" y="3377"/>
                  </a:cubicBezTo>
                  <a:cubicBezTo>
                    <a:pt x="1870" y="3600"/>
                    <a:pt x="2136" y="3739"/>
                    <a:pt x="2426" y="3769"/>
                  </a:cubicBezTo>
                  <a:cubicBezTo>
                    <a:pt x="2460" y="3773"/>
                    <a:pt x="2494" y="3774"/>
                    <a:pt x="2528" y="3774"/>
                  </a:cubicBezTo>
                  <a:cubicBezTo>
                    <a:pt x="2782" y="3774"/>
                    <a:pt x="3028" y="3687"/>
                    <a:pt x="3224" y="3523"/>
                  </a:cubicBezTo>
                  <a:cubicBezTo>
                    <a:pt x="3451" y="3340"/>
                    <a:pt x="3590" y="3071"/>
                    <a:pt x="3617" y="2785"/>
                  </a:cubicBezTo>
                  <a:cubicBezTo>
                    <a:pt x="3647" y="2495"/>
                    <a:pt x="3557" y="2206"/>
                    <a:pt x="3374" y="1983"/>
                  </a:cubicBezTo>
                  <a:cubicBezTo>
                    <a:pt x="3194" y="1767"/>
                    <a:pt x="2522" y="1128"/>
                    <a:pt x="1837" y="579"/>
                  </a:cubicBezTo>
                  <a:cubicBezTo>
                    <a:pt x="1584" y="373"/>
                    <a:pt x="1318" y="180"/>
                    <a:pt x="1042" y="3"/>
                  </a:cubicBezTo>
                  <a:lnTo>
                    <a:pt x="586" y="3"/>
                  </a:lnTo>
                  <a:cubicBezTo>
                    <a:pt x="799" y="100"/>
                    <a:pt x="1142" y="306"/>
                    <a:pt x="1697" y="752"/>
                  </a:cubicBezTo>
                  <a:cubicBezTo>
                    <a:pt x="2363" y="1281"/>
                    <a:pt x="3031" y="1920"/>
                    <a:pt x="3201" y="2123"/>
                  </a:cubicBezTo>
                  <a:cubicBezTo>
                    <a:pt x="3347" y="2302"/>
                    <a:pt x="3417" y="2532"/>
                    <a:pt x="3397" y="2761"/>
                  </a:cubicBezTo>
                  <a:cubicBezTo>
                    <a:pt x="3374" y="2991"/>
                    <a:pt x="3261" y="3204"/>
                    <a:pt x="3085" y="3350"/>
                  </a:cubicBezTo>
                  <a:cubicBezTo>
                    <a:pt x="2928" y="3480"/>
                    <a:pt x="2732" y="3550"/>
                    <a:pt x="2529" y="3550"/>
                  </a:cubicBezTo>
                  <a:cubicBezTo>
                    <a:pt x="2502" y="3550"/>
                    <a:pt x="2476" y="3546"/>
                    <a:pt x="2446" y="3546"/>
                  </a:cubicBezTo>
                  <a:cubicBezTo>
                    <a:pt x="2216" y="3523"/>
                    <a:pt x="2003" y="3410"/>
                    <a:pt x="1857" y="3234"/>
                  </a:cubicBezTo>
                  <a:cubicBezTo>
                    <a:pt x="1691" y="3027"/>
                    <a:pt x="1192" y="2249"/>
                    <a:pt x="796" y="1497"/>
                  </a:cubicBezTo>
                  <a:cubicBezTo>
                    <a:pt x="270" y="496"/>
                    <a:pt x="223"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28"/>
            <p:cNvSpPr/>
            <p:nvPr/>
          </p:nvSpPr>
          <p:spPr>
            <a:xfrm rot="-5400000">
              <a:off x="30106" y="4882519"/>
              <a:ext cx="92324" cy="107739"/>
            </a:xfrm>
            <a:custGeom>
              <a:avLst/>
              <a:gdLst/>
              <a:ahLst/>
              <a:cxnLst/>
              <a:rect l="l" t="t" r="r" b="b"/>
              <a:pathLst>
                <a:path w="2216" h="2586" extrusionOk="0">
                  <a:moveTo>
                    <a:pt x="2089" y="1"/>
                  </a:moveTo>
                  <a:cubicBezTo>
                    <a:pt x="2056" y="4"/>
                    <a:pt x="2026" y="17"/>
                    <a:pt x="2006" y="44"/>
                  </a:cubicBezTo>
                  <a:lnTo>
                    <a:pt x="37" y="2403"/>
                  </a:lnTo>
                  <a:cubicBezTo>
                    <a:pt x="0" y="2449"/>
                    <a:pt x="4"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28"/>
            <p:cNvSpPr/>
            <p:nvPr/>
          </p:nvSpPr>
          <p:spPr>
            <a:xfrm rot="-5400000">
              <a:off x="101807" y="4771988"/>
              <a:ext cx="9332" cy="158734"/>
            </a:xfrm>
            <a:custGeom>
              <a:avLst/>
              <a:gdLst/>
              <a:ahLst/>
              <a:cxnLst/>
              <a:rect l="l" t="t" r="r" b="b"/>
              <a:pathLst>
                <a:path w="224" h="3810" extrusionOk="0">
                  <a:moveTo>
                    <a:pt x="110" y="1"/>
                  </a:moveTo>
                  <a:cubicBezTo>
                    <a:pt x="51" y="1"/>
                    <a:pt x="1" y="51"/>
                    <a:pt x="1" y="110"/>
                  </a:cubicBezTo>
                  <a:lnTo>
                    <a:pt x="1" y="3697"/>
                  </a:lnTo>
                  <a:cubicBezTo>
                    <a:pt x="1" y="3757"/>
                    <a:pt x="51" y="3810"/>
                    <a:pt x="110" y="3810"/>
                  </a:cubicBezTo>
                  <a:cubicBezTo>
                    <a:pt x="174" y="3810"/>
                    <a:pt x="224" y="3760"/>
                    <a:pt x="224" y="3697"/>
                  </a:cubicBezTo>
                  <a:lnTo>
                    <a:pt x="224" y="110"/>
                  </a:lnTo>
                  <a:cubicBezTo>
                    <a:pt x="224" y="51"/>
                    <a:pt x="174"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28"/>
            <p:cNvSpPr/>
            <p:nvPr/>
          </p:nvSpPr>
          <p:spPr>
            <a:xfrm rot="-5400000">
              <a:off x="31356" y="471049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28"/>
            <p:cNvSpPr/>
            <p:nvPr/>
          </p:nvSpPr>
          <p:spPr>
            <a:xfrm rot="-5400000">
              <a:off x="174300" y="4915724"/>
              <a:ext cx="22498" cy="22498"/>
            </a:xfrm>
            <a:custGeom>
              <a:avLst/>
              <a:gdLst/>
              <a:ahLst/>
              <a:cxnLst/>
              <a:rect l="l" t="t" r="r" b="b"/>
              <a:pathLst>
                <a:path w="540" h="540" extrusionOk="0">
                  <a:moveTo>
                    <a:pt x="270" y="1"/>
                  </a:moveTo>
                  <a:cubicBezTo>
                    <a:pt x="124" y="1"/>
                    <a:pt x="1" y="124"/>
                    <a:pt x="1" y="270"/>
                  </a:cubicBezTo>
                  <a:cubicBezTo>
                    <a:pt x="4" y="420"/>
                    <a:pt x="124" y="540"/>
                    <a:pt x="270" y="540"/>
                  </a:cubicBezTo>
                  <a:cubicBezTo>
                    <a:pt x="420" y="540"/>
                    <a:pt x="540" y="420"/>
                    <a:pt x="540" y="270"/>
                  </a:cubicBezTo>
                  <a:cubicBezTo>
                    <a:pt x="540" y="124"/>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28"/>
            <p:cNvSpPr/>
            <p:nvPr/>
          </p:nvSpPr>
          <p:spPr>
            <a:xfrm rot="-5400000">
              <a:off x="53791" y="5017776"/>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9" y="536"/>
                    <a:pt x="539" y="417"/>
                    <a:pt x="539" y="267"/>
                  </a:cubicBezTo>
                  <a:cubicBezTo>
                    <a:pt x="539" y="121"/>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28"/>
            <p:cNvSpPr/>
            <p:nvPr/>
          </p:nvSpPr>
          <p:spPr>
            <a:xfrm rot="-5400000">
              <a:off x="53791" y="4663645"/>
              <a:ext cx="22498" cy="22373"/>
            </a:xfrm>
            <a:custGeom>
              <a:avLst/>
              <a:gdLst/>
              <a:ahLst/>
              <a:cxnLst/>
              <a:rect l="l" t="t" r="r" b="b"/>
              <a:pathLst>
                <a:path w="540" h="537" extrusionOk="0">
                  <a:moveTo>
                    <a:pt x="270" y="1"/>
                  </a:moveTo>
                  <a:cubicBezTo>
                    <a:pt x="124" y="1"/>
                    <a:pt x="0" y="121"/>
                    <a:pt x="0" y="267"/>
                  </a:cubicBezTo>
                  <a:cubicBezTo>
                    <a:pt x="0" y="417"/>
                    <a:pt x="124"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28"/>
            <p:cNvSpPr/>
            <p:nvPr/>
          </p:nvSpPr>
          <p:spPr>
            <a:xfrm rot="-5400000">
              <a:off x="174300" y="4766281"/>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28"/>
            <p:cNvSpPr/>
            <p:nvPr/>
          </p:nvSpPr>
          <p:spPr>
            <a:xfrm rot="-5400000">
              <a:off x="-76071" y="4079162"/>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78" y="6970"/>
                    <a:pt x="6901" y="8706"/>
                    <a:pt x="6901" y="8723"/>
                  </a:cubicBezTo>
                  <a:lnTo>
                    <a:pt x="7007" y="9731"/>
                  </a:lnTo>
                  <a:lnTo>
                    <a:pt x="7120" y="8726"/>
                  </a:lnTo>
                  <a:cubicBezTo>
                    <a:pt x="7120" y="8706"/>
                    <a:pt x="7353" y="6967"/>
                    <a:pt x="10530" y="6002"/>
                  </a:cubicBezTo>
                  <a:cubicBezTo>
                    <a:pt x="12161" y="5509"/>
                    <a:pt x="13242" y="4611"/>
                    <a:pt x="13661" y="3407"/>
                  </a:cubicBezTo>
                  <a:cubicBezTo>
                    <a:pt x="14020" y="2372"/>
                    <a:pt x="13844" y="1181"/>
                    <a:pt x="13169" y="0"/>
                  </a:cubicBezTo>
                  <a:lnTo>
                    <a:pt x="12909" y="0"/>
                  </a:lnTo>
                  <a:cubicBezTo>
                    <a:pt x="13605" y="1161"/>
                    <a:pt x="13801" y="2332"/>
                    <a:pt x="13451" y="3334"/>
                  </a:cubicBezTo>
                  <a:cubicBezTo>
                    <a:pt x="13056" y="4468"/>
                    <a:pt x="12024" y="5316"/>
                    <a:pt x="10467" y="5789"/>
                  </a:cubicBezTo>
                  <a:cubicBezTo>
                    <a:pt x="8032" y="6527"/>
                    <a:pt x="7253" y="7702"/>
                    <a:pt x="7011" y="8311"/>
                  </a:cubicBezTo>
                  <a:cubicBezTo>
                    <a:pt x="6764" y="7702"/>
                    <a:pt x="5986" y="6527"/>
                    <a:pt x="3551" y="5789"/>
                  </a:cubicBezTo>
                  <a:cubicBezTo>
                    <a:pt x="1994" y="5316"/>
                    <a:pt x="962" y="4468"/>
                    <a:pt x="566"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28"/>
            <p:cNvSpPr/>
            <p:nvPr/>
          </p:nvSpPr>
          <p:spPr>
            <a:xfrm rot="-5400000">
              <a:off x="-60135" y="4110638"/>
              <a:ext cx="489326" cy="342507"/>
            </a:xfrm>
            <a:custGeom>
              <a:avLst/>
              <a:gdLst/>
              <a:ahLst/>
              <a:cxnLst/>
              <a:rect l="l" t="t" r="r" b="b"/>
              <a:pathLst>
                <a:path w="11745" h="8221" extrusionOk="0">
                  <a:moveTo>
                    <a:pt x="663" y="0"/>
                  </a:moveTo>
                  <a:cubicBezTo>
                    <a:pt x="134"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68" y="5356"/>
                    <a:pt x="6096"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28"/>
            <p:cNvSpPr/>
            <p:nvPr/>
          </p:nvSpPr>
          <p:spPr>
            <a:xfrm rot="-5400000">
              <a:off x="73206" y="4180318"/>
              <a:ext cx="91241" cy="203105"/>
            </a:xfrm>
            <a:custGeom>
              <a:avLst/>
              <a:gdLst/>
              <a:ahLst/>
              <a:cxnLst/>
              <a:rect l="l" t="t" r="r" b="b"/>
              <a:pathLst>
                <a:path w="2190" h="4875" extrusionOk="0">
                  <a:moveTo>
                    <a:pt x="1095" y="223"/>
                  </a:moveTo>
                  <a:cubicBezTo>
                    <a:pt x="1467" y="223"/>
                    <a:pt x="1966" y="3041"/>
                    <a:pt x="1966" y="3780"/>
                  </a:cubicBezTo>
                  <a:cubicBezTo>
                    <a:pt x="1963" y="4262"/>
                    <a:pt x="1574" y="4648"/>
                    <a:pt x="1095" y="4651"/>
                  </a:cubicBezTo>
                  <a:cubicBezTo>
                    <a:pt x="612" y="4648"/>
                    <a:pt x="226" y="4262"/>
                    <a:pt x="223" y="3780"/>
                  </a:cubicBezTo>
                  <a:cubicBezTo>
                    <a:pt x="223" y="3041"/>
                    <a:pt x="722" y="223"/>
                    <a:pt x="1095" y="223"/>
                  </a:cubicBezTo>
                  <a:close/>
                  <a:moveTo>
                    <a:pt x="1095" y="0"/>
                  </a:moveTo>
                  <a:cubicBezTo>
                    <a:pt x="389" y="0"/>
                    <a:pt x="0" y="3421"/>
                    <a:pt x="0" y="3780"/>
                  </a:cubicBezTo>
                  <a:cubicBezTo>
                    <a:pt x="0" y="4385"/>
                    <a:pt x="489" y="4874"/>
                    <a:pt x="1095" y="4874"/>
                  </a:cubicBezTo>
                  <a:cubicBezTo>
                    <a:pt x="1697" y="4871"/>
                    <a:pt x="2186" y="4385"/>
                    <a:pt x="2189" y="3780"/>
                  </a:cubicBezTo>
                  <a:cubicBezTo>
                    <a:pt x="2189"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28"/>
            <p:cNvSpPr/>
            <p:nvPr/>
          </p:nvSpPr>
          <p:spPr>
            <a:xfrm rot="-5400000">
              <a:off x="13607" y="4301785"/>
              <a:ext cx="156359" cy="157026"/>
            </a:xfrm>
            <a:custGeom>
              <a:avLst/>
              <a:gdLst/>
              <a:ahLst/>
              <a:cxnLst/>
              <a:rect l="l" t="t" r="r" b="b"/>
              <a:pathLst>
                <a:path w="3753" h="3769" extrusionOk="0">
                  <a:moveTo>
                    <a:pt x="2722" y="0"/>
                  </a:moveTo>
                  <a:cubicBezTo>
                    <a:pt x="1793" y="569"/>
                    <a:pt x="542" y="1787"/>
                    <a:pt x="383" y="1980"/>
                  </a:cubicBezTo>
                  <a:cubicBezTo>
                    <a:pt x="0" y="2445"/>
                    <a:pt x="67" y="3134"/>
                    <a:pt x="529" y="3520"/>
                  </a:cubicBezTo>
                  <a:cubicBezTo>
                    <a:pt x="732" y="3687"/>
                    <a:pt x="978" y="3768"/>
                    <a:pt x="1223" y="3768"/>
                  </a:cubicBezTo>
                  <a:cubicBezTo>
                    <a:pt x="1538" y="3768"/>
                    <a:pt x="1852" y="3633"/>
                    <a:pt x="2069" y="3370"/>
                  </a:cubicBezTo>
                  <a:cubicBezTo>
                    <a:pt x="2249" y="3154"/>
                    <a:pt x="2748" y="2375"/>
                    <a:pt x="3157" y="1597"/>
                  </a:cubicBezTo>
                  <a:cubicBezTo>
                    <a:pt x="3636" y="689"/>
                    <a:pt x="3753" y="240"/>
                    <a:pt x="3740" y="0"/>
                  </a:cubicBezTo>
                  <a:lnTo>
                    <a:pt x="3527" y="0"/>
                  </a:lnTo>
                  <a:cubicBezTo>
                    <a:pt x="3613" y="462"/>
                    <a:pt x="2342" y="2691"/>
                    <a:pt x="1900" y="3230"/>
                  </a:cubicBezTo>
                  <a:cubicBezTo>
                    <a:pt x="1733" y="3430"/>
                    <a:pt x="1487" y="3546"/>
                    <a:pt x="1224"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28"/>
            <p:cNvSpPr/>
            <p:nvPr/>
          </p:nvSpPr>
          <p:spPr>
            <a:xfrm rot="-5400000">
              <a:off x="15940" y="4108138"/>
              <a:ext cx="151818" cy="157151"/>
            </a:xfrm>
            <a:custGeom>
              <a:avLst/>
              <a:gdLst/>
              <a:ahLst/>
              <a:cxnLst/>
              <a:rect l="l" t="t" r="r" b="b"/>
              <a:pathLst>
                <a:path w="3644" h="3772" extrusionOk="0">
                  <a:moveTo>
                    <a:pt x="13" y="0"/>
                  </a:moveTo>
                  <a:cubicBezTo>
                    <a:pt x="0" y="240"/>
                    <a:pt x="117" y="692"/>
                    <a:pt x="596" y="1600"/>
                  </a:cubicBezTo>
                  <a:cubicBezTo>
                    <a:pt x="1001" y="2375"/>
                    <a:pt x="1504" y="3157"/>
                    <a:pt x="1683" y="3373"/>
                  </a:cubicBezTo>
                  <a:cubicBezTo>
                    <a:pt x="1866" y="3596"/>
                    <a:pt x="2133" y="3739"/>
                    <a:pt x="2422" y="3766"/>
                  </a:cubicBezTo>
                  <a:cubicBezTo>
                    <a:pt x="2459" y="3770"/>
                    <a:pt x="2495" y="3772"/>
                    <a:pt x="2532" y="3772"/>
                  </a:cubicBezTo>
                  <a:cubicBezTo>
                    <a:pt x="2783" y="3772"/>
                    <a:pt x="3026" y="3683"/>
                    <a:pt x="3220" y="3520"/>
                  </a:cubicBezTo>
                  <a:cubicBezTo>
                    <a:pt x="3447" y="3337"/>
                    <a:pt x="3586" y="3071"/>
                    <a:pt x="3613" y="2781"/>
                  </a:cubicBezTo>
                  <a:cubicBezTo>
                    <a:pt x="3643" y="2492"/>
                    <a:pt x="3553" y="2206"/>
                    <a:pt x="3370" y="1983"/>
                  </a:cubicBezTo>
                  <a:cubicBezTo>
                    <a:pt x="3191" y="1763"/>
                    <a:pt x="2519" y="1124"/>
                    <a:pt x="1833" y="579"/>
                  </a:cubicBezTo>
                  <a:cubicBezTo>
                    <a:pt x="1580" y="369"/>
                    <a:pt x="1314" y="180"/>
                    <a:pt x="1041" y="0"/>
                  </a:cubicBezTo>
                  <a:lnTo>
                    <a:pt x="582" y="0"/>
                  </a:lnTo>
                  <a:cubicBezTo>
                    <a:pt x="795" y="96"/>
                    <a:pt x="1138" y="306"/>
                    <a:pt x="1693" y="749"/>
                  </a:cubicBezTo>
                  <a:cubicBezTo>
                    <a:pt x="2359" y="1281"/>
                    <a:pt x="3028" y="1916"/>
                    <a:pt x="3197" y="2123"/>
                  </a:cubicBezTo>
                  <a:cubicBezTo>
                    <a:pt x="3344" y="2299"/>
                    <a:pt x="3413" y="2528"/>
                    <a:pt x="3390" y="2758"/>
                  </a:cubicBezTo>
                  <a:cubicBezTo>
                    <a:pt x="3370" y="2991"/>
                    <a:pt x="3257" y="3200"/>
                    <a:pt x="3077" y="3347"/>
                  </a:cubicBezTo>
                  <a:cubicBezTo>
                    <a:pt x="2921" y="3477"/>
                    <a:pt x="2725" y="3546"/>
                    <a:pt x="2525" y="3546"/>
                  </a:cubicBezTo>
                  <a:cubicBezTo>
                    <a:pt x="2499" y="3546"/>
                    <a:pt x="2469" y="3546"/>
                    <a:pt x="2442" y="3543"/>
                  </a:cubicBezTo>
                  <a:cubicBezTo>
                    <a:pt x="2212" y="3523"/>
                    <a:pt x="2000" y="3410"/>
                    <a:pt x="1853" y="3230"/>
                  </a:cubicBezTo>
                  <a:cubicBezTo>
                    <a:pt x="1683"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28"/>
            <p:cNvSpPr/>
            <p:nvPr/>
          </p:nvSpPr>
          <p:spPr>
            <a:xfrm rot="-5400000">
              <a:off x="30022" y="4313034"/>
              <a:ext cx="92491" cy="107739"/>
            </a:xfrm>
            <a:custGeom>
              <a:avLst/>
              <a:gdLst/>
              <a:ahLst/>
              <a:cxnLst/>
              <a:rect l="l" t="t" r="r" b="b"/>
              <a:pathLst>
                <a:path w="2220" h="2586" extrusionOk="0">
                  <a:moveTo>
                    <a:pt x="2093" y="1"/>
                  </a:moveTo>
                  <a:cubicBezTo>
                    <a:pt x="2059" y="4"/>
                    <a:pt x="2029" y="17"/>
                    <a:pt x="2010" y="44"/>
                  </a:cubicBezTo>
                  <a:lnTo>
                    <a:pt x="40" y="2403"/>
                  </a:lnTo>
                  <a:cubicBezTo>
                    <a:pt x="0" y="2449"/>
                    <a:pt x="7" y="2519"/>
                    <a:pt x="53" y="2559"/>
                  </a:cubicBezTo>
                  <a:cubicBezTo>
                    <a:pt x="74" y="2577"/>
                    <a:pt x="99" y="2585"/>
                    <a:pt x="124" y="2585"/>
                  </a:cubicBezTo>
                  <a:cubicBezTo>
                    <a:pt x="156" y="2585"/>
                    <a:pt x="187" y="2572"/>
                    <a:pt x="210" y="2546"/>
                  </a:cubicBezTo>
                  <a:lnTo>
                    <a:pt x="2179" y="187"/>
                  </a:lnTo>
                  <a:cubicBezTo>
                    <a:pt x="2219" y="140"/>
                    <a:pt x="2212" y="67"/>
                    <a:pt x="2166" y="31"/>
                  </a:cubicBezTo>
                  <a:cubicBezTo>
                    <a:pt x="2146"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28"/>
            <p:cNvSpPr/>
            <p:nvPr/>
          </p:nvSpPr>
          <p:spPr>
            <a:xfrm rot="-5400000">
              <a:off x="101807" y="4202587"/>
              <a:ext cx="9332" cy="158734"/>
            </a:xfrm>
            <a:custGeom>
              <a:avLst/>
              <a:gdLst/>
              <a:ahLst/>
              <a:cxnLst/>
              <a:rect l="l" t="t" r="r" b="b"/>
              <a:pathLst>
                <a:path w="224" h="3810" extrusionOk="0">
                  <a:moveTo>
                    <a:pt x="114" y="1"/>
                  </a:moveTo>
                  <a:cubicBezTo>
                    <a:pt x="50" y="1"/>
                    <a:pt x="1" y="51"/>
                    <a:pt x="1" y="110"/>
                  </a:cubicBezTo>
                  <a:lnTo>
                    <a:pt x="1" y="3697"/>
                  </a:lnTo>
                  <a:cubicBezTo>
                    <a:pt x="1" y="3760"/>
                    <a:pt x="50" y="3810"/>
                    <a:pt x="114" y="3810"/>
                  </a:cubicBezTo>
                  <a:cubicBezTo>
                    <a:pt x="174" y="3807"/>
                    <a:pt x="223" y="3757"/>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28"/>
            <p:cNvSpPr/>
            <p:nvPr/>
          </p:nvSpPr>
          <p:spPr>
            <a:xfrm rot="-5400000">
              <a:off x="31293" y="4141031"/>
              <a:ext cx="89824" cy="107614"/>
            </a:xfrm>
            <a:custGeom>
              <a:avLst/>
              <a:gdLst/>
              <a:ahLst/>
              <a:cxnLst/>
              <a:rect l="l" t="t" r="r" b="b"/>
              <a:pathLst>
                <a:path w="2156" h="2583" extrusionOk="0">
                  <a:moveTo>
                    <a:pt x="126" y="1"/>
                  </a:moveTo>
                  <a:cubicBezTo>
                    <a:pt x="100" y="1"/>
                    <a:pt x="77" y="11"/>
                    <a:pt x="57" y="27"/>
                  </a:cubicBezTo>
                  <a:cubicBezTo>
                    <a:pt x="7" y="64"/>
                    <a:pt x="0" y="134"/>
                    <a:pt x="40" y="184"/>
                  </a:cubicBezTo>
                  <a:lnTo>
                    <a:pt x="1943" y="2542"/>
                  </a:lnTo>
                  <a:cubicBezTo>
                    <a:pt x="1966" y="2569"/>
                    <a:pt x="1998" y="2582"/>
                    <a:pt x="2030" y="2582"/>
                  </a:cubicBezTo>
                  <a:cubicBezTo>
                    <a:pt x="2055" y="2582"/>
                    <a:pt x="2079" y="2575"/>
                    <a:pt x="2099" y="2559"/>
                  </a:cubicBezTo>
                  <a:cubicBezTo>
                    <a:pt x="2149" y="2519"/>
                    <a:pt x="2156" y="2449"/>
                    <a:pt x="2116" y="2403"/>
                  </a:cubicBezTo>
                  <a:lnTo>
                    <a:pt x="213" y="44"/>
                  </a:lnTo>
                  <a:cubicBezTo>
                    <a:pt x="190" y="17"/>
                    <a:pt x="16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28"/>
            <p:cNvSpPr/>
            <p:nvPr/>
          </p:nvSpPr>
          <p:spPr>
            <a:xfrm rot="-5400000">
              <a:off x="174300" y="4346198"/>
              <a:ext cx="22498" cy="22498"/>
            </a:xfrm>
            <a:custGeom>
              <a:avLst/>
              <a:gdLst/>
              <a:ahLst/>
              <a:cxnLst/>
              <a:rect l="l" t="t" r="r" b="b"/>
              <a:pathLst>
                <a:path w="540" h="540" extrusionOk="0">
                  <a:moveTo>
                    <a:pt x="270" y="1"/>
                  </a:moveTo>
                  <a:cubicBezTo>
                    <a:pt x="121" y="1"/>
                    <a:pt x="1" y="124"/>
                    <a:pt x="1" y="270"/>
                  </a:cubicBezTo>
                  <a:cubicBezTo>
                    <a:pt x="1" y="420"/>
                    <a:pt x="121" y="540"/>
                    <a:pt x="270" y="540"/>
                  </a:cubicBezTo>
                  <a:cubicBezTo>
                    <a:pt x="417" y="540"/>
                    <a:pt x="540" y="420"/>
                    <a:pt x="540" y="270"/>
                  </a:cubicBezTo>
                  <a:cubicBezTo>
                    <a:pt x="540" y="124"/>
                    <a:pt x="41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28"/>
            <p:cNvSpPr/>
            <p:nvPr/>
          </p:nvSpPr>
          <p:spPr>
            <a:xfrm rot="-5400000">
              <a:off x="53853" y="4448313"/>
              <a:ext cx="22373" cy="22373"/>
            </a:xfrm>
            <a:custGeom>
              <a:avLst/>
              <a:gdLst/>
              <a:ahLst/>
              <a:cxnLst/>
              <a:rect l="l" t="t" r="r" b="b"/>
              <a:pathLst>
                <a:path w="537" h="537" extrusionOk="0">
                  <a:moveTo>
                    <a:pt x="270" y="1"/>
                  </a:moveTo>
                  <a:cubicBezTo>
                    <a:pt x="120" y="1"/>
                    <a:pt x="0" y="121"/>
                    <a:pt x="0" y="267"/>
                  </a:cubicBezTo>
                  <a:cubicBezTo>
                    <a:pt x="0" y="417"/>
                    <a:pt x="120" y="536"/>
                    <a:pt x="270" y="536"/>
                  </a:cubicBezTo>
                  <a:cubicBezTo>
                    <a:pt x="416" y="536"/>
                    <a:pt x="536" y="417"/>
                    <a:pt x="536" y="267"/>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28"/>
            <p:cNvSpPr/>
            <p:nvPr/>
          </p:nvSpPr>
          <p:spPr>
            <a:xfrm rot="-5400000">
              <a:off x="53791" y="4094119"/>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16" y="536"/>
                    <a:pt x="540" y="417"/>
                    <a:pt x="540" y="267"/>
                  </a:cubicBezTo>
                  <a:cubicBezTo>
                    <a:pt x="540"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28"/>
            <p:cNvSpPr/>
            <p:nvPr/>
          </p:nvSpPr>
          <p:spPr>
            <a:xfrm rot="-5400000">
              <a:off x="174362" y="4196817"/>
              <a:ext cx="22373" cy="22498"/>
            </a:xfrm>
            <a:custGeom>
              <a:avLst/>
              <a:gdLst/>
              <a:ahLst/>
              <a:cxnLst/>
              <a:rect l="l" t="t" r="r" b="b"/>
              <a:pathLst>
                <a:path w="537" h="540" extrusionOk="0">
                  <a:moveTo>
                    <a:pt x="270" y="1"/>
                  </a:moveTo>
                  <a:cubicBezTo>
                    <a:pt x="120" y="1"/>
                    <a:pt x="0" y="124"/>
                    <a:pt x="0" y="270"/>
                  </a:cubicBezTo>
                  <a:cubicBezTo>
                    <a:pt x="0" y="420"/>
                    <a:pt x="120" y="540"/>
                    <a:pt x="270" y="540"/>
                  </a:cubicBezTo>
                  <a:cubicBezTo>
                    <a:pt x="416" y="540"/>
                    <a:pt x="536" y="420"/>
                    <a:pt x="536" y="270"/>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28"/>
            <p:cNvSpPr/>
            <p:nvPr/>
          </p:nvSpPr>
          <p:spPr>
            <a:xfrm rot="-5400000">
              <a:off x="-76071" y="3509761"/>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1" y="5509"/>
                    <a:pt x="13242" y="4611"/>
                    <a:pt x="13661" y="3407"/>
                  </a:cubicBezTo>
                  <a:cubicBezTo>
                    <a:pt x="14020" y="2372"/>
                    <a:pt x="13847" y="1181"/>
                    <a:pt x="13172" y="0"/>
                  </a:cubicBezTo>
                  <a:lnTo>
                    <a:pt x="12912" y="0"/>
                  </a:lnTo>
                  <a:cubicBezTo>
                    <a:pt x="13608" y="1161"/>
                    <a:pt x="13801" y="2332"/>
                    <a:pt x="13455" y="3334"/>
                  </a:cubicBezTo>
                  <a:cubicBezTo>
                    <a:pt x="13059" y="4468"/>
                    <a:pt x="12027" y="5316"/>
                    <a:pt x="10470" y="5789"/>
                  </a:cubicBezTo>
                  <a:cubicBezTo>
                    <a:pt x="8035" y="6527"/>
                    <a:pt x="7257" y="7702"/>
                    <a:pt x="7011" y="8311"/>
                  </a:cubicBezTo>
                  <a:cubicBezTo>
                    <a:pt x="6764" y="7702"/>
                    <a:pt x="5989" y="6527"/>
                    <a:pt x="3554" y="5789"/>
                  </a:cubicBezTo>
                  <a:cubicBezTo>
                    <a:pt x="1997" y="5316"/>
                    <a:pt x="966" y="4468"/>
                    <a:pt x="570" y="3334"/>
                  </a:cubicBezTo>
                  <a:cubicBezTo>
                    <a:pt x="220"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28"/>
            <p:cNvSpPr/>
            <p:nvPr/>
          </p:nvSpPr>
          <p:spPr>
            <a:xfrm rot="-5400000">
              <a:off x="-60198" y="3541174"/>
              <a:ext cx="489451" cy="342507"/>
            </a:xfrm>
            <a:custGeom>
              <a:avLst/>
              <a:gdLst/>
              <a:ahLst/>
              <a:cxnLst/>
              <a:rect l="l" t="t" r="r" b="b"/>
              <a:pathLst>
                <a:path w="11748" h="8221" extrusionOk="0">
                  <a:moveTo>
                    <a:pt x="666" y="0"/>
                  </a:moveTo>
                  <a:cubicBezTo>
                    <a:pt x="137" y="965"/>
                    <a:pt x="1" y="1936"/>
                    <a:pt x="297" y="2781"/>
                  </a:cubicBezTo>
                  <a:cubicBezTo>
                    <a:pt x="649" y="3793"/>
                    <a:pt x="1558"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8" y="1936"/>
                    <a:pt x="11611" y="965"/>
                    <a:pt x="11082" y="0"/>
                  </a:cubicBezTo>
                  <a:lnTo>
                    <a:pt x="10830" y="0"/>
                  </a:lnTo>
                  <a:cubicBezTo>
                    <a:pt x="11379" y="945"/>
                    <a:pt x="11525" y="1893"/>
                    <a:pt x="11242" y="2708"/>
                  </a:cubicBezTo>
                  <a:cubicBezTo>
                    <a:pt x="10916" y="3650"/>
                    <a:pt x="10058" y="4358"/>
                    <a:pt x="8760" y="4751"/>
                  </a:cubicBezTo>
                  <a:cubicBezTo>
                    <a:pt x="6771" y="5356"/>
                    <a:pt x="6099" y="6308"/>
                    <a:pt x="5876"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28"/>
            <p:cNvSpPr/>
            <p:nvPr/>
          </p:nvSpPr>
          <p:spPr>
            <a:xfrm rot="-5400000">
              <a:off x="73268" y="3610855"/>
              <a:ext cx="91116" cy="203105"/>
            </a:xfrm>
            <a:custGeom>
              <a:avLst/>
              <a:gdLst/>
              <a:ahLst/>
              <a:cxnLst/>
              <a:rect l="l" t="t" r="r" b="b"/>
              <a:pathLst>
                <a:path w="2187" h="4875" extrusionOk="0">
                  <a:moveTo>
                    <a:pt x="1092" y="223"/>
                  </a:moveTo>
                  <a:cubicBezTo>
                    <a:pt x="1464" y="223"/>
                    <a:pt x="1963" y="3041"/>
                    <a:pt x="1963" y="3780"/>
                  </a:cubicBezTo>
                  <a:lnTo>
                    <a:pt x="1966" y="3780"/>
                  </a:lnTo>
                  <a:cubicBezTo>
                    <a:pt x="1963" y="4262"/>
                    <a:pt x="1574" y="4651"/>
                    <a:pt x="1092" y="4651"/>
                  </a:cubicBezTo>
                  <a:cubicBezTo>
                    <a:pt x="612" y="4651"/>
                    <a:pt x="220" y="4262"/>
                    <a:pt x="220" y="3780"/>
                  </a:cubicBezTo>
                  <a:cubicBezTo>
                    <a:pt x="220" y="3041"/>
                    <a:pt x="716"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28"/>
            <p:cNvSpPr/>
            <p:nvPr/>
          </p:nvSpPr>
          <p:spPr>
            <a:xfrm rot="-5400000">
              <a:off x="13587" y="3732238"/>
              <a:ext cx="156401" cy="157026"/>
            </a:xfrm>
            <a:custGeom>
              <a:avLst/>
              <a:gdLst/>
              <a:ahLst/>
              <a:cxnLst/>
              <a:rect l="l" t="t" r="r" b="b"/>
              <a:pathLst>
                <a:path w="3754" h="3769" extrusionOk="0">
                  <a:moveTo>
                    <a:pt x="2722" y="0"/>
                  </a:moveTo>
                  <a:cubicBezTo>
                    <a:pt x="1794" y="569"/>
                    <a:pt x="543" y="1787"/>
                    <a:pt x="383" y="1980"/>
                  </a:cubicBezTo>
                  <a:cubicBezTo>
                    <a:pt x="0" y="2449"/>
                    <a:pt x="64" y="3134"/>
                    <a:pt x="529" y="3520"/>
                  </a:cubicBezTo>
                  <a:cubicBezTo>
                    <a:pt x="733" y="3687"/>
                    <a:pt x="979" y="3769"/>
                    <a:pt x="1224" y="3769"/>
                  </a:cubicBezTo>
                  <a:cubicBezTo>
                    <a:pt x="1539" y="3769"/>
                    <a:pt x="1851" y="3634"/>
                    <a:pt x="2066" y="3373"/>
                  </a:cubicBezTo>
                  <a:cubicBezTo>
                    <a:pt x="2246" y="3157"/>
                    <a:pt x="2748" y="2375"/>
                    <a:pt x="3154" y="1600"/>
                  </a:cubicBezTo>
                  <a:cubicBezTo>
                    <a:pt x="3633" y="692"/>
                    <a:pt x="3753" y="240"/>
                    <a:pt x="3736" y="0"/>
                  </a:cubicBezTo>
                  <a:lnTo>
                    <a:pt x="3524" y="0"/>
                  </a:lnTo>
                  <a:cubicBezTo>
                    <a:pt x="3613" y="462"/>
                    <a:pt x="2339" y="2695"/>
                    <a:pt x="1897" y="3230"/>
                  </a:cubicBezTo>
                  <a:cubicBezTo>
                    <a:pt x="1730" y="3430"/>
                    <a:pt x="1484" y="3546"/>
                    <a:pt x="1225" y="3546"/>
                  </a:cubicBezTo>
                  <a:cubicBezTo>
                    <a:pt x="1022" y="3546"/>
                    <a:pt x="825" y="3477"/>
                    <a:pt x="672" y="3347"/>
                  </a:cubicBezTo>
                  <a:cubicBezTo>
                    <a:pt x="300" y="3041"/>
                    <a:pt x="250" y="2492"/>
                    <a:pt x="553" y="2123"/>
                  </a:cubicBezTo>
                  <a:cubicBezTo>
                    <a:pt x="935" y="1660"/>
                    <a:pt x="2439"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28"/>
            <p:cNvSpPr/>
            <p:nvPr/>
          </p:nvSpPr>
          <p:spPr>
            <a:xfrm rot="-5400000">
              <a:off x="15920" y="3538799"/>
              <a:ext cx="151818" cy="157109"/>
            </a:xfrm>
            <a:custGeom>
              <a:avLst/>
              <a:gdLst/>
              <a:ahLst/>
              <a:cxnLst/>
              <a:rect l="l" t="t" r="r" b="b"/>
              <a:pathLst>
                <a:path w="3644" h="3771" extrusionOk="0">
                  <a:moveTo>
                    <a:pt x="14" y="0"/>
                  </a:moveTo>
                  <a:cubicBezTo>
                    <a:pt x="1" y="240"/>
                    <a:pt x="117" y="692"/>
                    <a:pt x="596" y="1600"/>
                  </a:cubicBezTo>
                  <a:cubicBezTo>
                    <a:pt x="1002" y="2375"/>
                    <a:pt x="1505" y="3154"/>
                    <a:pt x="1684" y="3373"/>
                  </a:cubicBezTo>
                  <a:cubicBezTo>
                    <a:pt x="1867" y="3596"/>
                    <a:pt x="2133" y="3739"/>
                    <a:pt x="2423" y="3766"/>
                  </a:cubicBezTo>
                  <a:cubicBezTo>
                    <a:pt x="2457" y="3769"/>
                    <a:pt x="2491" y="3771"/>
                    <a:pt x="2526" y="3771"/>
                  </a:cubicBezTo>
                  <a:cubicBezTo>
                    <a:pt x="2779" y="3771"/>
                    <a:pt x="3025" y="3684"/>
                    <a:pt x="3221" y="3520"/>
                  </a:cubicBezTo>
                  <a:cubicBezTo>
                    <a:pt x="3448" y="3337"/>
                    <a:pt x="3587" y="3071"/>
                    <a:pt x="3614" y="2781"/>
                  </a:cubicBezTo>
                  <a:cubicBezTo>
                    <a:pt x="3644" y="2492"/>
                    <a:pt x="3554" y="2206"/>
                    <a:pt x="3371" y="1983"/>
                  </a:cubicBezTo>
                  <a:cubicBezTo>
                    <a:pt x="3191" y="1767"/>
                    <a:pt x="2519" y="1128"/>
                    <a:pt x="1834" y="579"/>
                  </a:cubicBezTo>
                  <a:cubicBezTo>
                    <a:pt x="1581" y="373"/>
                    <a:pt x="1315" y="180"/>
                    <a:pt x="1042" y="3"/>
                  </a:cubicBezTo>
                  <a:lnTo>
                    <a:pt x="583" y="3"/>
                  </a:lnTo>
                  <a:cubicBezTo>
                    <a:pt x="796" y="100"/>
                    <a:pt x="1139" y="306"/>
                    <a:pt x="1694" y="752"/>
                  </a:cubicBezTo>
                  <a:cubicBezTo>
                    <a:pt x="2360" y="1281"/>
                    <a:pt x="3028" y="1920"/>
                    <a:pt x="3198" y="2123"/>
                  </a:cubicBezTo>
                  <a:cubicBezTo>
                    <a:pt x="3344" y="2302"/>
                    <a:pt x="3414" y="2532"/>
                    <a:pt x="3394" y="2761"/>
                  </a:cubicBezTo>
                  <a:cubicBezTo>
                    <a:pt x="3371" y="2991"/>
                    <a:pt x="3258" y="3204"/>
                    <a:pt x="3082" y="3350"/>
                  </a:cubicBezTo>
                  <a:cubicBezTo>
                    <a:pt x="2925" y="3480"/>
                    <a:pt x="2729" y="3550"/>
                    <a:pt x="2529" y="3550"/>
                  </a:cubicBezTo>
                  <a:cubicBezTo>
                    <a:pt x="2503" y="3550"/>
                    <a:pt x="2473" y="3546"/>
                    <a:pt x="2446" y="3546"/>
                  </a:cubicBezTo>
                  <a:cubicBezTo>
                    <a:pt x="2213" y="3523"/>
                    <a:pt x="2004" y="3410"/>
                    <a:pt x="1857" y="3234"/>
                  </a:cubicBezTo>
                  <a:cubicBezTo>
                    <a:pt x="1688" y="3027"/>
                    <a:pt x="1189" y="2249"/>
                    <a:pt x="793" y="1497"/>
                  </a:cubicBezTo>
                  <a:cubicBezTo>
                    <a:pt x="267" y="496"/>
                    <a:pt x="221" y="13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28"/>
            <p:cNvSpPr/>
            <p:nvPr/>
          </p:nvSpPr>
          <p:spPr>
            <a:xfrm rot="-5400000">
              <a:off x="30106" y="3743591"/>
              <a:ext cx="92324" cy="107739"/>
            </a:xfrm>
            <a:custGeom>
              <a:avLst/>
              <a:gdLst/>
              <a:ahLst/>
              <a:cxnLst/>
              <a:rect l="l" t="t" r="r" b="b"/>
              <a:pathLst>
                <a:path w="2216" h="2586" extrusionOk="0">
                  <a:moveTo>
                    <a:pt x="2090" y="1"/>
                  </a:moveTo>
                  <a:cubicBezTo>
                    <a:pt x="2056" y="4"/>
                    <a:pt x="2026" y="17"/>
                    <a:pt x="2006" y="44"/>
                  </a:cubicBezTo>
                  <a:lnTo>
                    <a:pt x="37" y="2403"/>
                  </a:lnTo>
                  <a:cubicBezTo>
                    <a:pt x="0" y="2449"/>
                    <a:pt x="7"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28"/>
            <p:cNvSpPr/>
            <p:nvPr/>
          </p:nvSpPr>
          <p:spPr>
            <a:xfrm rot="-5400000">
              <a:off x="101807" y="3633061"/>
              <a:ext cx="9332" cy="158734"/>
            </a:xfrm>
            <a:custGeom>
              <a:avLst/>
              <a:gdLst/>
              <a:ahLst/>
              <a:cxnLst/>
              <a:rect l="l" t="t" r="r" b="b"/>
              <a:pathLst>
                <a:path w="224" h="3810" extrusionOk="0">
                  <a:moveTo>
                    <a:pt x="111" y="1"/>
                  </a:moveTo>
                  <a:cubicBezTo>
                    <a:pt x="51" y="1"/>
                    <a:pt x="1" y="51"/>
                    <a:pt x="1" y="110"/>
                  </a:cubicBezTo>
                  <a:lnTo>
                    <a:pt x="1" y="3697"/>
                  </a:lnTo>
                  <a:cubicBezTo>
                    <a:pt x="1" y="3757"/>
                    <a:pt x="51" y="3810"/>
                    <a:pt x="111" y="3810"/>
                  </a:cubicBezTo>
                  <a:cubicBezTo>
                    <a:pt x="174" y="3810"/>
                    <a:pt x="224" y="3757"/>
                    <a:pt x="224" y="3697"/>
                  </a:cubicBezTo>
                  <a:lnTo>
                    <a:pt x="224" y="110"/>
                  </a:lnTo>
                  <a:cubicBezTo>
                    <a:pt x="224" y="51"/>
                    <a:pt x="174"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28"/>
            <p:cNvSpPr/>
            <p:nvPr/>
          </p:nvSpPr>
          <p:spPr>
            <a:xfrm rot="-5400000">
              <a:off x="31356" y="3571567"/>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28"/>
            <p:cNvSpPr/>
            <p:nvPr/>
          </p:nvSpPr>
          <p:spPr>
            <a:xfrm rot="-5400000">
              <a:off x="174383" y="3776713"/>
              <a:ext cx="22331" cy="22498"/>
            </a:xfrm>
            <a:custGeom>
              <a:avLst/>
              <a:gdLst/>
              <a:ahLst/>
              <a:cxnLst/>
              <a:rect l="l" t="t" r="r" b="b"/>
              <a:pathLst>
                <a:path w="536" h="540" extrusionOk="0">
                  <a:moveTo>
                    <a:pt x="266" y="1"/>
                  </a:moveTo>
                  <a:cubicBezTo>
                    <a:pt x="120" y="1"/>
                    <a:pt x="0" y="121"/>
                    <a:pt x="0" y="270"/>
                  </a:cubicBezTo>
                  <a:cubicBezTo>
                    <a:pt x="0" y="420"/>
                    <a:pt x="120" y="540"/>
                    <a:pt x="266" y="540"/>
                  </a:cubicBezTo>
                  <a:cubicBezTo>
                    <a:pt x="416" y="540"/>
                    <a:pt x="536" y="420"/>
                    <a:pt x="536" y="270"/>
                  </a:cubicBezTo>
                  <a:cubicBezTo>
                    <a:pt x="536" y="124"/>
                    <a:pt x="416"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28"/>
            <p:cNvSpPr/>
            <p:nvPr/>
          </p:nvSpPr>
          <p:spPr>
            <a:xfrm rot="-5400000">
              <a:off x="53791" y="3878849"/>
              <a:ext cx="22498" cy="22373"/>
            </a:xfrm>
            <a:custGeom>
              <a:avLst/>
              <a:gdLst/>
              <a:ahLst/>
              <a:cxnLst/>
              <a:rect l="l" t="t" r="r" b="b"/>
              <a:pathLst>
                <a:path w="540" h="537" extrusionOk="0">
                  <a:moveTo>
                    <a:pt x="267" y="1"/>
                  </a:moveTo>
                  <a:cubicBezTo>
                    <a:pt x="120" y="1"/>
                    <a:pt x="0" y="119"/>
                    <a:pt x="0" y="267"/>
                  </a:cubicBezTo>
                  <a:cubicBezTo>
                    <a:pt x="0" y="417"/>
                    <a:pt x="120" y="536"/>
                    <a:pt x="270" y="536"/>
                  </a:cubicBezTo>
                  <a:cubicBezTo>
                    <a:pt x="272" y="536"/>
                    <a:pt x="274" y="536"/>
                    <a:pt x="276" y="536"/>
                  </a:cubicBezTo>
                  <a:cubicBezTo>
                    <a:pt x="423" y="536"/>
                    <a:pt x="539" y="415"/>
                    <a:pt x="539" y="267"/>
                  </a:cubicBezTo>
                  <a:cubicBezTo>
                    <a:pt x="539" y="121"/>
                    <a:pt x="419" y="1"/>
                    <a:pt x="273" y="1"/>
                  </a:cubicBezTo>
                  <a:cubicBezTo>
                    <a:pt x="271" y="1"/>
                    <a:pt x="26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28"/>
            <p:cNvSpPr/>
            <p:nvPr/>
          </p:nvSpPr>
          <p:spPr>
            <a:xfrm rot="-5400000">
              <a:off x="53853" y="3524655"/>
              <a:ext cx="22373" cy="22373"/>
            </a:xfrm>
            <a:custGeom>
              <a:avLst/>
              <a:gdLst/>
              <a:ahLst/>
              <a:cxnLst/>
              <a:rect l="l" t="t" r="r" b="b"/>
              <a:pathLst>
                <a:path w="537" h="537" extrusionOk="0">
                  <a:moveTo>
                    <a:pt x="267" y="1"/>
                  </a:moveTo>
                  <a:cubicBezTo>
                    <a:pt x="121" y="1"/>
                    <a:pt x="1" y="121"/>
                    <a:pt x="1" y="267"/>
                  </a:cubicBezTo>
                  <a:cubicBezTo>
                    <a:pt x="1" y="417"/>
                    <a:pt x="121" y="536"/>
                    <a:pt x="267" y="536"/>
                  </a:cubicBezTo>
                  <a:cubicBezTo>
                    <a:pt x="417" y="536"/>
                    <a:pt x="536" y="417"/>
                    <a:pt x="536" y="267"/>
                  </a:cubicBezTo>
                  <a:cubicBezTo>
                    <a:pt x="536" y="121"/>
                    <a:pt x="41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28"/>
            <p:cNvSpPr/>
            <p:nvPr/>
          </p:nvSpPr>
          <p:spPr>
            <a:xfrm rot="-5400000">
              <a:off x="174300" y="3627353"/>
              <a:ext cx="22498" cy="22498"/>
            </a:xfrm>
            <a:custGeom>
              <a:avLst/>
              <a:gdLst/>
              <a:ahLst/>
              <a:cxnLst/>
              <a:rect l="l" t="t" r="r" b="b"/>
              <a:pathLst>
                <a:path w="540" h="540" extrusionOk="0">
                  <a:moveTo>
                    <a:pt x="270" y="1"/>
                  </a:moveTo>
                  <a:cubicBezTo>
                    <a:pt x="123" y="1"/>
                    <a:pt x="0" y="124"/>
                    <a:pt x="0" y="270"/>
                  </a:cubicBezTo>
                  <a:cubicBezTo>
                    <a:pt x="0" y="420"/>
                    <a:pt x="123"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28"/>
            <p:cNvSpPr/>
            <p:nvPr/>
          </p:nvSpPr>
          <p:spPr>
            <a:xfrm rot="-5400000">
              <a:off x="-76134" y="2940297"/>
              <a:ext cx="584275" cy="405459"/>
            </a:xfrm>
            <a:custGeom>
              <a:avLst/>
              <a:gdLst/>
              <a:ahLst/>
              <a:cxnLst/>
              <a:rect l="l" t="t" r="r" b="b"/>
              <a:pathLst>
                <a:path w="14024" h="9732" extrusionOk="0">
                  <a:moveTo>
                    <a:pt x="849" y="0"/>
                  </a:moveTo>
                  <a:cubicBezTo>
                    <a:pt x="177" y="1181"/>
                    <a:pt x="1" y="2372"/>
                    <a:pt x="360" y="3407"/>
                  </a:cubicBezTo>
                  <a:cubicBezTo>
                    <a:pt x="779" y="4611"/>
                    <a:pt x="1860" y="5509"/>
                    <a:pt x="3491" y="6002"/>
                  </a:cubicBezTo>
                  <a:cubicBezTo>
                    <a:pt x="6681" y="6970"/>
                    <a:pt x="6901" y="8706"/>
                    <a:pt x="6901" y="8723"/>
                  </a:cubicBezTo>
                  <a:lnTo>
                    <a:pt x="7010" y="9731"/>
                  </a:lnTo>
                  <a:lnTo>
                    <a:pt x="7123" y="8726"/>
                  </a:lnTo>
                  <a:cubicBezTo>
                    <a:pt x="7123" y="8706"/>
                    <a:pt x="7356" y="6967"/>
                    <a:pt x="10534" y="6002"/>
                  </a:cubicBezTo>
                  <a:cubicBezTo>
                    <a:pt x="12164" y="5509"/>
                    <a:pt x="13245" y="4611"/>
                    <a:pt x="13664" y="3407"/>
                  </a:cubicBezTo>
                  <a:cubicBezTo>
                    <a:pt x="14023" y="2372"/>
                    <a:pt x="13847" y="1181"/>
                    <a:pt x="13175" y="0"/>
                  </a:cubicBezTo>
                  <a:lnTo>
                    <a:pt x="12916" y="0"/>
                  </a:lnTo>
                  <a:cubicBezTo>
                    <a:pt x="13611" y="1161"/>
                    <a:pt x="13804" y="2332"/>
                    <a:pt x="13455" y="3334"/>
                  </a:cubicBezTo>
                  <a:cubicBezTo>
                    <a:pt x="13059" y="4468"/>
                    <a:pt x="12027" y="5316"/>
                    <a:pt x="10470" y="5789"/>
                  </a:cubicBezTo>
                  <a:cubicBezTo>
                    <a:pt x="8035" y="6527"/>
                    <a:pt x="7257" y="7702"/>
                    <a:pt x="7014" y="8311"/>
                  </a:cubicBezTo>
                  <a:cubicBezTo>
                    <a:pt x="6768" y="7702"/>
                    <a:pt x="5989" y="6527"/>
                    <a:pt x="3554" y="5789"/>
                  </a:cubicBezTo>
                  <a:cubicBezTo>
                    <a:pt x="1997" y="5316"/>
                    <a:pt x="965" y="4468"/>
                    <a:pt x="570" y="3334"/>
                  </a:cubicBezTo>
                  <a:cubicBezTo>
                    <a:pt x="224" y="2332"/>
                    <a:pt x="416"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28"/>
            <p:cNvSpPr/>
            <p:nvPr/>
          </p:nvSpPr>
          <p:spPr>
            <a:xfrm rot="-5400000">
              <a:off x="-60135" y="2971710"/>
              <a:ext cx="489326" cy="342507"/>
            </a:xfrm>
            <a:custGeom>
              <a:avLst/>
              <a:gdLst/>
              <a:ahLst/>
              <a:cxnLst/>
              <a:rect l="l" t="t" r="r" b="b"/>
              <a:pathLst>
                <a:path w="11745" h="8221" extrusionOk="0">
                  <a:moveTo>
                    <a:pt x="663" y="0"/>
                  </a:moveTo>
                  <a:cubicBezTo>
                    <a:pt x="137"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71" y="5356"/>
                    <a:pt x="6099"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28"/>
            <p:cNvSpPr/>
            <p:nvPr/>
          </p:nvSpPr>
          <p:spPr>
            <a:xfrm rot="-5400000">
              <a:off x="73268" y="3041328"/>
              <a:ext cx="91116" cy="203105"/>
            </a:xfrm>
            <a:custGeom>
              <a:avLst/>
              <a:gdLst/>
              <a:ahLst/>
              <a:cxnLst/>
              <a:rect l="l" t="t" r="r" b="b"/>
              <a:pathLst>
                <a:path w="2187" h="4875" extrusionOk="0">
                  <a:moveTo>
                    <a:pt x="1092" y="223"/>
                  </a:moveTo>
                  <a:cubicBezTo>
                    <a:pt x="1464" y="223"/>
                    <a:pt x="1963" y="3041"/>
                    <a:pt x="1963" y="3780"/>
                  </a:cubicBezTo>
                  <a:cubicBezTo>
                    <a:pt x="1960" y="4259"/>
                    <a:pt x="1571" y="4648"/>
                    <a:pt x="1092" y="4651"/>
                  </a:cubicBezTo>
                  <a:cubicBezTo>
                    <a:pt x="613" y="4648"/>
                    <a:pt x="223" y="4262"/>
                    <a:pt x="220" y="3780"/>
                  </a:cubicBezTo>
                  <a:cubicBezTo>
                    <a:pt x="220" y="3041"/>
                    <a:pt x="719" y="223"/>
                    <a:pt x="1092" y="223"/>
                  </a:cubicBezTo>
                  <a:close/>
                  <a:moveTo>
                    <a:pt x="1092" y="0"/>
                  </a:moveTo>
                  <a:cubicBezTo>
                    <a:pt x="390" y="0"/>
                    <a:pt x="0" y="3421"/>
                    <a:pt x="0" y="3780"/>
                  </a:cubicBezTo>
                  <a:cubicBezTo>
                    <a:pt x="0" y="4382"/>
                    <a:pt x="490" y="4871"/>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28"/>
            <p:cNvSpPr/>
            <p:nvPr/>
          </p:nvSpPr>
          <p:spPr>
            <a:xfrm rot="-5400000">
              <a:off x="13607" y="3162858"/>
              <a:ext cx="156359" cy="157026"/>
            </a:xfrm>
            <a:custGeom>
              <a:avLst/>
              <a:gdLst/>
              <a:ahLst/>
              <a:cxnLst/>
              <a:rect l="l" t="t" r="r" b="b"/>
              <a:pathLst>
                <a:path w="3753" h="3769" extrusionOk="0">
                  <a:moveTo>
                    <a:pt x="2725" y="0"/>
                  </a:moveTo>
                  <a:cubicBezTo>
                    <a:pt x="1797" y="569"/>
                    <a:pt x="543" y="1787"/>
                    <a:pt x="383" y="1980"/>
                  </a:cubicBezTo>
                  <a:cubicBezTo>
                    <a:pt x="0" y="2445"/>
                    <a:pt x="67" y="3134"/>
                    <a:pt x="529" y="3520"/>
                  </a:cubicBezTo>
                  <a:cubicBezTo>
                    <a:pt x="733" y="3687"/>
                    <a:pt x="978" y="3768"/>
                    <a:pt x="1223" y="3768"/>
                  </a:cubicBezTo>
                  <a:cubicBezTo>
                    <a:pt x="1539" y="3768"/>
                    <a:pt x="1852" y="3633"/>
                    <a:pt x="2070" y="3370"/>
                  </a:cubicBezTo>
                  <a:cubicBezTo>
                    <a:pt x="2249" y="3154"/>
                    <a:pt x="2748" y="2375"/>
                    <a:pt x="3157" y="1597"/>
                  </a:cubicBezTo>
                  <a:cubicBezTo>
                    <a:pt x="3637" y="689"/>
                    <a:pt x="3753" y="240"/>
                    <a:pt x="3740" y="0"/>
                  </a:cubicBezTo>
                  <a:lnTo>
                    <a:pt x="3527" y="0"/>
                  </a:lnTo>
                  <a:cubicBezTo>
                    <a:pt x="3613" y="462"/>
                    <a:pt x="2342" y="2691"/>
                    <a:pt x="1900" y="3230"/>
                  </a:cubicBezTo>
                  <a:cubicBezTo>
                    <a:pt x="1734" y="3430"/>
                    <a:pt x="1487" y="3546"/>
                    <a:pt x="1228"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28"/>
            <p:cNvSpPr/>
            <p:nvPr/>
          </p:nvSpPr>
          <p:spPr>
            <a:xfrm rot="-5400000">
              <a:off x="15836" y="2969315"/>
              <a:ext cx="151985" cy="157109"/>
            </a:xfrm>
            <a:custGeom>
              <a:avLst/>
              <a:gdLst/>
              <a:ahLst/>
              <a:cxnLst/>
              <a:rect l="l" t="t" r="r" b="b"/>
              <a:pathLst>
                <a:path w="3648" h="3771" extrusionOk="0">
                  <a:moveTo>
                    <a:pt x="14" y="0"/>
                  </a:moveTo>
                  <a:cubicBezTo>
                    <a:pt x="1" y="240"/>
                    <a:pt x="121" y="692"/>
                    <a:pt x="596" y="1600"/>
                  </a:cubicBezTo>
                  <a:cubicBezTo>
                    <a:pt x="1006" y="2375"/>
                    <a:pt x="1505" y="3157"/>
                    <a:pt x="1684" y="3373"/>
                  </a:cubicBezTo>
                  <a:cubicBezTo>
                    <a:pt x="1871" y="3596"/>
                    <a:pt x="2137" y="3739"/>
                    <a:pt x="2423" y="3766"/>
                  </a:cubicBezTo>
                  <a:cubicBezTo>
                    <a:pt x="2457" y="3769"/>
                    <a:pt x="2491" y="3771"/>
                    <a:pt x="2526" y="3771"/>
                  </a:cubicBezTo>
                  <a:cubicBezTo>
                    <a:pt x="2780" y="3771"/>
                    <a:pt x="3028" y="3684"/>
                    <a:pt x="3225" y="3523"/>
                  </a:cubicBezTo>
                  <a:cubicBezTo>
                    <a:pt x="3447" y="3340"/>
                    <a:pt x="3591" y="3071"/>
                    <a:pt x="3617" y="2785"/>
                  </a:cubicBezTo>
                  <a:cubicBezTo>
                    <a:pt x="3647" y="2495"/>
                    <a:pt x="3557" y="2206"/>
                    <a:pt x="3371" y="1983"/>
                  </a:cubicBezTo>
                  <a:cubicBezTo>
                    <a:pt x="3191" y="1767"/>
                    <a:pt x="2523" y="1128"/>
                    <a:pt x="1837" y="579"/>
                  </a:cubicBezTo>
                  <a:cubicBezTo>
                    <a:pt x="1581" y="373"/>
                    <a:pt x="1318" y="180"/>
                    <a:pt x="1042" y="3"/>
                  </a:cubicBezTo>
                  <a:lnTo>
                    <a:pt x="586" y="3"/>
                  </a:lnTo>
                  <a:cubicBezTo>
                    <a:pt x="799" y="100"/>
                    <a:pt x="1142" y="306"/>
                    <a:pt x="1698" y="752"/>
                  </a:cubicBezTo>
                  <a:cubicBezTo>
                    <a:pt x="2360" y="1281"/>
                    <a:pt x="3032" y="1920"/>
                    <a:pt x="3198" y="2123"/>
                  </a:cubicBezTo>
                  <a:cubicBezTo>
                    <a:pt x="3348" y="2302"/>
                    <a:pt x="3418" y="2532"/>
                    <a:pt x="3394" y="2761"/>
                  </a:cubicBezTo>
                  <a:cubicBezTo>
                    <a:pt x="3374" y="2991"/>
                    <a:pt x="3261" y="3204"/>
                    <a:pt x="3082" y="3350"/>
                  </a:cubicBezTo>
                  <a:cubicBezTo>
                    <a:pt x="2928" y="3480"/>
                    <a:pt x="2732" y="3550"/>
                    <a:pt x="2529" y="3550"/>
                  </a:cubicBezTo>
                  <a:cubicBezTo>
                    <a:pt x="2503" y="3550"/>
                    <a:pt x="2476" y="3546"/>
                    <a:pt x="2446" y="3546"/>
                  </a:cubicBezTo>
                  <a:cubicBezTo>
                    <a:pt x="2217" y="3523"/>
                    <a:pt x="2004" y="3410"/>
                    <a:pt x="1857" y="3234"/>
                  </a:cubicBezTo>
                  <a:cubicBezTo>
                    <a:pt x="1688" y="3027"/>
                    <a:pt x="1192" y="2249"/>
                    <a:pt x="796" y="1497"/>
                  </a:cubicBezTo>
                  <a:cubicBezTo>
                    <a:pt x="270" y="496"/>
                    <a:pt x="224"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28"/>
            <p:cNvSpPr/>
            <p:nvPr/>
          </p:nvSpPr>
          <p:spPr>
            <a:xfrm rot="-5400000">
              <a:off x="30106" y="3174190"/>
              <a:ext cx="92324" cy="107739"/>
            </a:xfrm>
            <a:custGeom>
              <a:avLst/>
              <a:gdLst/>
              <a:ahLst/>
              <a:cxnLst/>
              <a:rect l="l" t="t" r="r" b="b"/>
              <a:pathLst>
                <a:path w="2216" h="2586" extrusionOk="0">
                  <a:moveTo>
                    <a:pt x="2093" y="1"/>
                  </a:moveTo>
                  <a:cubicBezTo>
                    <a:pt x="2059" y="1"/>
                    <a:pt x="2026" y="17"/>
                    <a:pt x="2006" y="44"/>
                  </a:cubicBezTo>
                  <a:lnTo>
                    <a:pt x="37" y="2403"/>
                  </a:lnTo>
                  <a:cubicBezTo>
                    <a:pt x="0" y="2449"/>
                    <a:pt x="3" y="2519"/>
                    <a:pt x="53" y="2559"/>
                  </a:cubicBezTo>
                  <a:cubicBezTo>
                    <a:pt x="74" y="2577"/>
                    <a:pt x="99" y="2585"/>
                    <a:pt x="124" y="2585"/>
                  </a:cubicBezTo>
                  <a:cubicBezTo>
                    <a:pt x="156" y="2585"/>
                    <a:pt x="187" y="2572"/>
                    <a:pt x="210" y="2546"/>
                  </a:cubicBezTo>
                  <a:lnTo>
                    <a:pt x="2179" y="187"/>
                  </a:lnTo>
                  <a:cubicBezTo>
                    <a:pt x="2216" y="140"/>
                    <a:pt x="2209" y="67"/>
                    <a:pt x="2163" y="31"/>
                  </a:cubicBezTo>
                  <a:cubicBezTo>
                    <a:pt x="2143"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28"/>
            <p:cNvSpPr/>
            <p:nvPr/>
          </p:nvSpPr>
          <p:spPr>
            <a:xfrm rot="-5400000">
              <a:off x="101807" y="3063659"/>
              <a:ext cx="9332" cy="158734"/>
            </a:xfrm>
            <a:custGeom>
              <a:avLst/>
              <a:gdLst/>
              <a:ahLst/>
              <a:cxnLst/>
              <a:rect l="l" t="t" r="r" b="b"/>
              <a:pathLst>
                <a:path w="224" h="3810" extrusionOk="0">
                  <a:moveTo>
                    <a:pt x="114" y="1"/>
                  </a:moveTo>
                  <a:cubicBezTo>
                    <a:pt x="50" y="1"/>
                    <a:pt x="1" y="51"/>
                    <a:pt x="1" y="110"/>
                  </a:cubicBezTo>
                  <a:lnTo>
                    <a:pt x="1" y="3697"/>
                  </a:lnTo>
                  <a:cubicBezTo>
                    <a:pt x="1" y="3757"/>
                    <a:pt x="50" y="3807"/>
                    <a:pt x="114" y="3810"/>
                  </a:cubicBezTo>
                  <a:cubicBezTo>
                    <a:pt x="174" y="3810"/>
                    <a:pt x="223" y="3760"/>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28"/>
            <p:cNvSpPr/>
            <p:nvPr/>
          </p:nvSpPr>
          <p:spPr>
            <a:xfrm rot="-5400000">
              <a:off x="31356" y="300216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5" y="2582"/>
                    <a:pt x="2028" y="2582"/>
                  </a:cubicBezTo>
                  <a:cubicBezTo>
                    <a:pt x="2053" y="2582"/>
                    <a:pt x="2078" y="2575"/>
                    <a:pt x="2099" y="2559"/>
                  </a:cubicBezTo>
                  <a:cubicBezTo>
                    <a:pt x="2146" y="2519"/>
                    <a:pt x="2153" y="2449"/>
                    <a:pt x="2116" y="2403"/>
                  </a:cubicBezTo>
                  <a:lnTo>
                    <a:pt x="210" y="44"/>
                  </a:lnTo>
                  <a:cubicBezTo>
                    <a:pt x="190" y="17"/>
                    <a:pt x="15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28"/>
            <p:cNvSpPr/>
            <p:nvPr/>
          </p:nvSpPr>
          <p:spPr>
            <a:xfrm rot="-5400000">
              <a:off x="174300" y="3207228"/>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9" y="420"/>
                    <a:pt x="539" y="270"/>
                  </a:cubicBezTo>
                  <a:cubicBezTo>
                    <a:pt x="539" y="124"/>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28"/>
            <p:cNvSpPr/>
            <p:nvPr/>
          </p:nvSpPr>
          <p:spPr>
            <a:xfrm rot="-5400000">
              <a:off x="53791" y="3309322"/>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6" y="536"/>
                    <a:pt x="539" y="417"/>
                    <a:pt x="539" y="267"/>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28"/>
            <p:cNvSpPr/>
            <p:nvPr/>
          </p:nvSpPr>
          <p:spPr>
            <a:xfrm rot="-5400000">
              <a:off x="53791" y="2955191"/>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20" y="536"/>
                    <a:pt x="540" y="417"/>
                    <a:pt x="540" y="267"/>
                  </a:cubicBezTo>
                  <a:cubicBezTo>
                    <a:pt x="540"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28"/>
            <p:cNvSpPr/>
            <p:nvPr/>
          </p:nvSpPr>
          <p:spPr>
            <a:xfrm rot="-5400000">
              <a:off x="174300" y="3057827"/>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6" y="420"/>
                    <a:pt x="539" y="270"/>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28"/>
            <p:cNvSpPr/>
            <p:nvPr/>
          </p:nvSpPr>
          <p:spPr>
            <a:xfrm rot="-5400000">
              <a:off x="-76071" y="2370833"/>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2"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28"/>
            <p:cNvSpPr/>
            <p:nvPr/>
          </p:nvSpPr>
          <p:spPr>
            <a:xfrm rot="-5400000">
              <a:off x="-60135" y="2402184"/>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79" y="5766"/>
                    <a:pt x="8824" y="4964"/>
                  </a:cubicBezTo>
                  <a:cubicBezTo>
                    <a:pt x="10191" y="4548"/>
                    <a:pt x="11099" y="3793"/>
                    <a:pt x="11452" y="2781"/>
                  </a:cubicBezTo>
                  <a:cubicBezTo>
                    <a:pt x="11745"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88" y="4358"/>
                    <a:pt x="829"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28"/>
            <p:cNvSpPr/>
            <p:nvPr/>
          </p:nvSpPr>
          <p:spPr>
            <a:xfrm rot="-5400000">
              <a:off x="73268" y="2471927"/>
              <a:ext cx="91116" cy="203105"/>
            </a:xfrm>
            <a:custGeom>
              <a:avLst/>
              <a:gdLst/>
              <a:ahLst/>
              <a:cxnLst/>
              <a:rect l="l" t="t" r="r" b="b"/>
              <a:pathLst>
                <a:path w="2187" h="4875" extrusionOk="0">
                  <a:moveTo>
                    <a:pt x="1095" y="223"/>
                  </a:moveTo>
                  <a:cubicBezTo>
                    <a:pt x="1464" y="223"/>
                    <a:pt x="1963" y="3041"/>
                    <a:pt x="1963" y="3780"/>
                  </a:cubicBezTo>
                  <a:cubicBezTo>
                    <a:pt x="1963" y="4262"/>
                    <a:pt x="1574" y="4651"/>
                    <a:pt x="1095" y="4651"/>
                  </a:cubicBezTo>
                  <a:cubicBezTo>
                    <a:pt x="612" y="4651"/>
                    <a:pt x="223" y="4262"/>
                    <a:pt x="223" y="3780"/>
                  </a:cubicBezTo>
                  <a:cubicBezTo>
                    <a:pt x="223" y="3041"/>
                    <a:pt x="722" y="223"/>
                    <a:pt x="1095" y="223"/>
                  </a:cubicBezTo>
                  <a:close/>
                  <a:moveTo>
                    <a:pt x="1095" y="0"/>
                  </a:moveTo>
                  <a:cubicBezTo>
                    <a:pt x="390" y="0"/>
                    <a:pt x="0" y="3421"/>
                    <a:pt x="0" y="3780"/>
                  </a:cubicBezTo>
                  <a:cubicBezTo>
                    <a:pt x="0" y="4385"/>
                    <a:pt x="489"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28"/>
            <p:cNvSpPr/>
            <p:nvPr/>
          </p:nvSpPr>
          <p:spPr>
            <a:xfrm rot="-5400000">
              <a:off x="13587" y="2593311"/>
              <a:ext cx="156401" cy="157026"/>
            </a:xfrm>
            <a:custGeom>
              <a:avLst/>
              <a:gdLst/>
              <a:ahLst/>
              <a:cxnLst/>
              <a:rect l="l" t="t" r="r" b="b"/>
              <a:pathLst>
                <a:path w="3754" h="3769" extrusionOk="0">
                  <a:moveTo>
                    <a:pt x="2722" y="0"/>
                  </a:moveTo>
                  <a:cubicBezTo>
                    <a:pt x="1794" y="569"/>
                    <a:pt x="543" y="1787"/>
                    <a:pt x="383" y="1980"/>
                  </a:cubicBezTo>
                  <a:cubicBezTo>
                    <a:pt x="0" y="2449"/>
                    <a:pt x="67" y="3134"/>
                    <a:pt x="529" y="3520"/>
                  </a:cubicBezTo>
                  <a:cubicBezTo>
                    <a:pt x="733" y="3687"/>
                    <a:pt x="979" y="3769"/>
                    <a:pt x="1224" y="3769"/>
                  </a:cubicBezTo>
                  <a:cubicBezTo>
                    <a:pt x="1540" y="3769"/>
                    <a:pt x="1853" y="3634"/>
                    <a:pt x="2070" y="3373"/>
                  </a:cubicBezTo>
                  <a:cubicBezTo>
                    <a:pt x="2249" y="3157"/>
                    <a:pt x="2748" y="2375"/>
                    <a:pt x="3154" y="1600"/>
                  </a:cubicBezTo>
                  <a:cubicBezTo>
                    <a:pt x="3633" y="692"/>
                    <a:pt x="3753" y="240"/>
                    <a:pt x="3737" y="0"/>
                  </a:cubicBezTo>
                  <a:lnTo>
                    <a:pt x="3524" y="0"/>
                  </a:lnTo>
                  <a:cubicBezTo>
                    <a:pt x="3613" y="462"/>
                    <a:pt x="2339" y="2695"/>
                    <a:pt x="1897" y="3230"/>
                  </a:cubicBezTo>
                  <a:cubicBezTo>
                    <a:pt x="1730" y="3430"/>
                    <a:pt x="1484" y="3546"/>
                    <a:pt x="1225" y="3546"/>
                  </a:cubicBezTo>
                  <a:cubicBezTo>
                    <a:pt x="1022" y="3546"/>
                    <a:pt x="826" y="3477"/>
                    <a:pt x="672" y="3347"/>
                  </a:cubicBezTo>
                  <a:cubicBezTo>
                    <a:pt x="300" y="3041"/>
                    <a:pt x="250" y="2492"/>
                    <a:pt x="553" y="2123"/>
                  </a:cubicBezTo>
                  <a:cubicBezTo>
                    <a:pt x="935" y="1660"/>
                    <a:pt x="2442"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28"/>
            <p:cNvSpPr/>
            <p:nvPr/>
          </p:nvSpPr>
          <p:spPr>
            <a:xfrm rot="-5400000">
              <a:off x="13691" y="2397226"/>
              <a:ext cx="156651" cy="157484"/>
            </a:xfrm>
            <a:custGeom>
              <a:avLst/>
              <a:gdLst/>
              <a:ahLst/>
              <a:cxnLst/>
              <a:rect l="l" t="t" r="r" b="b"/>
              <a:pathLst>
                <a:path w="3760" h="3780" extrusionOk="0">
                  <a:moveTo>
                    <a:pt x="17" y="0"/>
                  </a:moveTo>
                  <a:cubicBezTo>
                    <a:pt x="0" y="240"/>
                    <a:pt x="120" y="692"/>
                    <a:pt x="596" y="1600"/>
                  </a:cubicBezTo>
                  <a:cubicBezTo>
                    <a:pt x="1005" y="2375"/>
                    <a:pt x="1504" y="3157"/>
                    <a:pt x="1683" y="3373"/>
                  </a:cubicBezTo>
                  <a:cubicBezTo>
                    <a:pt x="1900" y="3641"/>
                    <a:pt x="2216" y="3779"/>
                    <a:pt x="2535" y="3779"/>
                  </a:cubicBezTo>
                  <a:cubicBezTo>
                    <a:pt x="2780" y="3779"/>
                    <a:pt x="3027" y="3697"/>
                    <a:pt x="3230" y="3530"/>
                  </a:cubicBezTo>
                  <a:cubicBezTo>
                    <a:pt x="3700" y="3141"/>
                    <a:pt x="3759" y="2445"/>
                    <a:pt x="3370" y="1983"/>
                  </a:cubicBezTo>
                  <a:cubicBezTo>
                    <a:pt x="3190" y="1763"/>
                    <a:pt x="2518" y="1124"/>
                    <a:pt x="1833" y="579"/>
                  </a:cubicBezTo>
                  <a:cubicBezTo>
                    <a:pt x="1580" y="369"/>
                    <a:pt x="1314" y="180"/>
                    <a:pt x="1041" y="0"/>
                  </a:cubicBezTo>
                  <a:lnTo>
                    <a:pt x="582" y="0"/>
                  </a:lnTo>
                  <a:cubicBezTo>
                    <a:pt x="795" y="96"/>
                    <a:pt x="1138" y="306"/>
                    <a:pt x="1693" y="749"/>
                  </a:cubicBezTo>
                  <a:cubicBezTo>
                    <a:pt x="2359" y="1281"/>
                    <a:pt x="3027" y="1916"/>
                    <a:pt x="3197" y="2123"/>
                  </a:cubicBezTo>
                  <a:cubicBezTo>
                    <a:pt x="3666" y="2688"/>
                    <a:pt x="3264" y="3546"/>
                    <a:pt x="2528" y="3546"/>
                  </a:cubicBezTo>
                  <a:cubicBezTo>
                    <a:pt x="2502" y="3546"/>
                    <a:pt x="2472" y="3546"/>
                    <a:pt x="2445" y="3543"/>
                  </a:cubicBezTo>
                  <a:cubicBezTo>
                    <a:pt x="2212" y="3523"/>
                    <a:pt x="2003" y="3410"/>
                    <a:pt x="1856" y="3230"/>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28"/>
            <p:cNvSpPr/>
            <p:nvPr/>
          </p:nvSpPr>
          <p:spPr>
            <a:xfrm rot="-5400000">
              <a:off x="30002" y="2604726"/>
              <a:ext cx="92532" cy="107739"/>
            </a:xfrm>
            <a:custGeom>
              <a:avLst/>
              <a:gdLst/>
              <a:ahLst/>
              <a:cxnLst/>
              <a:rect l="l" t="t" r="r" b="b"/>
              <a:pathLst>
                <a:path w="2221" h="2586" extrusionOk="0">
                  <a:moveTo>
                    <a:pt x="2094" y="1"/>
                  </a:moveTo>
                  <a:cubicBezTo>
                    <a:pt x="2060" y="4"/>
                    <a:pt x="2030" y="17"/>
                    <a:pt x="2010" y="44"/>
                  </a:cubicBezTo>
                  <a:lnTo>
                    <a:pt x="41" y="2403"/>
                  </a:lnTo>
                  <a:cubicBezTo>
                    <a:pt x="1" y="2449"/>
                    <a:pt x="8" y="2519"/>
                    <a:pt x="54" y="2559"/>
                  </a:cubicBezTo>
                  <a:cubicBezTo>
                    <a:pt x="75" y="2577"/>
                    <a:pt x="100" y="2585"/>
                    <a:pt x="125" y="2585"/>
                  </a:cubicBezTo>
                  <a:cubicBezTo>
                    <a:pt x="157" y="2585"/>
                    <a:pt x="188" y="2572"/>
                    <a:pt x="211" y="2546"/>
                  </a:cubicBezTo>
                  <a:lnTo>
                    <a:pt x="2180" y="184"/>
                  </a:lnTo>
                  <a:cubicBezTo>
                    <a:pt x="2220" y="137"/>
                    <a:pt x="2213" y="67"/>
                    <a:pt x="2167" y="27"/>
                  </a:cubicBezTo>
                  <a:cubicBezTo>
                    <a:pt x="2147" y="11"/>
                    <a:pt x="2120" y="1"/>
                    <a:pt x="2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28"/>
            <p:cNvSpPr/>
            <p:nvPr/>
          </p:nvSpPr>
          <p:spPr>
            <a:xfrm rot="-5400000">
              <a:off x="101744" y="2494195"/>
              <a:ext cx="9332" cy="158609"/>
            </a:xfrm>
            <a:custGeom>
              <a:avLst/>
              <a:gdLst/>
              <a:ahLst/>
              <a:cxnLst/>
              <a:rect l="l" t="t" r="r" b="b"/>
              <a:pathLst>
                <a:path w="224" h="3807" extrusionOk="0">
                  <a:moveTo>
                    <a:pt x="114" y="1"/>
                  </a:moveTo>
                  <a:cubicBezTo>
                    <a:pt x="51" y="1"/>
                    <a:pt x="1" y="51"/>
                    <a:pt x="1" y="110"/>
                  </a:cubicBezTo>
                  <a:lnTo>
                    <a:pt x="1" y="3697"/>
                  </a:lnTo>
                  <a:cubicBezTo>
                    <a:pt x="1" y="3770"/>
                    <a:pt x="57" y="3807"/>
                    <a:pt x="112" y="3807"/>
                  </a:cubicBezTo>
                  <a:cubicBezTo>
                    <a:pt x="168" y="3807"/>
                    <a:pt x="224" y="3770"/>
                    <a:pt x="224" y="3697"/>
                  </a:cubicBezTo>
                  <a:lnTo>
                    <a:pt x="224" y="110"/>
                  </a:lnTo>
                  <a:cubicBezTo>
                    <a:pt x="224"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28"/>
            <p:cNvSpPr/>
            <p:nvPr/>
          </p:nvSpPr>
          <p:spPr>
            <a:xfrm rot="-5400000">
              <a:off x="30314" y="2432347"/>
              <a:ext cx="91866" cy="107698"/>
            </a:xfrm>
            <a:custGeom>
              <a:avLst/>
              <a:gdLst/>
              <a:ahLst/>
              <a:cxnLst/>
              <a:rect l="l" t="t" r="r" b="b"/>
              <a:pathLst>
                <a:path w="2205" h="2585" extrusionOk="0">
                  <a:moveTo>
                    <a:pt x="147" y="1"/>
                  </a:moveTo>
                  <a:cubicBezTo>
                    <a:pt x="50" y="1"/>
                    <a:pt x="0" y="110"/>
                    <a:pt x="60" y="184"/>
                  </a:cubicBezTo>
                  <a:lnTo>
                    <a:pt x="1963" y="2542"/>
                  </a:lnTo>
                  <a:cubicBezTo>
                    <a:pt x="1988" y="2572"/>
                    <a:pt x="2017" y="2584"/>
                    <a:pt x="2046"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28"/>
            <p:cNvSpPr/>
            <p:nvPr/>
          </p:nvSpPr>
          <p:spPr>
            <a:xfrm rot="-5400000">
              <a:off x="172466" y="2639743"/>
              <a:ext cx="26206" cy="22456"/>
            </a:xfrm>
            <a:custGeom>
              <a:avLst/>
              <a:gdLst/>
              <a:ahLst/>
              <a:cxnLst/>
              <a:rect l="l" t="t" r="r" b="b"/>
              <a:pathLst>
                <a:path w="629" h="539" extrusionOk="0">
                  <a:moveTo>
                    <a:pt x="358" y="0"/>
                  </a:moveTo>
                  <a:cubicBezTo>
                    <a:pt x="292" y="0"/>
                    <a:pt x="225" y="25"/>
                    <a:pt x="170" y="80"/>
                  </a:cubicBezTo>
                  <a:cubicBezTo>
                    <a:pt x="0" y="249"/>
                    <a:pt x="120" y="539"/>
                    <a:pt x="359" y="539"/>
                  </a:cubicBezTo>
                  <a:cubicBezTo>
                    <a:pt x="509" y="539"/>
                    <a:pt x="629" y="419"/>
                    <a:pt x="629" y="269"/>
                  </a:cubicBezTo>
                  <a:cubicBezTo>
                    <a:pt x="629" y="107"/>
                    <a:pt x="49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28"/>
            <p:cNvSpPr/>
            <p:nvPr/>
          </p:nvSpPr>
          <p:spPr>
            <a:xfrm rot="-5400000">
              <a:off x="53791" y="2739921"/>
              <a:ext cx="22498" cy="22373"/>
            </a:xfrm>
            <a:custGeom>
              <a:avLst/>
              <a:gdLst/>
              <a:ahLst/>
              <a:cxnLst/>
              <a:rect l="l" t="t" r="r" b="b"/>
              <a:pathLst>
                <a:path w="540" h="537" extrusionOk="0">
                  <a:moveTo>
                    <a:pt x="270" y="1"/>
                  </a:moveTo>
                  <a:cubicBezTo>
                    <a:pt x="123" y="1"/>
                    <a:pt x="4" y="121"/>
                    <a:pt x="4" y="267"/>
                  </a:cubicBezTo>
                  <a:cubicBezTo>
                    <a:pt x="0" y="417"/>
                    <a:pt x="123"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28"/>
            <p:cNvSpPr/>
            <p:nvPr/>
          </p:nvSpPr>
          <p:spPr>
            <a:xfrm rot="-5400000">
              <a:off x="51978" y="2387560"/>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28"/>
            <p:cNvSpPr/>
            <p:nvPr/>
          </p:nvSpPr>
          <p:spPr>
            <a:xfrm rot="-5400000">
              <a:off x="172446" y="2490321"/>
              <a:ext cx="26247" cy="22456"/>
            </a:xfrm>
            <a:custGeom>
              <a:avLst/>
              <a:gdLst/>
              <a:ahLst/>
              <a:cxnLst/>
              <a:rect l="l" t="t" r="r" b="b"/>
              <a:pathLst>
                <a:path w="630" h="539" extrusionOk="0">
                  <a:moveTo>
                    <a:pt x="359" y="0"/>
                  </a:moveTo>
                  <a:cubicBezTo>
                    <a:pt x="293" y="0"/>
                    <a:pt x="225" y="25"/>
                    <a:pt x="170" y="80"/>
                  </a:cubicBezTo>
                  <a:cubicBezTo>
                    <a:pt x="0"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28"/>
            <p:cNvSpPr/>
            <p:nvPr/>
          </p:nvSpPr>
          <p:spPr>
            <a:xfrm rot="-5400000">
              <a:off x="-76050" y="1801286"/>
              <a:ext cx="584108" cy="405459"/>
            </a:xfrm>
            <a:custGeom>
              <a:avLst/>
              <a:gdLst/>
              <a:ahLst/>
              <a:cxnLst/>
              <a:rect l="l" t="t" r="r" b="b"/>
              <a:pathLst>
                <a:path w="14020" h="9732" extrusionOk="0">
                  <a:moveTo>
                    <a:pt x="848" y="0"/>
                  </a:moveTo>
                  <a:cubicBezTo>
                    <a:pt x="173" y="1181"/>
                    <a:pt x="0" y="2372"/>
                    <a:pt x="359" y="3407"/>
                  </a:cubicBezTo>
                  <a:cubicBezTo>
                    <a:pt x="778" y="4611"/>
                    <a:pt x="1860" y="5509"/>
                    <a:pt x="3487" y="6002"/>
                  </a:cubicBezTo>
                  <a:cubicBezTo>
                    <a:pt x="6677" y="6970"/>
                    <a:pt x="6900" y="8706"/>
                    <a:pt x="6900" y="8723"/>
                  </a:cubicBezTo>
                  <a:lnTo>
                    <a:pt x="7006" y="9731"/>
                  </a:lnTo>
                  <a:lnTo>
                    <a:pt x="7120" y="8726"/>
                  </a:lnTo>
                  <a:cubicBezTo>
                    <a:pt x="7120" y="8706"/>
                    <a:pt x="7356" y="6967"/>
                    <a:pt x="10530"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5" y="4468"/>
                    <a:pt x="12023" y="5316"/>
                    <a:pt x="10466" y="5789"/>
                  </a:cubicBezTo>
                  <a:cubicBezTo>
                    <a:pt x="8031" y="6527"/>
                    <a:pt x="7253" y="7702"/>
                    <a:pt x="7010" y="8311"/>
                  </a:cubicBezTo>
                  <a:cubicBezTo>
                    <a:pt x="6764" y="7702"/>
                    <a:pt x="5985" y="6527"/>
                    <a:pt x="3550" y="5789"/>
                  </a:cubicBezTo>
                  <a:cubicBezTo>
                    <a:pt x="1993" y="5316"/>
                    <a:pt x="961"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28"/>
            <p:cNvSpPr/>
            <p:nvPr/>
          </p:nvSpPr>
          <p:spPr>
            <a:xfrm rot="-5400000">
              <a:off x="-60135" y="1832782"/>
              <a:ext cx="489326" cy="342507"/>
            </a:xfrm>
            <a:custGeom>
              <a:avLst/>
              <a:gdLst/>
              <a:ahLst/>
              <a:cxnLst/>
              <a:rect l="l" t="t" r="r" b="b"/>
              <a:pathLst>
                <a:path w="11745" h="8221" extrusionOk="0">
                  <a:moveTo>
                    <a:pt x="663" y="0"/>
                  </a:moveTo>
                  <a:cubicBezTo>
                    <a:pt x="137" y="965"/>
                    <a:pt x="1" y="1936"/>
                    <a:pt x="294" y="2781"/>
                  </a:cubicBezTo>
                  <a:cubicBezTo>
                    <a:pt x="646" y="3793"/>
                    <a:pt x="1554" y="4548"/>
                    <a:pt x="2922" y="4964"/>
                  </a:cubicBezTo>
                  <a:cubicBezTo>
                    <a:pt x="5563" y="5766"/>
                    <a:pt x="5763" y="7209"/>
                    <a:pt x="5763" y="7223"/>
                  </a:cubicBezTo>
                  <a:lnTo>
                    <a:pt x="5879" y="8221"/>
                  </a:lnTo>
                  <a:lnTo>
                    <a:pt x="5983" y="7223"/>
                  </a:lnTo>
                  <a:cubicBezTo>
                    <a:pt x="5986" y="7209"/>
                    <a:pt x="6182" y="5766"/>
                    <a:pt x="8824" y="4964"/>
                  </a:cubicBezTo>
                  <a:cubicBezTo>
                    <a:pt x="10191" y="4548"/>
                    <a:pt x="11099" y="3793"/>
                    <a:pt x="11452" y="2781"/>
                  </a:cubicBezTo>
                  <a:cubicBezTo>
                    <a:pt x="11745" y="1936"/>
                    <a:pt x="11612" y="965"/>
                    <a:pt x="11083" y="0"/>
                  </a:cubicBezTo>
                  <a:lnTo>
                    <a:pt x="10830" y="0"/>
                  </a:lnTo>
                  <a:cubicBezTo>
                    <a:pt x="11375" y="945"/>
                    <a:pt x="11525" y="1893"/>
                    <a:pt x="11242" y="2708"/>
                  </a:cubicBezTo>
                  <a:cubicBezTo>
                    <a:pt x="10913" y="3650"/>
                    <a:pt x="10055" y="4358"/>
                    <a:pt x="8761" y="4751"/>
                  </a:cubicBezTo>
                  <a:cubicBezTo>
                    <a:pt x="6771" y="5356"/>
                    <a:pt x="6099" y="6308"/>
                    <a:pt x="5873" y="6830"/>
                  </a:cubicBezTo>
                  <a:cubicBezTo>
                    <a:pt x="5650" y="6304"/>
                    <a:pt x="4978" y="5353"/>
                    <a:pt x="2988" y="4751"/>
                  </a:cubicBezTo>
                  <a:cubicBezTo>
                    <a:pt x="1691" y="4358"/>
                    <a:pt x="833"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28"/>
            <p:cNvSpPr/>
            <p:nvPr/>
          </p:nvSpPr>
          <p:spPr>
            <a:xfrm rot="-5400000">
              <a:off x="73206" y="1902463"/>
              <a:ext cx="91241" cy="203105"/>
            </a:xfrm>
            <a:custGeom>
              <a:avLst/>
              <a:gdLst/>
              <a:ahLst/>
              <a:cxnLst/>
              <a:rect l="l" t="t" r="r" b="b"/>
              <a:pathLst>
                <a:path w="2190" h="4875" extrusionOk="0">
                  <a:moveTo>
                    <a:pt x="1095" y="223"/>
                  </a:moveTo>
                  <a:cubicBezTo>
                    <a:pt x="1467" y="223"/>
                    <a:pt x="1966" y="3041"/>
                    <a:pt x="1966" y="3780"/>
                  </a:cubicBezTo>
                  <a:cubicBezTo>
                    <a:pt x="1956" y="4252"/>
                    <a:pt x="1567" y="4632"/>
                    <a:pt x="1095" y="4632"/>
                  </a:cubicBezTo>
                  <a:cubicBezTo>
                    <a:pt x="622" y="4632"/>
                    <a:pt x="233" y="4252"/>
                    <a:pt x="223" y="3780"/>
                  </a:cubicBezTo>
                  <a:cubicBezTo>
                    <a:pt x="223" y="3041"/>
                    <a:pt x="722" y="223"/>
                    <a:pt x="1095" y="223"/>
                  </a:cubicBezTo>
                  <a:close/>
                  <a:moveTo>
                    <a:pt x="1095" y="0"/>
                  </a:moveTo>
                  <a:cubicBezTo>
                    <a:pt x="393" y="0"/>
                    <a:pt x="4" y="3421"/>
                    <a:pt x="4" y="3780"/>
                  </a:cubicBezTo>
                  <a:cubicBezTo>
                    <a:pt x="0" y="4385"/>
                    <a:pt x="493" y="4874"/>
                    <a:pt x="1095" y="4874"/>
                  </a:cubicBezTo>
                  <a:cubicBezTo>
                    <a:pt x="1700" y="4874"/>
                    <a:pt x="2189" y="4385"/>
                    <a:pt x="2189" y="3780"/>
                  </a:cubicBezTo>
                  <a:cubicBezTo>
                    <a:pt x="2189" y="3421"/>
                    <a:pt x="1800"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28"/>
            <p:cNvSpPr/>
            <p:nvPr/>
          </p:nvSpPr>
          <p:spPr>
            <a:xfrm rot="-5400000">
              <a:off x="13566" y="2023930"/>
              <a:ext cx="156568" cy="157151"/>
            </a:xfrm>
            <a:custGeom>
              <a:avLst/>
              <a:gdLst/>
              <a:ahLst/>
              <a:cxnLst/>
              <a:rect l="l" t="t" r="r" b="b"/>
              <a:pathLst>
                <a:path w="3758" h="3772" extrusionOk="0">
                  <a:moveTo>
                    <a:pt x="2729" y="0"/>
                  </a:moveTo>
                  <a:cubicBezTo>
                    <a:pt x="1801" y="569"/>
                    <a:pt x="547" y="1787"/>
                    <a:pt x="384" y="1980"/>
                  </a:cubicBezTo>
                  <a:cubicBezTo>
                    <a:pt x="1" y="2445"/>
                    <a:pt x="68" y="3134"/>
                    <a:pt x="533" y="3520"/>
                  </a:cubicBezTo>
                  <a:cubicBezTo>
                    <a:pt x="737" y="3689"/>
                    <a:pt x="984" y="3771"/>
                    <a:pt x="1229" y="3771"/>
                  </a:cubicBezTo>
                  <a:cubicBezTo>
                    <a:pt x="1543" y="3771"/>
                    <a:pt x="1855" y="3635"/>
                    <a:pt x="2070" y="3373"/>
                  </a:cubicBezTo>
                  <a:cubicBezTo>
                    <a:pt x="2250" y="3157"/>
                    <a:pt x="2752" y="2375"/>
                    <a:pt x="3158" y="1600"/>
                  </a:cubicBezTo>
                  <a:cubicBezTo>
                    <a:pt x="3637" y="692"/>
                    <a:pt x="3757" y="240"/>
                    <a:pt x="3740" y="0"/>
                  </a:cubicBezTo>
                  <a:lnTo>
                    <a:pt x="3531" y="0"/>
                  </a:lnTo>
                  <a:cubicBezTo>
                    <a:pt x="3617" y="462"/>
                    <a:pt x="2346" y="2695"/>
                    <a:pt x="1904" y="3230"/>
                  </a:cubicBezTo>
                  <a:cubicBezTo>
                    <a:pt x="1732" y="3438"/>
                    <a:pt x="1483" y="3546"/>
                    <a:pt x="1231" y="3546"/>
                  </a:cubicBezTo>
                  <a:cubicBezTo>
                    <a:pt x="1036" y="3546"/>
                    <a:pt x="839" y="3481"/>
                    <a:pt x="676" y="3347"/>
                  </a:cubicBezTo>
                  <a:cubicBezTo>
                    <a:pt x="307" y="3041"/>
                    <a:pt x="254" y="2492"/>
                    <a:pt x="560" y="2123"/>
                  </a:cubicBezTo>
                  <a:cubicBezTo>
                    <a:pt x="942" y="1660"/>
                    <a:pt x="2446" y="353"/>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28"/>
            <p:cNvSpPr/>
            <p:nvPr/>
          </p:nvSpPr>
          <p:spPr>
            <a:xfrm rot="-5400000">
              <a:off x="13670" y="1828012"/>
              <a:ext cx="156359" cy="157151"/>
            </a:xfrm>
            <a:custGeom>
              <a:avLst/>
              <a:gdLst/>
              <a:ahLst/>
              <a:cxnLst/>
              <a:rect l="l" t="t" r="r" b="b"/>
              <a:pathLst>
                <a:path w="3753" h="3772" extrusionOk="0">
                  <a:moveTo>
                    <a:pt x="14" y="0"/>
                  </a:moveTo>
                  <a:cubicBezTo>
                    <a:pt x="0" y="240"/>
                    <a:pt x="117" y="692"/>
                    <a:pt x="592" y="1600"/>
                  </a:cubicBezTo>
                  <a:cubicBezTo>
                    <a:pt x="1002" y="2375"/>
                    <a:pt x="1504" y="3157"/>
                    <a:pt x="1680" y="3373"/>
                  </a:cubicBezTo>
                  <a:cubicBezTo>
                    <a:pt x="1897" y="3635"/>
                    <a:pt x="2210" y="3771"/>
                    <a:pt x="2525" y="3771"/>
                  </a:cubicBezTo>
                  <a:cubicBezTo>
                    <a:pt x="2770" y="3771"/>
                    <a:pt x="3017" y="3689"/>
                    <a:pt x="3221" y="3520"/>
                  </a:cubicBezTo>
                  <a:cubicBezTo>
                    <a:pt x="3686" y="3137"/>
                    <a:pt x="3753" y="2449"/>
                    <a:pt x="3367" y="1983"/>
                  </a:cubicBezTo>
                  <a:cubicBezTo>
                    <a:pt x="3187" y="1763"/>
                    <a:pt x="2519" y="1124"/>
                    <a:pt x="1833" y="576"/>
                  </a:cubicBezTo>
                  <a:cubicBezTo>
                    <a:pt x="1577" y="369"/>
                    <a:pt x="1314" y="180"/>
                    <a:pt x="1038" y="0"/>
                  </a:cubicBezTo>
                  <a:lnTo>
                    <a:pt x="582" y="0"/>
                  </a:lnTo>
                  <a:cubicBezTo>
                    <a:pt x="795" y="96"/>
                    <a:pt x="1138" y="306"/>
                    <a:pt x="1694" y="749"/>
                  </a:cubicBezTo>
                  <a:cubicBezTo>
                    <a:pt x="2356" y="1281"/>
                    <a:pt x="3028" y="1916"/>
                    <a:pt x="3194" y="2123"/>
                  </a:cubicBezTo>
                  <a:cubicBezTo>
                    <a:pt x="3666" y="2688"/>
                    <a:pt x="3264" y="3550"/>
                    <a:pt x="2525" y="3550"/>
                  </a:cubicBezTo>
                  <a:cubicBezTo>
                    <a:pt x="2499" y="3550"/>
                    <a:pt x="2472" y="3546"/>
                    <a:pt x="2442" y="3546"/>
                  </a:cubicBezTo>
                  <a:cubicBezTo>
                    <a:pt x="2213" y="3523"/>
                    <a:pt x="2000" y="3410"/>
                    <a:pt x="1853" y="3234"/>
                  </a:cubicBezTo>
                  <a:cubicBezTo>
                    <a:pt x="1684"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28"/>
            <p:cNvSpPr/>
            <p:nvPr/>
          </p:nvSpPr>
          <p:spPr>
            <a:xfrm rot="-5400000">
              <a:off x="29460" y="2035908"/>
              <a:ext cx="93657" cy="107781"/>
            </a:xfrm>
            <a:custGeom>
              <a:avLst/>
              <a:gdLst/>
              <a:ahLst/>
              <a:cxnLst/>
              <a:rect l="l" t="t" r="r" b="b"/>
              <a:pathLst>
                <a:path w="2248" h="2587" extrusionOk="0">
                  <a:moveTo>
                    <a:pt x="2125" y="1"/>
                  </a:moveTo>
                  <a:cubicBezTo>
                    <a:pt x="2092" y="1"/>
                    <a:pt x="2062" y="17"/>
                    <a:pt x="2038" y="44"/>
                  </a:cubicBezTo>
                  <a:lnTo>
                    <a:pt x="72" y="2403"/>
                  </a:lnTo>
                  <a:cubicBezTo>
                    <a:pt x="1" y="2487"/>
                    <a:pt x="75" y="2587"/>
                    <a:pt x="158" y="2587"/>
                  </a:cubicBezTo>
                  <a:cubicBezTo>
                    <a:pt x="187" y="2587"/>
                    <a:pt x="217" y="2575"/>
                    <a:pt x="242" y="2546"/>
                  </a:cubicBezTo>
                  <a:lnTo>
                    <a:pt x="2211" y="187"/>
                  </a:lnTo>
                  <a:cubicBezTo>
                    <a:pt x="2248" y="140"/>
                    <a:pt x="2241" y="70"/>
                    <a:pt x="2195" y="31"/>
                  </a:cubicBezTo>
                  <a:cubicBezTo>
                    <a:pt x="2175" y="11"/>
                    <a:pt x="2151" y="1"/>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28"/>
            <p:cNvSpPr/>
            <p:nvPr/>
          </p:nvSpPr>
          <p:spPr>
            <a:xfrm rot="-5400000">
              <a:off x="101724" y="1924523"/>
              <a:ext cx="9707" cy="158942"/>
            </a:xfrm>
            <a:custGeom>
              <a:avLst/>
              <a:gdLst/>
              <a:ahLst/>
              <a:cxnLst/>
              <a:rect l="l" t="t" r="r" b="b"/>
              <a:pathLst>
                <a:path w="233" h="3815" extrusionOk="0">
                  <a:moveTo>
                    <a:pt x="116" y="1"/>
                  </a:moveTo>
                  <a:cubicBezTo>
                    <a:pt x="56" y="1"/>
                    <a:pt x="6" y="51"/>
                    <a:pt x="6" y="110"/>
                  </a:cubicBezTo>
                  <a:lnTo>
                    <a:pt x="6" y="3697"/>
                  </a:lnTo>
                  <a:cubicBezTo>
                    <a:pt x="1" y="3775"/>
                    <a:pt x="58" y="3814"/>
                    <a:pt x="116" y="3814"/>
                  </a:cubicBezTo>
                  <a:cubicBezTo>
                    <a:pt x="174" y="3814"/>
                    <a:pt x="232" y="3775"/>
                    <a:pt x="229" y="3697"/>
                  </a:cubicBezTo>
                  <a:lnTo>
                    <a:pt x="229" y="110"/>
                  </a:lnTo>
                  <a:cubicBezTo>
                    <a:pt x="229" y="51"/>
                    <a:pt x="17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28"/>
            <p:cNvSpPr/>
            <p:nvPr/>
          </p:nvSpPr>
          <p:spPr>
            <a:xfrm rot="-5400000">
              <a:off x="30314" y="1862946"/>
              <a:ext cx="91866" cy="107698"/>
            </a:xfrm>
            <a:custGeom>
              <a:avLst/>
              <a:gdLst/>
              <a:ahLst/>
              <a:cxnLst/>
              <a:rect l="l" t="t" r="r" b="b"/>
              <a:pathLst>
                <a:path w="2205" h="2585" extrusionOk="0">
                  <a:moveTo>
                    <a:pt x="147" y="1"/>
                  </a:moveTo>
                  <a:cubicBezTo>
                    <a:pt x="53" y="1"/>
                    <a:pt x="0" y="110"/>
                    <a:pt x="60" y="184"/>
                  </a:cubicBezTo>
                  <a:lnTo>
                    <a:pt x="1963" y="2542"/>
                  </a:lnTo>
                  <a:cubicBezTo>
                    <a:pt x="1987" y="2572"/>
                    <a:pt x="2017" y="2584"/>
                    <a:pt x="2046" y="2584"/>
                  </a:cubicBezTo>
                  <a:cubicBezTo>
                    <a:pt x="2128" y="2584"/>
                    <a:pt x="2205"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28"/>
            <p:cNvSpPr/>
            <p:nvPr/>
          </p:nvSpPr>
          <p:spPr>
            <a:xfrm rot="-5400000">
              <a:off x="172446" y="2070196"/>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28"/>
            <p:cNvSpPr/>
            <p:nvPr/>
          </p:nvSpPr>
          <p:spPr>
            <a:xfrm rot="-5400000">
              <a:off x="51854" y="2172332"/>
              <a:ext cx="26247" cy="22498"/>
            </a:xfrm>
            <a:custGeom>
              <a:avLst/>
              <a:gdLst/>
              <a:ahLst/>
              <a:cxnLst/>
              <a:rect l="l" t="t" r="r" b="b"/>
              <a:pathLst>
                <a:path w="630" h="540" extrusionOk="0">
                  <a:moveTo>
                    <a:pt x="359" y="1"/>
                  </a:moveTo>
                  <a:cubicBezTo>
                    <a:pt x="293" y="1"/>
                    <a:pt x="225" y="25"/>
                    <a:pt x="170" y="80"/>
                  </a:cubicBezTo>
                  <a:cubicBezTo>
                    <a:pt x="0" y="250"/>
                    <a:pt x="123" y="539"/>
                    <a:pt x="363" y="539"/>
                  </a:cubicBezTo>
                  <a:cubicBezTo>
                    <a:pt x="509" y="539"/>
                    <a:pt x="629" y="420"/>
                    <a:pt x="629" y="270"/>
                  </a:cubicBezTo>
                  <a:cubicBezTo>
                    <a:pt x="629"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28"/>
            <p:cNvSpPr/>
            <p:nvPr/>
          </p:nvSpPr>
          <p:spPr>
            <a:xfrm rot="-5400000">
              <a:off x="51874" y="1818055"/>
              <a:ext cx="26206" cy="22498"/>
            </a:xfrm>
            <a:custGeom>
              <a:avLst/>
              <a:gdLst/>
              <a:ahLst/>
              <a:cxnLst/>
              <a:rect l="l" t="t" r="r" b="b"/>
              <a:pathLst>
                <a:path w="629" h="540" extrusionOk="0">
                  <a:moveTo>
                    <a:pt x="358" y="1"/>
                  </a:moveTo>
                  <a:cubicBezTo>
                    <a:pt x="292" y="1"/>
                    <a:pt x="225" y="25"/>
                    <a:pt x="170" y="80"/>
                  </a:cubicBezTo>
                  <a:cubicBezTo>
                    <a:pt x="1" y="249"/>
                    <a:pt x="118" y="539"/>
                    <a:pt x="355" y="539"/>
                  </a:cubicBezTo>
                  <a:cubicBezTo>
                    <a:pt x="357" y="539"/>
                    <a:pt x="358" y="539"/>
                    <a:pt x="359" y="539"/>
                  </a:cubicBezTo>
                  <a:cubicBezTo>
                    <a:pt x="509" y="539"/>
                    <a:pt x="629" y="420"/>
                    <a:pt x="629" y="270"/>
                  </a:cubicBezTo>
                  <a:cubicBezTo>
                    <a:pt x="629" y="108"/>
                    <a:pt x="496"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28"/>
            <p:cNvSpPr/>
            <p:nvPr/>
          </p:nvSpPr>
          <p:spPr>
            <a:xfrm rot="-5400000">
              <a:off x="172446" y="1920794"/>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06" y="539"/>
                    <a:pt x="626"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28"/>
            <p:cNvSpPr/>
            <p:nvPr/>
          </p:nvSpPr>
          <p:spPr>
            <a:xfrm rot="-5400000">
              <a:off x="-76071" y="1231905"/>
              <a:ext cx="584150" cy="405459"/>
            </a:xfrm>
            <a:custGeom>
              <a:avLst/>
              <a:gdLst/>
              <a:ahLst/>
              <a:cxnLst/>
              <a:rect l="l" t="t" r="r" b="b"/>
              <a:pathLst>
                <a:path w="14021" h="9732" extrusionOk="0">
                  <a:moveTo>
                    <a:pt x="853"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3"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28"/>
            <p:cNvSpPr/>
            <p:nvPr/>
          </p:nvSpPr>
          <p:spPr>
            <a:xfrm rot="-5400000">
              <a:off x="-60135" y="1263256"/>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4" y="5766"/>
                    <a:pt x="5760" y="7209"/>
                    <a:pt x="5760" y="7223"/>
                  </a:cubicBezTo>
                  <a:lnTo>
                    <a:pt x="5876" y="8221"/>
                  </a:lnTo>
                  <a:lnTo>
                    <a:pt x="5983" y="7223"/>
                  </a:lnTo>
                  <a:cubicBezTo>
                    <a:pt x="5983" y="7209"/>
                    <a:pt x="6179" y="5766"/>
                    <a:pt x="8824" y="4964"/>
                  </a:cubicBezTo>
                  <a:cubicBezTo>
                    <a:pt x="10188" y="4548"/>
                    <a:pt x="11100" y="3793"/>
                    <a:pt x="11449" y="2781"/>
                  </a:cubicBezTo>
                  <a:cubicBezTo>
                    <a:pt x="11745" y="1936"/>
                    <a:pt x="11609" y="965"/>
                    <a:pt x="11080" y="0"/>
                  </a:cubicBezTo>
                  <a:lnTo>
                    <a:pt x="10827" y="0"/>
                  </a:lnTo>
                  <a:cubicBezTo>
                    <a:pt x="11376" y="945"/>
                    <a:pt x="11522" y="1893"/>
                    <a:pt x="11239"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28"/>
            <p:cNvSpPr/>
            <p:nvPr/>
          </p:nvSpPr>
          <p:spPr>
            <a:xfrm rot="-5400000">
              <a:off x="73268" y="1332999"/>
              <a:ext cx="91116" cy="203105"/>
            </a:xfrm>
            <a:custGeom>
              <a:avLst/>
              <a:gdLst/>
              <a:ahLst/>
              <a:cxnLst/>
              <a:rect l="l" t="t" r="r" b="b"/>
              <a:pathLst>
                <a:path w="2187" h="4875" extrusionOk="0">
                  <a:moveTo>
                    <a:pt x="1092" y="223"/>
                  </a:moveTo>
                  <a:cubicBezTo>
                    <a:pt x="1464" y="223"/>
                    <a:pt x="1963" y="3041"/>
                    <a:pt x="1963" y="3780"/>
                  </a:cubicBezTo>
                  <a:cubicBezTo>
                    <a:pt x="1963" y="4262"/>
                    <a:pt x="1574" y="4651"/>
                    <a:pt x="1092" y="4651"/>
                  </a:cubicBezTo>
                  <a:cubicBezTo>
                    <a:pt x="613" y="4651"/>
                    <a:pt x="223" y="4262"/>
                    <a:pt x="223" y="3780"/>
                  </a:cubicBezTo>
                  <a:cubicBezTo>
                    <a:pt x="223" y="3041"/>
                    <a:pt x="722"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28"/>
            <p:cNvSpPr/>
            <p:nvPr/>
          </p:nvSpPr>
          <p:spPr>
            <a:xfrm rot="-5400000">
              <a:off x="13587" y="1454383"/>
              <a:ext cx="157359" cy="157984"/>
            </a:xfrm>
            <a:custGeom>
              <a:avLst/>
              <a:gdLst/>
              <a:ahLst/>
              <a:cxnLst/>
              <a:rect l="l" t="t" r="r" b="b"/>
              <a:pathLst>
                <a:path w="3777" h="3792" extrusionOk="0">
                  <a:moveTo>
                    <a:pt x="2745" y="0"/>
                  </a:moveTo>
                  <a:cubicBezTo>
                    <a:pt x="1817" y="569"/>
                    <a:pt x="566" y="1787"/>
                    <a:pt x="403" y="1980"/>
                  </a:cubicBezTo>
                  <a:cubicBezTo>
                    <a:pt x="0" y="2445"/>
                    <a:pt x="60" y="3151"/>
                    <a:pt x="533" y="3543"/>
                  </a:cubicBezTo>
                  <a:cubicBezTo>
                    <a:pt x="737" y="3710"/>
                    <a:pt x="983" y="3791"/>
                    <a:pt x="1227" y="3791"/>
                  </a:cubicBezTo>
                  <a:cubicBezTo>
                    <a:pt x="1553" y="3791"/>
                    <a:pt x="1875" y="3647"/>
                    <a:pt x="2089" y="3370"/>
                  </a:cubicBezTo>
                  <a:cubicBezTo>
                    <a:pt x="2269" y="3154"/>
                    <a:pt x="2772" y="2375"/>
                    <a:pt x="3181" y="1597"/>
                  </a:cubicBezTo>
                  <a:cubicBezTo>
                    <a:pt x="3656" y="689"/>
                    <a:pt x="3776" y="240"/>
                    <a:pt x="3763" y="0"/>
                  </a:cubicBezTo>
                  <a:lnTo>
                    <a:pt x="3547" y="0"/>
                  </a:lnTo>
                  <a:cubicBezTo>
                    <a:pt x="3637" y="462"/>
                    <a:pt x="2362" y="2691"/>
                    <a:pt x="1920" y="3230"/>
                  </a:cubicBezTo>
                  <a:cubicBezTo>
                    <a:pt x="1748" y="3438"/>
                    <a:pt x="1499" y="3546"/>
                    <a:pt x="1248" y="3546"/>
                  </a:cubicBezTo>
                  <a:cubicBezTo>
                    <a:pt x="1053" y="3546"/>
                    <a:pt x="857" y="3481"/>
                    <a:pt x="696" y="3347"/>
                  </a:cubicBezTo>
                  <a:cubicBezTo>
                    <a:pt x="323" y="3041"/>
                    <a:pt x="270" y="2492"/>
                    <a:pt x="579" y="2123"/>
                  </a:cubicBezTo>
                  <a:cubicBezTo>
                    <a:pt x="958" y="1660"/>
                    <a:pt x="2465" y="353"/>
                    <a:pt x="3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28"/>
            <p:cNvSpPr/>
            <p:nvPr/>
          </p:nvSpPr>
          <p:spPr>
            <a:xfrm rot="-5400000">
              <a:off x="13691" y="1258590"/>
              <a:ext cx="156359" cy="157193"/>
            </a:xfrm>
            <a:custGeom>
              <a:avLst/>
              <a:gdLst/>
              <a:ahLst/>
              <a:cxnLst/>
              <a:rect l="l" t="t" r="r" b="b"/>
              <a:pathLst>
                <a:path w="3753" h="3773" extrusionOk="0">
                  <a:moveTo>
                    <a:pt x="236" y="0"/>
                  </a:moveTo>
                  <a:lnTo>
                    <a:pt x="13" y="3"/>
                  </a:lnTo>
                  <a:cubicBezTo>
                    <a:pt x="0" y="243"/>
                    <a:pt x="120" y="695"/>
                    <a:pt x="596" y="1600"/>
                  </a:cubicBezTo>
                  <a:cubicBezTo>
                    <a:pt x="1005" y="2379"/>
                    <a:pt x="1504" y="3157"/>
                    <a:pt x="1683" y="3377"/>
                  </a:cubicBezTo>
                  <a:cubicBezTo>
                    <a:pt x="1900" y="3638"/>
                    <a:pt x="2212" y="3773"/>
                    <a:pt x="2527" y="3773"/>
                  </a:cubicBezTo>
                  <a:cubicBezTo>
                    <a:pt x="2773" y="3773"/>
                    <a:pt x="3020" y="3691"/>
                    <a:pt x="3224" y="3523"/>
                  </a:cubicBezTo>
                  <a:cubicBezTo>
                    <a:pt x="3690" y="3137"/>
                    <a:pt x="3753" y="2449"/>
                    <a:pt x="3370" y="1983"/>
                  </a:cubicBezTo>
                  <a:cubicBezTo>
                    <a:pt x="3191" y="1767"/>
                    <a:pt x="2519" y="1128"/>
                    <a:pt x="1833" y="579"/>
                  </a:cubicBezTo>
                  <a:cubicBezTo>
                    <a:pt x="1580" y="373"/>
                    <a:pt x="1314" y="180"/>
                    <a:pt x="1041" y="3"/>
                  </a:cubicBezTo>
                  <a:lnTo>
                    <a:pt x="582" y="3"/>
                  </a:lnTo>
                  <a:cubicBezTo>
                    <a:pt x="795" y="100"/>
                    <a:pt x="1141" y="306"/>
                    <a:pt x="1693"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6"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28"/>
            <p:cNvSpPr/>
            <p:nvPr/>
          </p:nvSpPr>
          <p:spPr>
            <a:xfrm rot="-5400000">
              <a:off x="29439" y="1466236"/>
              <a:ext cx="93532" cy="107614"/>
            </a:xfrm>
            <a:custGeom>
              <a:avLst/>
              <a:gdLst/>
              <a:ahLst/>
              <a:cxnLst/>
              <a:rect l="l" t="t" r="r" b="b"/>
              <a:pathLst>
                <a:path w="2245" h="2583" extrusionOk="0">
                  <a:moveTo>
                    <a:pt x="2118" y="1"/>
                  </a:moveTo>
                  <a:cubicBezTo>
                    <a:pt x="2085" y="4"/>
                    <a:pt x="2055" y="17"/>
                    <a:pt x="2035" y="44"/>
                  </a:cubicBezTo>
                  <a:lnTo>
                    <a:pt x="65" y="2403"/>
                  </a:lnTo>
                  <a:cubicBezTo>
                    <a:pt x="1" y="2487"/>
                    <a:pt x="73" y="2583"/>
                    <a:pt x="155" y="2583"/>
                  </a:cubicBezTo>
                  <a:cubicBezTo>
                    <a:pt x="182" y="2583"/>
                    <a:pt x="211" y="2572"/>
                    <a:pt x="235" y="2546"/>
                  </a:cubicBezTo>
                  <a:lnTo>
                    <a:pt x="2205" y="187"/>
                  </a:lnTo>
                  <a:cubicBezTo>
                    <a:pt x="2244" y="140"/>
                    <a:pt x="2238" y="67"/>
                    <a:pt x="2191" y="31"/>
                  </a:cubicBezTo>
                  <a:cubicBezTo>
                    <a:pt x="2168" y="11"/>
                    <a:pt x="2145" y="1"/>
                    <a:pt x="2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28"/>
            <p:cNvSpPr/>
            <p:nvPr/>
          </p:nvSpPr>
          <p:spPr>
            <a:xfrm rot="-5400000">
              <a:off x="101703" y="1355101"/>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28"/>
            <p:cNvSpPr/>
            <p:nvPr/>
          </p:nvSpPr>
          <p:spPr>
            <a:xfrm rot="-5400000">
              <a:off x="30231" y="1293461"/>
              <a:ext cx="92032" cy="107698"/>
            </a:xfrm>
            <a:custGeom>
              <a:avLst/>
              <a:gdLst/>
              <a:ahLst/>
              <a:cxnLst/>
              <a:rect l="l" t="t" r="r" b="b"/>
              <a:pathLst>
                <a:path w="2209" h="2585" extrusionOk="0">
                  <a:moveTo>
                    <a:pt x="150" y="1"/>
                  </a:moveTo>
                  <a:cubicBezTo>
                    <a:pt x="53" y="1"/>
                    <a:pt x="0" y="110"/>
                    <a:pt x="60" y="184"/>
                  </a:cubicBezTo>
                  <a:lnTo>
                    <a:pt x="1966" y="2542"/>
                  </a:lnTo>
                  <a:cubicBezTo>
                    <a:pt x="1991" y="2572"/>
                    <a:pt x="2020" y="2584"/>
                    <a:pt x="2049" y="2584"/>
                  </a:cubicBezTo>
                  <a:cubicBezTo>
                    <a:pt x="2132" y="2584"/>
                    <a:pt x="2208" y="2486"/>
                    <a:pt x="2139" y="2403"/>
                  </a:cubicBezTo>
                  <a:lnTo>
                    <a:pt x="233" y="44"/>
                  </a:lnTo>
                  <a:cubicBezTo>
                    <a:pt x="213" y="17"/>
                    <a:pt x="183"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28"/>
            <p:cNvSpPr/>
            <p:nvPr/>
          </p:nvSpPr>
          <p:spPr>
            <a:xfrm rot="-5400000">
              <a:off x="172529" y="1500753"/>
              <a:ext cx="26081" cy="22456"/>
            </a:xfrm>
            <a:custGeom>
              <a:avLst/>
              <a:gdLst/>
              <a:ahLst/>
              <a:cxnLst/>
              <a:rect l="l" t="t" r="r" b="b"/>
              <a:pathLst>
                <a:path w="626" h="539" extrusionOk="0">
                  <a:moveTo>
                    <a:pt x="355" y="0"/>
                  </a:moveTo>
                  <a:cubicBezTo>
                    <a:pt x="289" y="0"/>
                    <a:pt x="222" y="25"/>
                    <a:pt x="167" y="80"/>
                  </a:cubicBezTo>
                  <a:cubicBezTo>
                    <a:pt x="0" y="249"/>
                    <a:pt x="120" y="539"/>
                    <a:pt x="360" y="539"/>
                  </a:cubicBezTo>
                  <a:cubicBezTo>
                    <a:pt x="506" y="539"/>
                    <a:pt x="626" y="419"/>
                    <a:pt x="626" y="269"/>
                  </a:cubicBezTo>
                  <a:cubicBezTo>
                    <a:pt x="626" y="107"/>
                    <a:pt x="49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28"/>
            <p:cNvSpPr/>
            <p:nvPr/>
          </p:nvSpPr>
          <p:spPr>
            <a:xfrm rot="-5400000">
              <a:off x="51895" y="1602847"/>
              <a:ext cx="26247" cy="22414"/>
            </a:xfrm>
            <a:custGeom>
              <a:avLst/>
              <a:gdLst/>
              <a:ahLst/>
              <a:cxnLst/>
              <a:rect l="l" t="t" r="r" b="b"/>
              <a:pathLst>
                <a:path w="630" h="538" extrusionOk="0">
                  <a:moveTo>
                    <a:pt x="359" y="0"/>
                  </a:moveTo>
                  <a:cubicBezTo>
                    <a:pt x="293" y="0"/>
                    <a:pt x="225" y="24"/>
                    <a:pt x="170" y="78"/>
                  </a:cubicBezTo>
                  <a:cubicBezTo>
                    <a:pt x="1" y="248"/>
                    <a:pt x="120" y="537"/>
                    <a:pt x="360" y="537"/>
                  </a:cubicBezTo>
                  <a:cubicBezTo>
                    <a:pt x="510" y="537"/>
                    <a:pt x="629" y="418"/>
                    <a:pt x="629" y="268"/>
                  </a:cubicBezTo>
                  <a:cubicBezTo>
                    <a:pt x="629"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28"/>
            <p:cNvSpPr/>
            <p:nvPr/>
          </p:nvSpPr>
          <p:spPr>
            <a:xfrm rot="-5400000">
              <a:off x="51978" y="1248632"/>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28"/>
            <p:cNvSpPr/>
            <p:nvPr/>
          </p:nvSpPr>
          <p:spPr>
            <a:xfrm rot="-5400000">
              <a:off x="172446" y="1351393"/>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2" name="Google Shape;7402;p28"/>
            <p:cNvSpPr/>
            <p:nvPr/>
          </p:nvSpPr>
          <p:spPr>
            <a:xfrm rot="-5400000">
              <a:off x="-76050" y="662358"/>
              <a:ext cx="584108" cy="405459"/>
            </a:xfrm>
            <a:custGeom>
              <a:avLst/>
              <a:gdLst/>
              <a:ahLst/>
              <a:cxnLst/>
              <a:rect l="l" t="t" r="r" b="b"/>
              <a:pathLst>
                <a:path w="14020" h="9732" extrusionOk="0">
                  <a:moveTo>
                    <a:pt x="848" y="0"/>
                  </a:moveTo>
                  <a:cubicBezTo>
                    <a:pt x="176" y="1181"/>
                    <a:pt x="0" y="2372"/>
                    <a:pt x="359" y="3407"/>
                  </a:cubicBezTo>
                  <a:cubicBezTo>
                    <a:pt x="779" y="4611"/>
                    <a:pt x="1860" y="5509"/>
                    <a:pt x="3487" y="6002"/>
                  </a:cubicBezTo>
                  <a:cubicBezTo>
                    <a:pt x="6680" y="6970"/>
                    <a:pt x="6900" y="8706"/>
                    <a:pt x="6900" y="8723"/>
                  </a:cubicBezTo>
                  <a:lnTo>
                    <a:pt x="7006" y="9731"/>
                  </a:lnTo>
                  <a:lnTo>
                    <a:pt x="7120" y="8726"/>
                  </a:lnTo>
                  <a:cubicBezTo>
                    <a:pt x="7123" y="8706"/>
                    <a:pt x="7356" y="6967"/>
                    <a:pt x="10533"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8" y="4468"/>
                    <a:pt x="12027" y="5316"/>
                    <a:pt x="10466" y="5789"/>
                  </a:cubicBezTo>
                  <a:cubicBezTo>
                    <a:pt x="8031" y="6527"/>
                    <a:pt x="7256" y="7702"/>
                    <a:pt x="7010" y="8311"/>
                  </a:cubicBezTo>
                  <a:cubicBezTo>
                    <a:pt x="6764" y="7702"/>
                    <a:pt x="5988" y="6527"/>
                    <a:pt x="3553"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3" name="Google Shape;7403;p28"/>
            <p:cNvSpPr/>
            <p:nvPr/>
          </p:nvSpPr>
          <p:spPr>
            <a:xfrm rot="-5400000">
              <a:off x="-60219" y="693771"/>
              <a:ext cx="489493" cy="342507"/>
            </a:xfrm>
            <a:custGeom>
              <a:avLst/>
              <a:gdLst/>
              <a:ahLst/>
              <a:cxnLst/>
              <a:rect l="l" t="t" r="r" b="b"/>
              <a:pathLst>
                <a:path w="11749"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82" y="5766"/>
                    <a:pt x="8824" y="4964"/>
                  </a:cubicBezTo>
                  <a:cubicBezTo>
                    <a:pt x="10191" y="4548"/>
                    <a:pt x="11099" y="3793"/>
                    <a:pt x="11452" y="2781"/>
                  </a:cubicBezTo>
                  <a:cubicBezTo>
                    <a:pt x="11748"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7"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28"/>
            <p:cNvSpPr/>
            <p:nvPr/>
          </p:nvSpPr>
          <p:spPr>
            <a:xfrm rot="-5400000">
              <a:off x="73206" y="763119"/>
              <a:ext cx="92074" cy="203938"/>
            </a:xfrm>
            <a:custGeom>
              <a:avLst/>
              <a:gdLst/>
              <a:ahLst/>
              <a:cxnLst/>
              <a:rect l="l" t="t" r="r" b="b"/>
              <a:pathLst>
                <a:path w="2210" h="4895" extrusionOk="0">
                  <a:moveTo>
                    <a:pt x="1105" y="223"/>
                  </a:moveTo>
                  <a:cubicBezTo>
                    <a:pt x="1477" y="223"/>
                    <a:pt x="1976" y="3041"/>
                    <a:pt x="1976" y="3780"/>
                  </a:cubicBezTo>
                  <a:cubicBezTo>
                    <a:pt x="1966" y="4252"/>
                    <a:pt x="1581" y="4632"/>
                    <a:pt x="1105" y="4632"/>
                  </a:cubicBezTo>
                  <a:cubicBezTo>
                    <a:pt x="632" y="4632"/>
                    <a:pt x="243" y="4252"/>
                    <a:pt x="233" y="3780"/>
                  </a:cubicBezTo>
                  <a:cubicBezTo>
                    <a:pt x="233" y="3041"/>
                    <a:pt x="732" y="223"/>
                    <a:pt x="1105" y="223"/>
                  </a:cubicBezTo>
                  <a:close/>
                  <a:moveTo>
                    <a:pt x="1105" y="0"/>
                  </a:moveTo>
                  <a:cubicBezTo>
                    <a:pt x="403" y="0"/>
                    <a:pt x="14" y="3421"/>
                    <a:pt x="14" y="3780"/>
                  </a:cubicBezTo>
                  <a:cubicBezTo>
                    <a:pt x="0" y="4392"/>
                    <a:pt x="493" y="4894"/>
                    <a:pt x="1105" y="4894"/>
                  </a:cubicBezTo>
                  <a:cubicBezTo>
                    <a:pt x="1717" y="4894"/>
                    <a:pt x="2209" y="4392"/>
                    <a:pt x="2199" y="3780"/>
                  </a:cubicBezTo>
                  <a:cubicBezTo>
                    <a:pt x="2199" y="3421"/>
                    <a:pt x="1810"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5" name="Google Shape;7405;p28"/>
            <p:cNvSpPr/>
            <p:nvPr/>
          </p:nvSpPr>
          <p:spPr>
            <a:xfrm rot="-5400000">
              <a:off x="13524" y="884919"/>
              <a:ext cx="156526" cy="157026"/>
            </a:xfrm>
            <a:custGeom>
              <a:avLst/>
              <a:gdLst/>
              <a:ahLst/>
              <a:cxnLst/>
              <a:rect l="l" t="t" r="r" b="b"/>
              <a:pathLst>
                <a:path w="3757" h="3769" extrusionOk="0">
                  <a:moveTo>
                    <a:pt x="2725" y="0"/>
                  </a:moveTo>
                  <a:cubicBezTo>
                    <a:pt x="1797" y="569"/>
                    <a:pt x="543" y="1787"/>
                    <a:pt x="383" y="1980"/>
                  </a:cubicBezTo>
                  <a:cubicBezTo>
                    <a:pt x="0" y="2445"/>
                    <a:pt x="64" y="3134"/>
                    <a:pt x="529" y="3520"/>
                  </a:cubicBezTo>
                  <a:cubicBezTo>
                    <a:pt x="733" y="3687"/>
                    <a:pt x="978" y="3768"/>
                    <a:pt x="1223" y="3768"/>
                  </a:cubicBezTo>
                  <a:cubicBezTo>
                    <a:pt x="1539" y="3768"/>
                    <a:pt x="1852" y="3633"/>
                    <a:pt x="2070" y="3370"/>
                  </a:cubicBezTo>
                  <a:cubicBezTo>
                    <a:pt x="2249" y="3154"/>
                    <a:pt x="2752" y="2375"/>
                    <a:pt x="3158" y="1597"/>
                  </a:cubicBezTo>
                  <a:cubicBezTo>
                    <a:pt x="3637" y="689"/>
                    <a:pt x="3756" y="240"/>
                    <a:pt x="3740" y="0"/>
                  </a:cubicBezTo>
                  <a:lnTo>
                    <a:pt x="3527" y="0"/>
                  </a:lnTo>
                  <a:cubicBezTo>
                    <a:pt x="3613" y="462"/>
                    <a:pt x="2342" y="2691"/>
                    <a:pt x="1900" y="3230"/>
                  </a:cubicBezTo>
                  <a:cubicBezTo>
                    <a:pt x="1728" y="3438"/>
                    <a:pt x="1479" y="3546"/>
                    <a:pt x="1228" y="3546"/>
                  </a:cubicBezTo>
                  <a:cubicBezTo>
                    <a:pt x="1032" y="3546"/>
                    <a:pt x="835" y="3481"/>
                    <a:pt x="672" y="3347"/>
                  </a:cubicBezTo>
                  <a:cubicBezTo>
                    <a:pt x="303" y="3041"/>
                    <a:pt x="250" y="2492"/>
                    <a:pt x="556" y="2123"/>
                  </a:cubicBezTo>
                  <a:cubicBezTo>
                    <a:pt x="939" y="1660"/>
                    <a:pt x="2446"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6" name="Google Shape;7406;p28"/>
            <p:cNvSpPr/>
            <p:nvPr/>
          </p:nvSpPr>
          <p:spPr>
            <a:xfrm rot="-5400000">
              <a:off x="13566" y="690563"/>
              <a:ext cx="154985" cy="155568"/>
            </a:xfrm>
            <a:custGeom>
              <a:avLst/>
              <a:gdLst/>
              <a:ahLst/>
              <a:cxnLst/>
              <a:rect l="l" t="t" r="r" b="b"/>
              <a:pathLst>
                <a:path w="3720" h="3734" extrusionOk="0">
                  <a:moveTo>
                    <a:pt x="14" y="0"/>
                  </a:moveTo>
                  <a:cubicBezTo>
                    <a:pt x="0" y="240"/>
                    <a:pt x="117" y="692"/>
                    <a:pt x="596" y="1600"/>
                  </a:cubicBezTo>
                  <a:cubicBezTo>
                    <a:pt x="1002" y="2375"/>
                    <a:pt x="1504" y="3157"/>
                    <a:pt x="1684" y="3373"/>
                  </a:cubicBezTo>
                  <a:cubicBezTo>
                    <a:pt x="1899" y="3611"/>
                    <a:pt x="2196" y="3733"/>
                    <a:pt x="2495" y="3733"/>
                  </a:cubicBezTo>
                  <a:cubicBezTo>
                    <a:pt x="2741" y="3733"/>
                    <a:pt x="2987" y="3651"/>
                    <a:pt x="3191" y="3483"/>
                  </a:cubicBezTo>
                  <a:cubicBezTo>
                    <a:pt x="3640" y="3111"/>
                    <a:pt x="3720" y="2452"/>
                    <a:pt x="3367" y="1983"/>
                  </a:cubicBezTo>
                  <a:cubicBezTo>
                    <a:pt x="3187" y="1767"/>
                    <a:pt x="2519" y="1128"/>
                    <a:pt x="1833" y="579"/>
                  </a:cubicBezTo>
                  <a:cubicBezTo>
                    <a:pt x="1581" y="373"/>
                    <a:pt x="1314" y="180"/>
                    <a:pt x="1038" y="3"/>
                  </a:cubicBezTo>
                  <a:lnTo>
                    <a:pt x="582" y="3"/>
                  </a:lnTo>
                  <a:cubicBezTo>
                    <a:pt x="795" y="100"/>
                    <a:pt x="1138" y="306"/>
                    <a:pt x="1694" y="752"/>
                  </a:cubicBezTo>
                  <a:cubicBezTo>
                    <a:pt x="2359" y="1281"/>
                    <a:pt x="3028" y="1920"/>
                    <a:pt x="3197" y="2123"/>
                  </a:cubicBezTo>
                  <a:cubicBezTo>
                    <a:pt x="3666" y="2691"/>
                    <a:pt x="3261" y="3550"/>
                    <a:pt x="2525" y="3550"/>
                  </a:cubicBezTo>
                  <a:cubicBezTo>
                    <a:pt x="2499" y="3550"/>
                    <a:pt x="2472" y="3546"/>
                    <a:pt x="2442" y="3546"/>
                  </a:cubicBezTo>
                  <a:cubicBezTo>
                    <a:pt x="2213" y="3523"/>
                    <a:pt x="2000" y="3410"/>
                    <a:pt x="1853"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7" name="Google Shape;7407;p28"/>
            <p:cNvSpPr/>
            <p:nvPr/>
          </p:nvSpPr>
          <p:spPr>
            <a:xfrm rot="-5400000">
              <a:off x="29460" y="896980"/>
              <a:ext cx="93657" cy="107781"/>
            </a:xfrm>
            <a:custGeom>
              <a:avLst/>
              <a:gdLst/>
              <a:ahLst/>
              <a:cxnLst/>
              <a:rect l="l" t="t" r="r" b="b"/>
              <a:pathLst>
                <a:path w="2248" h="2587" extrusionOk="0">
                  <a:moveTo>
                    <a:pt x="2125" y="1"/>
                  </a:moveTo>
                  <a:cubicBezTo>
                    <a:pt x="2092" y="1"/>
                    <a:pt x="2062" y="17"/>
                    <a:pt x="2042" y="44"/>
                  </a:cubicBezTo>
                  <a:lnTo>
                    <a:pt x="72" y="2403"/>
                  </a:lnTo>
                  <a:cubicBezTo>
                    <a:pt x="1" y="2487"/>
                    <a:pt x="77" y="2587"/>
                    <a:pt x="160" y="2587"/>
                  </a:cubicBezTo>
                  <a:cubicBezTo>
                    <a:pt x="188" y="2587"/>
                    <a:pt x="218" y="2575"/>
                    <a:pt x="242" y="2546"/>
                  </a:cubicBezTo>
                  <a:lnTo>
                    <a:pt x="2208" y="184"/>
                  </a:lnTo>
                  <a:cubicBezTo>
                    <a:pt x="2248" y="137"/>
                    <a:pt x="2241" y="67"/>
                    <a:pt x="2195" y="27"/>
                  </a:cubicBezTo>
                  <a:cubicBezTo>
                    <a:pt x="2175" y="11"/>
                    <a:pt x="2151" y="4"/>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8" name="Google Shape;7408;p28"/>
            <p:cNvSpPr/>
            <p:nvPr/>
          </p:nvSpPr>
          <p:spPr>
            <a:xfrm rot="-5400000">
              <a:off x="101724" y="785554"/>
              <a:ext cx="9707" cy="158942"/>
            </a:xfrm>
            <a:custGeom>
              <a:avLst/>
              <a:gdLst/>
              <a:ahLst/>
              <a:cxnLst/>
              <a:rect l="l" t="t" r="r" b="b"/>
              <a:pathLst>
                <a:path w="233" h="3815" extrusionOk="0">
                  <a:moveTo>
                    <a:pt x="115" y="1"/>
                  </a:moveTo>
                  <a:cubicBezTo>
                    <a:pt x="55" y="1"/>
                    <a:pt x="5" y="51"/>
                    <a:pt x="5" y="110"/>
                  </a:cubicBezTo>
                  <a:lnTo>
                    <a:pt x="5" y="3697"/>
                  </a:lnTo>
                  <a:cubicBezTo>
                    <a:pt x="0" y="3775"/>
                    <a:pt x="58" y="3814"/>
                    <a:pt x="116" y="3814"/>
                  </a:cubicBezTo>
                  <a:cubicBezTo>
                    <a:pt x="175" y="3814"/>
                    <a:pt x="233" y="3775"/>
                    <a:pt x="228" y="3697"/>
                  </a:cubicBezTo>
                  <a:lnTo>
                    <a:pt x="228" y="110"/>
                  </a:lnTo>
                  <a:cubicBezTo>
                    <a:pt x="228" y="51"/>
                    <a:pt x="178"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9" name="Google Shape;7409;p28"/>
            <p:cNvSpPr/>
            <p:nvPr/>
          </p:nvSpPr>
          <p:spPr>
            <a:xfrm rot="-5400000">
              <a:off x="30272" y="723935"/>
              <a:ext cx="91991" cy="107739"/>
            </a:xfrm>
            <a:custGeom>
              <a:avLst/>
              <a:gdLst/>
              <a:ahLst/>
              <a:cxnLst/>
              <a:rect l="l" t="t" r="r" b="b"/>
              <a:pathLst>
                <a:path w="2208" h="2586" extrusionOk="0">
                  <a:moveTo>
                    <a:pt x="147" y="1"/>
                  </a:moveTo>
                  <a:cubicBezTo>
                    <a:pt x="53" y="1"/>
                    <a:pt x="0" y="110"/>
                    <a:pt x="60" y="184"/>
                  </a:cubicBezTo>
                  <a:lnTo>
                    <a:pt x="1963" y="2542"/>
                  </a:lnTo>
                  <a:cubicBezTo>
                    <a:pt x="1988" y="2573"/>
                    <a:pt x="2018" y="2586"/>
                    <a:pt x="2047" y="2586"/>
                  </a:cubicBezTo>
                  <a:cubicBezTo>
                    <a:pt x="2130" y="2586"/>
                    <a:pt x="2207"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0" name="Google Shape;7410;p28"/>
            <p:cNvSpPr/>
            <p:nvPr/>
          </p:nvSpPr>
          <p:spPr>
            <a:xfrm rot="-5400000">
              <a:off x="172446" y="931268"/>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1" name="Google Shape;7411;p28"/>
            <p:cNvSpPr/>
            <p:nvPr/>
          </p:nvSpPr>
          <p:spPr>
            <a:xfrm rot="-5400000">
              <a:off x="51854" y="1033279"/>
              <a:ext cx="26247" cy="22498"/>
            </a:xfrm>
            <a:custGeom>
              <a:avLst/>
              <a:gdLst/>
              <a:ahLst/>
              <a:cxnLst/>
              <a:rect l="l" t="t" r="r" b="b"/>
              <a:pathLst>
                <a:path w="630" h="540" extrusionOk="0">
                  <a:moveTo>
                    <a:pt x="359" y="1"/>
                  </a:moveTo>
                  <a:cubicBezTo>
                    <a:pt x="293" y="1"/>
                    <a:pt x="225" y="25"/>
                    <a:pt x="170"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2" name="Google Shape;7412;p28"/>
            <p:cNvSpPr/>
            <p:nvPr/>
          </p:nvSpPr>
          <p:spPr>
            <a:xfrm rot="-5400000">
              <a:off x="51895" y="679189"/>
              <a:ext cx="26247" cy="22414"/>
            </a:xfrm>
            <a:custGeom>
              <a:avLst/>
              <a:gdLst/>
              <a:ahLst/>
              <a:cxnLst/>
              <a:rect l="l" t="t" r="r" b="b"/>
              <a:pathLst>
                <a:path w="630" h="538" extrusionOk="0">
                  <a:moveTo>
                    <a:pt x="359" y="0"/>
                  </a:moveTo>
                  <a:cubicBezTo>
                    <a:pt x="293" y="0"/>
                    <a:pt x="226" y="24"/>
                    <a:pt x="171" y="78"/>
                  </a:cubicBezTo>
                  <a:cubicBezTo>
                    <a:pt x="1" y="248"/>
                    <a:pt x="121" y="537"/>
                    <a:pt x="360" y="537"/>
                  </a:cubicBezTo>
                  <a:cubicBezTo>
                    <a:pt x="510" y="537"/>
                    <a:pt x="630" y="418"/>
                    <a:pt x="630" y="268"/>
                  </a:cubicBezTo>
                  <a:cubicBezTo>
                    <a:pt x="630"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3" name="Google Shape;7413;p28"/>
            <p:cNvSpPr/>
            <p:nvPr/>
          </p:nvSpPr>
          <p:spPr>
            <a:xfrm rot="-5400000">
              <a:off x="172446" y="781867"/>
              <a:ext cx="26247" cy="22456"/>
            </a:xfrm>
            <a:custGeom>
              <a:avLst/>
              <a:gdLst/>
              <a:ahLst/>
              <a:cxnLst/>
              <a:rect l="l" t="t" r="r" b="b"/>
              <a:pathLst>
                <a:path w="630" h="539" extrusionOk="0">
                  <a:moveTo>
                    <a:pt x="359" y="0"/>
                  </a:moveTo>
                  <a:cubicBezTo>
                    <a:pt x="293" y="0"/>
                    <a:pt x="225" y="25"/>
                    <a:pt x="170" y="80"/>
                  </a:cubicBezTo>
                  <a:cubicBezTo>
                    <a:pt x="1" y="249"/>
                    <a:pt x="121" y="539"/>
                    <a:pt x="360" y="539"/>
                  </a:cubicBezTo>
                  <a:cubicBezTo>
                    <a:pt x="506" y="539"/>
                    <a:pt x="630" y="419"/>
                    <a:pt x="630" y="269"/>
                  </a:cubicBezTo>
                  <a:cubicBezTo>
                    <a:pt x="630"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4" name="Google Shape;7414;p28"/>
            <p:cNvSpPr/>
            <p:nvPr/>
          </p:nvSpPr>
          <p:spPr>
            <a:xfrm rot="-5400000">
              <a:off x="-76050" y="92831"/>
              <a:ext cx="584108" cy="405459"/>
            </a:xfrm>
            <a:custGeom>
              <a:avLst/>
              <a:gdLst/>
              <a:ahLst/>
              <a:cxnLst/>
              <a:rect l="l" t="t" r="r" b="b"/>
              <a:pathLst>
                <a:path w="14020" h="9732" extrusionOk="0">
                  <a:moveTo>
                    <a:pt x="849" y="0"/>
                  </a:moveTo>
                  <a:cubicBezTo>
                    <a:pt x="177" y="1181"/>
                    <a:pt x="0" y="2372"/>
                    <a:pt x="360" y="3407"/>
                  </a:cubicBezTo>
                  <a:cubicBezTo>
                    <a:pt x="779" y="4611"/>
                    <a:pt x="1860" y="5509"/>
                    <a:pt x="3490" y="6002"/>
                  </a:cubicBezTo>
                  <a:cubicBezTo>
                    <a:pt x="6677" y="6970"/>
                    <a:pt x="6900" y="8706"/>
                    <a:pt x="6900" y="8723"/>
                  </a:cubicBezTo>
                  <a:lnTo>
                    <a:pt x="7003" y="9731"/>
                  </a:lnTo>
                  <a:lnTo>
                    <a:pt x="7120" y="8726"/>
                  </a:lnTo>
                  <a:cubicBezTo>
                    <a:pt x="7120" y="8706"/>
                    <a:pt x="7353" y="6967"/>
                    <a:pt x="10530" y="6002"/>
                  </a:cubicBezTo>
                  <a:cubicBezTo>
                    <a:pt x="12160" y="5509"/>
                    <a:pt x="13241" y="4611"/>
                    <a:pt x="13660" y="3407"/>
                  </a:cubicBezTo>
                  <a:cubicBezTo>
                    <a:pt x="14020" y="2372"/>
                    <a:pt x="13843" y="1181"/>
                    <a:pt x="13168" y="0"/>
                  </a:cubicBezTo>
                  <a:lnTo>
                    <a:pt x="12909" y="0"/>
                  </a:lnTo>
                  <a:cubicBezTo>
                    <a:pt x="13604" y="1161"/>
                    <a:pt x="13797" y="2332"/>
                    <a:pt x="13451" y="3334"/>
                  </a:cubicBezTo>
                  <a:cubicBezTo>
                    <a:pt x="13055" y="4468"/>
                    <a:pt x="12024" y="5316"/>
                    <a:pt x="10467" y="5789"/>
                  </a:cubicBezTo>
                  <a:cubicBezTo>
                    <a:pt x="8031" y="6527"/>
                    <a:pt x="7253" y="7702"/>
                    <a:pt x="7007" y="8311"/>
                  </a:cubicBezTo>
                  <a:cubicBezTo>
                    <a:pt x="6764" y="7702"/>
                    <a:pt x="5985" y="6527"/>
                    <a:pt x="3550"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5" name="Google Shape;7415;p28"/>
            <p:cNvSpPr/>
            <p:nvPr/>
          </p:nvSpPr>
          <p:spPr>
            <a:xfrm rot="-5400000">
              <a:off x="-60114" y="124307"/>
              <a:ext cx="489284" cy="342507"/>
            </a:xfrm>
            <a:custGeom>
              <a:avLst/>
              <a:gdLst/>
              <a:ahLst/>
              <a:cxnLst/>
              <a:rect l="l" t="t" r="r" b="b"/>
              <a:pathLst>
                <a:path w="11744" h="8221" extrusionOk="0">
                  <a:moveTo>
                    <a:pt x="662" y="0"/>
                  </a:moveTo>
                  <a:cubicBezTo>
                    <a:pt x="133" y="965"/>
                    <a:pt x="0" y="1936"/>
                    <a:pt x="293" y="2781"/>
                  </a:cubicBezTo>
                  <a:cubicBezTo>
                    <a:pt x="645" y="3793"/>
                    <a:pt x="1554" y="4548"/>
                    <a:pt x="2921" y="4964"/>
                  </a:cubicBezTo>
                  <a:cubicBezTo>
                    <a:pt x="5563" y="5766"/>
                    <a:pt x="5762" y="7209"/>
                    <a:pt x="5762" y="7223"/>
                  </a:cubicBezTo>
                  <a:lnTo>
                    <a:pt x="5875" y="8221"/>
                  </a:lnTo>
                  <a:lnTo>
                    <a:pt x="5982" y="7223"/>
                  </a:lnTo>
                  <a:cubicBezTo>
                    <a:pt x="5985" y="7209"/>
                    <a:pt x="6178" y="5766"/>
                    <a:pt x="8823" y="4964"/>
                  </a:cubicBezTo>
                  <a:cubicBezTo>
                    <a:pt x="10190" y="4548"/>
                    <a:pt x="11099" y="3793"/>
                    <a:pt x="11451" y="2781"/>
                  </a:cubicBezTo>
                  <a:cubicBezTo>
                    <a:pt x="11744" y="1936"/>
                    <a:pt x="11608" y="965"/>
                    <a:pt x="11082" y="0"/>
                  </a:cubicBezTo>
                  <a:lnTo>
                    <a:pt x="10829" y="0"/>
                  </a:lnTo>
                  <a:cubicBezTo>
                    <a:pt x="11375" y="945"/>
                    <a:pt x="11524" y="1893"/>
                    <a:pt x="11238" y="2708"/>
                  </a:cubicBezTo>
                  <a:cubicBezTo>
                    <a:pt x="10912" y="3650"/>
                    <a:pt x="10054" y="4358"/>
                    <a:pt x="8756" y="4751"/>
                  </a:cubicBezTo>
                  <a:cubicBezTo>
                    <a:pt x="6767" y="5356"/>
                    <a:pt x="6095" y="6308"/>
                    <a:pt x="5872" y="6830"/>
                  </a:cubicBezTo>
                  <a:cubicBezTo>
                    <a:pt x="5646" y="6304"/>
                    <a:pt x="4974" y="5353"/>
                    <a:pt x="2984" y="4751"/>
                  </a:cubicBezTo>
                  <a:cubicBezTo>
                    <a:pt x="1690" y="4358"/>
                    <a:pt x="832" y="3650"/>
                    <a:pt x="502" y="2708"/>
                  </a:cubicBezTo>
                  <a:cubicBezTo>
                    <a:pt x="220" y="1893"/>
                    <a:pt x="369" y="945"/>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28"/>
            <p:cNvSpPr/>
            <p:nvPr/>
          </p:nvSpPr>
          <p:spPr>
            <a:xfrm rot="-5400000">
              <a:off x="73268" y="194071"/>
              <a:ext cx="91116" cy="203105"/>
            </a:xfrm>
            <a:custGeom>
              <a:avLst/>
              <a:gdLst/>
              <a:ahLst/>
              <a:cxnLst/>
              <a:rect l="l" t="t" r="r" b="b"/>
              <a:pathLst>
                <a:path w="2187" h="4875" extrusionOk="0">
                  <a:moveTo>
                    <a:pt x="1095" y="223"/>
                  </a:moveTo>
                  <a:cubicBezTo>
                    <a:pt x="1468" y="223"/>
                    <a:pt x="1967" y="3041"/>
                    <a:pt x="1967" y="3780"/>
                  </a:cubicBezTo>
                  <a:cubicBezTo>
                    <a:pt x="1967" y="4262"/>
                    <a:pt x="1574" y="4651"/>
                    <a:pt x="1095" y="4651"/>
                  </a:cubicBezTo>
                  <a:cubicBezTo>
                    <a:pt x="613" y="4651"/>
                    <a:pt x="223" y="4262"/>
                    <a:pt x="223" y="3780"/>
                  </a:cubicBezTo>
                  <a:cubicBezTo>
                    <a:pt x="223" y="3041"/>
                    <a:pt x="722" y="223"/>
                    <a:pt x="1095" y="223"/>
                  </a:cubicBezTo>
                  <a:close/>
                  <a:moveTo>
                    <a:pt x="1095" y="0"/>
                  </a:moveTo>
                  <a:cubicBezTo>
                    <a:pt x="390" y="0"/>
                    <a:pt x="0" y="3421"/>
                    <a:pt x="0" y="3780"/>
                  </a:cubicBezTo>
                  <a:cubicBezTo>
                    <a:pt x="0" y="4385"/>
                    <a:pt x="490"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28"/>
            <p:cNvSpPr/>
            <p:nvPr/>
          </p:nvSpPr>
          <p:spPr>
            <a:xfrm rot="-5400000">
              <a:off x="13524" y="315517"/>
              <a:ext cx="155984" cy="156484"/>
            </a:xfrm>
            <a:custGeom>
              <a:avLst/>
              <a:gdLst/>
              <a:ahLst/>
              <a:cxnLst/>
              <a:rect l="l" t="t" r="r" b="b"/>
              <a:pathLst>
                <a:path w="3744" h="3756" extrusionOk="0">
                  <a:moveTo>
                    <a:pt x="2712" y="0"/>
                  </a:moveTo>
                  <a:cubicBezTo>
                    <a:pt x="1784" y="569"/>
                    <a:pt x="533" y="1787"/>
                    <a:pt x="373" y="1980"/>
                  </a:cubicBezTo>
                  <a:cubicBezTo>
                    <a:pt x="1" y="2445"/>
                    <a:pt x="70" y="3124"/>
                    <a:pt x="530" y="3507"/>
                  </a:cubicBezTo>
                  <a:cubicBezTo>
                    <a:pt x="734" y="3674"/>
                    <a:pt x="980" y="3756"/>
                    <a:pt x="1225" y="3756"/>
                  </a:cubicBezTo>
                  <a:cubicBezTo>
                    <a:pt x="1535" y="3756"/>
                    <a:pt x="1842" y="3625"/>
                    <a:pt x="2060" y="3370"/>
                  </a:cubicBezTo>
                  <a:cubicBezTo>
                    <a:pt x="2236" y="3154"/>
                    <a:pt x="2739" y="2375"/>
                    <a:pt x="3148" y="1597"/>
                  </a:cubicBezTo>
                  <a:cubicBezTo>
                    <a:pt x="3627" y="689"/>
                    <a:pt x="3743" y="240"/>
                    <a:pt x="3730" y="0"/>
                  </a:cubicBezTo>
                  <a:lnTo>
                    <a:pt x="3514" y="0"/>
                  </a:lnTo>
                  <a:cubicBezTo>
                    <a:pt x="3604" y="462"/>
                    <a:pt x="2333" y="2691"/>
                    <a:pt x="1887" y="3230"/>
                  </a:cubicBezTo>
                  <a:cubicBezTo>
                    <a:pt x="1715" y="3438"/>
                    <a:pt x="1466" y="3546"/>
                    <a:pt x="1215" y="3546"/>
                  </a:cubicBezTo>
                  <a:cubicBezTo>
                    <a:pt x="1020" y="3546"/>
                    <a:pt x="824" y="3481"/>
                    <a:pt x="663" y="3347"/>
                  </a:cubicBezTo>
                  <a:cubicBezTo>
                    <a:pt x="290" y="3041"/>
                    <a:pt x="240" y="2492"/>
                    <a:pt x="546" y="2123"/>
                  </a:cubicBezTo>
                  <a:cubicBezTo>
                    <a:pt x="929" y="1660"/>
                    <a:pt x="2432" y="353"/>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28"/>
            <p:cNvSpPr/>
            <p:nvPr/>
          </p:nvSpPr>
          <p:spPr>
            <a:xfrm rot="-5400000">
              <a:off x="13607" y="119579"/>
              <a:ext cx="156526" cy="157193"/>
            </a:xfrm>
            <a:custGeom>
              <a:avLst/>
              <a:gdLst/>
              <a:ahLst/>
              <a:cxnLst/>
              <a:rect l="l" t="t" r="r" b="b"/>
              <a:pathLst>
                <a:path w="3757" h="3773" extrusionOk="0">
                  <a:moveTo>
                    <a:pt x="240" y="0"/>
                  </a:moveTo>
                  <a:lnTo>
                    <a:pt x="13" y="3"/>
                  </a:lnTo>
                  <a:cubicBezTo>
                    <a:pt x="0" y="243"/>
                    <a:pt x="120" y="695"/>
                    <a:pt x="596" y="1600"/>
                  </a:cubicBezTo>
                  <a:cubicBezTo>
                    <a:pt x="1005" y="2379"/>
                    <a:pt x="1504" y="3157"/>
                    <a:pt x="1684" y="3377"/>
                  </a:cubicBezTo>
                  <a:cubicBezTo>
                    <a:pt x="1900" y="3638"/>
                    <a:pt x="2212" y="3773"/>
                    <a:pt x="2527" y="3773"/>
                  </a:cubicBezTo>
                  <a:cubicBezTo>
                    <a:pt x="2773" y="3773"/>
                    <a:pt x="3020" y="3691"/>
                    <a:pt x="3224" y="3523"/>
                  </a:cubicBezTo>
                  <a:cubicBezTo>
                    <a:pt x="3690" y="3137"/>
                    <a:pt x="3756" y="2449"/>
                    <a:pt x="3370" y="1983"/>
                  </a:cubicBezTo>
                  <a:cubicBezTo>
                    <a:pt x="3191" y="1767"/>
                    <a:pt x="2519" y="1128"/>
                    <a:pt x="1837" y="579"/>
                  </a:cubicBezTo>
                  <a:cubicBezTo>
                    <a:pt x="1580" y="373"/>
                    <a:pt x="1318" y="180"/>
                    <a:pt x="1041" y="3"/>
                  </a:cubicBezTo>
                  <a:lnTo>
                    <a:pt x="586" y="3"/>
                  </a:lnTo>
                  <a:cubicBezTo>
                    <a:pt x="795" y="100"/>
                    <a:pt x="1141" y="306"/>
                    <a:pt x="1697"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7" y="3234"/>
                  </a:cubicBezTo>
                  <a:cubicBezTo>
                    <a:pt x="1687" y="3027"/>
                    <a:pt x="1188" y="2249"/>
                    <a:pt x="792" y="1497"/>
                  </a:cubicBezTo>
                  <a:cubicBezTo>
                    <a:pt x="266" y="496"/>
                    <a:pt x="220"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28"/>
            <p:cNvSpPr/>
            <p:nvPr/>
          </p:nvSpPr>
          <p:spPr>
            <a:xfrm rot="-5400000">
              <a:off x="29335" y="327537"/>
              <a:ext cx="94116" cy="107989"/>
            </a:xfrm>
            <a:custGeom>
              <a:avLst/>
              <a:gdLst/>
              <a:ahLst/>
              <a:cxnLst/>
              <a:rect l="l" t="t" r="r" b="b"/>
              <a:pathLst>
                <a:path w="2259" h="2592" extrusionOk="0">
                  <a:moveTo>
                    <a:pt x="2135" y="1"/>
                  </a:moveTo>
                  <a:cubicBezTo>
                    <a:pt x="2102" y="4"/>
                    <a:pt x="2069" y="17"/>
                    <a:pt x="2049" y="44"/>
                  </a:cubicBezTo>
                  <a:lnTo>
                    <a:pt x="79" y="2403"/>
                  </a:lnTo>
                  <a:cubicBezTo>
                    <a:pt x="1" y="2486"/>
                    <a:pt x="80" y="2591"/>
                    <a:pt x="165" y="2591"/>
                  </a:cubicBezTo>
                  <a:cubicBezTo>
                    <a:pt x="195" y="2591"/>
                    <a:pt x="227" y="2578"/>
                    <a:pt x="252" y="2546"/>
                  </a:cubicBezTo>
                  <a:lnTo>
                    <a:pt x="2218" y="187"/>
                  </a:lnTo>
                  <a:cubicBezTo>
                    <a:pt x="2258" y="140"/>
                    <a:pt x="2252" y="67"/>
                    <a:pt x="2205" y="31"/>
                  </a:cubicBezTo>
                  <a:cubicBezTo>
                    <a:pt x="2185" y="11"/>
                    <a:pt x="2162"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28"/>
            <p:cNvSpPr/>
            <p:nvPr/>
          </p:nvSpPr>
          <p:spPr>
            <a:xfrm rot="-5400000">
              <a:off x="101703" y="216173"/>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28"/>
            <p:cNvSpPr/>
            <p:nvPr/>
          </p:nvSpPr>
          <p:spPr>
            <a:xfrm rot="-5400000">
              <a:off x="30293" y="154471"/>
              <a:ext cx="91907" cy="107698"/>
            </a:xfrm>
            <a:custGeom>
              <a:avLst/>
              <a:gdLst/>
              <a:ahLst/>
              <a:cxnLst/>
              <a:rect l="l" t="t" r="r" b="b"/>
              <a:pathLst>
                <a:path w="2206" h="2585" extrusionOk="0">
                  <a:moveTo>
                    <a:pt x="147" y="1"/>
                  </a:moveTo>
                  <a:cubicBezTo>
                    <a:pt x="50" y="1"/>
                    <a:pt x="0" y="110"/>
                    <a:pt x="60" y="184"/>
                  </a:cubicBezTo>
                  <a:lnTo>
                    <a:pt x="1963" y="2542"/>
                  </a:lnTo>
                  <a:cubicBezTo>
                    <a:pt x="1988" y="2572"/>
                    <a:pt x="2017" y="2584"/>
                    <a:pt x="2047"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28"/>
            <p:cNvSpPr/>
            <p:nvPr/>
          </p:nvSpPr>
          <p:spPr>
            <a:xfrm rot="-5400000">
              <a:off x="172446" y="361742"/>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28"/>
            <p:cNvSpPr/>
            <p:nvPr/>
          </p:nvSpPr>
          <p:spPr>
            <a:xfrm rot="-5400000">
              <a:off x="51958" y="463857"/>
              <a:ext cx="26122" cy="22414"/>
            </a:xfrm>
            <a:custGeom>
              <a:avLst/>
              <a:gdLst/>
              <a:ahLst/>
              <a:cxnLst/>
              <a:rect l="l" t="t" r="r" b="b"/>
              <a:pathLst>
                <a:path w="627" h="538" extrusionOk="0">
                  <a:moveTo>
                    <a:pt x="356" y="0"/>
                  </a:moveTo>
                  <a:cubicBezTo>
                    <a:pt x="290" y="0"/>
                    <a:pt x="222" y="24"/>
                    <a:pt x="167" y="78"/>
                  </a:cubicBezTo>
                  <a:cubicBezTo>
                    <a:pt x="1" y="248"/>
                    <a:pt x="121" y="537"/>
                    <a:pt x="360" y="537"/>
                  </a:cubicBezTo>
                  <a:cubicBezTo>
                    <a:pt x="507" y="537"/>
                    <a:pt x="626" y="418"/>
                    <a:pt x="626" y="268"/>
                  </a:cubicBezTo>
                  <a:cubicBezTo>
                    <a:pt x="626"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28"/>
            <p:cNvSpPr/>
            <p:nvPr/>
          </p:nvSpPr>
          <p:spPr>
            <a:xfrm rot="-5400000">
              <a:off x="51916" y="109642"/>
              <a:ext cx="26206" cy="22414"/>
            </a:xfrm>
            <a:custGeom>
              <a:avLst/>
              <a:gdLst/>
              <a:ahLst/>
              <a:cxnLst/>
              <a:rect l="l" t="t" r="r" b="b"/>
              <a:pathLst>
                <a:path w="629" h="538" extrusionOk="0">
                  <a:moveTo>
                    <a:pt x="356" y="0"/>
                  </a:moveTo>
                  <a:cubicBezTo>
                    <a:pt x="290" y="0"/>
                    <a:pt x="224" y="24"/>
                    <a:pt x="170" y="78"/>
                  </a:cubicBezTo>
                  <a:cubicBezTo>
                    <a:pt x="0" y="248"/>
                    <a:pt x="120" y="537"/>
                    <a:pt x="359" y="537"/>
                  </a:cubicBezTo>
                  <a:cubicBezTo>
                    <a:pt x="506" y="537"/>
                    <a:pt x="629" y="418"/>
                    <a:pt x="629" y="268"/>
                  </a:cubicBezTo>
                  <a:cubicBezTo>
                    <a:pt x="627"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28"/>
            <p:cNvSpPr/>
            <p:nvPr/>
          </p:nvSpPr>
          <p:spPr>
            <a:xfrm rot="-5400000">
              <a:off x="172508" y="212403"/>
              <a:ext cx="26122" cy="22456"/>
            </a:xfrm>
            <a:custGeom>
              <a:avLst/>
              <a:gdLst/>
              <a:ahLst/>
              <a:cxnLst/>
              <a:rect l="l" t="t" r="r" b="b"/>
              <a:pathLst>
                <a:path w="627" h="539" extrusionOk="0">
                  <a:moveTo>
                    <a:pt x="356" y="0"/>
                  </a:moveTo>
                  <a:cubicBezTo>
                    <a:pt x="290" y="0"/>
                    <a:pt x="222" y="25"/>
                    <a:pt x="167" y="80"/>
                  </a:cubicBezTo>
                  <a:cubicBezTo>
                    <a:pt x="1" y="249"/>
                    <a:pt x="121" y="539"/>
                    <a:pt x="360" y="539"/>
                  </a:cubicBezTo>
                  <a:cubicBezTo>
                    <a:pt x="507" y="539"/>
                    <a:pt x="626" y="419"/>
                    <a:pt x="626" y="269"/>
                  </a:cubicBezTo>
                  <a:cubicBezTo>
                    <a:pt x="626" y="107"/>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28"/>
            <p:cNvSpPr/>
            <p:nvPr/>
          </p:nvSpPr>
          <p:spPr>
            <a:xfrm rot="-5400000">
              <a:off x="51854" y="-105649"/>
              <a:ext cx="26247" cy="22498"/>
            </a:xfrm>
            <a:custGeom>
              <a:avLst/>
              <a:gdLst/>
              <a:ahLst/>
              <a:cxnLst/>
              <a:rect l="l" t="t" r="r" b="b"/>
              <a:pathLst>
                <a:path w="630" h="540" extrusionOk="0">
                  <a:moveTo>
                    <a:pt x="359" y="1"/>
                  </a:moveTo>
                  <a:cubicBezTo>
                    <a:pt x="293" y="1"/>
                    <a:pt x="225" y="25"/>
                    <a:pt x="171"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28"/>
            <p:cNvSpPr/>
            <p:nvPr/>
          </p:nvSpPr>
          <p:spPr>
            <a:xfrm rot="-5400000">
              <a:off x="95870" y="44046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28"/>
            <p:cNvSpPr/>
            <p:nvPr/>
          </p:nvSpPr>
          <p:spPr>
            <a:xfrm rot="-5400000">
              <a:off x="341325" y="469312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28"/>
            <p:cNvSpPr/>
            <p:nvPr/>
          </p:nvSpPr>
          <p:spPr>
            <a:xfrm rot="-5400000">
              <a:off x="341325" y="4346864"/>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28"/>
            <p:cNvSpPr/>
            <p:nvPr/>
          </p:nvSpPr>
          <p:spPr>
            <a:xfrm rot="-5400000">
              <a:off x="95912" y="3834520"/>
              <a:ext cx="361964" cy="341008"/>
            </a:xfrm>
            <a:custGeom>
              <a:avLst/>
              <a:gdLst/>
              <a:ahLst/>
              <a:cxnLst/>
              <a:rect l="l" t="t" r="r" b="b"/>
              <a:pathLst>
                <a:path w="8688" h="8185" extrusionOk="0">
                  <a:moveTo>
                    <a:pt x="4549" y="1"/>
                  </a:moveTo>
                  <a:cubicBezTo>
                    <a:pt x="4349" y="876"/>
                    <a:pt x="3986" y="3228"/>
                    <a:pt x="1" y="3993"/>
                  </a:cubicBezTo>
                  <a:cubicBezTo>
                    <a:pt x="1" y="3993"/>
                    <a:pt x="3168" y="5151"/>
                    <a:pt x="4545"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28"/>
            <p:cNvSpPr/>
            <p:nvPr/>
          </p:nvSpPr>
          <p:spPr>
            <a:xfrm rot="-5400000">
              <a:off x="341325" y="4123012"/>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4" y="2270"/>
                    <a:pt x="2269" y="1764"/>
                    <a:pt x="2269" y="1135"/>
                  </a:cubicBezTo>
                  <a:cubicBezTo>
                    <a:pt x="2269"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28"/>
            <p:cNvSpPr/>
            <p:nvPr/>
          </p:nvSpPr>
          <p:spPr>
            <a:xfrm rot="-5400000">
              <a:off x="341325" y="3776796"/>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28"/>
            <p:cNvSpPr/>
            <p:nvPr/>
          </p:nvSpPr>
          <p:spPr>
            <a:xfrm rot="-5400000">
              <a:off x="95932" y="3264431"/>
              <a:ext cx="361922" cy="341008"/>
            </a:xfrm>
            <a:custGeom>
              <a:avLst/>
              <a:gdLst/>
              <a:ahLst/>
              <a:cxnLst/>
              <a:rect l="l" t="t" r="r" b="b"/>
              <a:pathLst>
                <a:path w="8687" h="8185" extrusionOk="0">
                  <a:moveTo>
                    <a:pt x="4548" y="1"/>
                  </a:moveTo>
                  <a:cubicBezTo>
                    <a:pt x="4349" y="876"/>
                    <a:pt x="3986" y="3228"/>
                    <a:pt x="0" y="3993"/>
                  </a:cubicBezTo>
                  <a:cubicBezTo>
                    <a:pt x="0" y="3993"/>
                    <a:pt x="3168"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28"/>
            <p:cNvSpPr/>
            <p:nvPr/>
          </p:nvSpPr>
          <p:spPr>
            <a:xfrm rot="-5400000">
              <a:off x="341325" y="355277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28"/>
            <p:cNvSpPr/>
            <p:nvPr/>
          </p:nvSpPr>
          <p:spPr>
            <a:xfrm rot="-5400000">
              <a:off x="341325" y="3206687"/>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28"/>
            <p:cNvSpPr/>
            <p:nvPr/>
          </p:nvSpPr>
          <p:spPr>
            <a:xfrm rot="-5400000">
              <a:off x="95912" y="2694342"/>
              <a:ext cx="361964" cy="341008"/>
            </a:xfrm>
            <a:custGeom>
              <a:avLst/>
              <a:gdLst/>
              <a:ahLst/>
              <a:cxnLst/>
              <a:rect l="l" t="t" r="r" b="b"/>
              <a:pathLst>
                <a:path w="8688" h="8185" extrusionOk="0">
                  <a:moveTo>
                    <a:pt x="4552" y="1"/>
                  </a:moveTo>
                  <a:cubicBezTo>
                    <a:pt x="4349" y="876"/>
                    <a:pt x="3986" y="3228"/>
                    <a:pt x="1" y="3993"/>
                  </a:cubicBezTo>
                  <a:cubicBezTo>
                    <a:pt x="1" y="3993"/>
                    <a:pt x="3171" y="5151"/>
                    <a:pt x="4549" y="8185"/>
                  </a:cubicBezTo>
                  <a:cubicBezTo>
                    <a:pt x="5929" y="5211"/>
                    <a:pt x="8687" y="3993"/>
                    <a:pt x="8687" y="3993"/>
                  </a:cubicBezTo>
                  <a:cubicBezTo>
                    <a:pt x="8687"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28"/>
            <p:cNvSpPr/>
            <p:nvPr/>
          </p:nvSpPr>
          <p:spPr>
            <a:xfrm rot="-5400000">
              <a:off x="341325" y="2982709"/>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28"/>
            <p:cNvSpPr/>
            <p:nvPr/>
          </p:nvSpPr>
          <p:spPr>
            <a:xfrm rot="-5400000">
              <a:off x="341325" y="2636619"/>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9" name="Google Shape;7439;p28"/>
            <p:cNvSpPr/>
            <p:nvPr/>
          </p:nvSpPr>
          <p:spPr>
            <a:xfrm rot="-5400000">
              <a:off x="95849" y="2124170"/>
              <a:ext cx="362089" cy="341008"/>
            </a:xfrm>
            <a:custGeom>
              <a:avLst/>
              <a:gdLst/>
              <a:ahLst/>
              <a:cxnLst/>
              <a:rect l="l" t="t" r="r" b="b"/>
              <a:pathLst>
                <a:path w="8691" h="8185" extrusionOk="0">
                  <a:moveTo>
                    <a:pt x="4552" y="1"/>
                  </a:moveTo>
                  <a:cubicBezTo>
                    <a:pt x="4352" y="876"/>
                    <a:pt x="3989" y="3228"/>
                    <a:pt x="0" y="3993"/>
                  </a:cubicBezTo>
                  <a:cubicBezTo>
                    <a:pt x="0" y="3993"/>
                    <a:pt x="3168" y="5151"/>
                    <a:pt x="4552" y="8185"/>
                  </a:cubicBezTo>
                  <a:cubicBezTo>
                    <a:pt x="5929" y="5211"/>
                    <a:pt x="8690" y="3993"/>
                    <a:pt x="8690" y="3993"/>
                  </a:cubicBezTo>
                  <a:cubicBezTo>
                    <a:pt x="8690" y="3993"/>
                    <a:pt x="4721"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0" name="Google Shape;7440;p28"/>
            <p:cNvSpPr/>
            <p:nvPr/>
          </p:nvSpPr>
          <p:spPr>
            <a:xfrm rot="-5400000">
              <a:off x="333325" y="2420557"/>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28"/>
            <p:cNvSpPr/>
            <p:nvPr/>
          </p:nvSpPr>
          <p:spPr>
            <a:xfrm rot="-5400000">
              <a:off x="341325" y="2066384"/>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28"/>
            <p:cNvSpPr/>
            <p:nvPr/>
          </p:nvSpPr>
          <p:spPr>
            <a:xfrm rot="-5400000">
              <a:off x="95932" y="1554019"/>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5"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28"/>
            <p:cNvSpPr/>
            <p:nvPr/>
          </p:nvSpPr>
          <p:spPr>
            <a:xfrm rot="-5400000">
              <a:off x="341325" y="184253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28"/>
            <p:cNvSpPr/>
            <p:nvPr/>
          </p:nvSpPr>
          <p:spPr>
            <a:xfrm rot="-5400000">
              <a:off x="341325" y="1496274"/>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5" name="Google Shape;7445;p28"/>
            <p:cNvSpPr/>
            <p:nvPr/>
          </p:nvSpPr>
          <p:spPr>
            <a:xfrm rot="-5400000">
              <a:off x="95912" y="983930"/>
              <a:ext cx="361964" cy="341008"/>
            </a:xfrm>
            <a:custGeom>
              <a:avLst/>
              <a:gdLst/>
              <a:ahLst/>
              <a:cxnLst/>
              <a:rect l="l" t="t" r="r" b="b"/>
              <a:pathLst>
                <a:path w="8688" h="8185" extrusionOk="0">
                  <a:moveTo>
                    <a:pt x="4549" y="1"/>
                  </a:moveTo>
                  <a:cubicBezTo>
                    <a:pt x="4349" y="876"/>
                    <a:pt x="3986" y="3228"/>
                    <a:pt x="1" y="3993"/>
                  </a:cubicBezTo>
                  <a:cubicBezTo>
                    <a:pt x="1" y="3993"/>
                    <a:pt x="3171" y="5151"/>
                    <a:pt x="4552"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28"/>
            <p:cNvSpPr/>
            <p:nvPr/>
          </p:nvSpPr>
          <p:spPr>
            <a:xfrm rot="-5400000">
              <a:off x="341325" y="127229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28"/>
            <p:cNvSpPr/>
            <p:nvPr/>
          </p:nvSpPr>
          <p:spPr>
            <a:xfrm rot="-5400000">
              <a:off x="333346" y="934143"/>
              <a:ext cx="110489" cy="94616"/>
            </a:xfrm>
            <a:custGeom>
              <a:avLst/>
              <a:gdLst/>
              <a:ahLst/>
              <a:cxnLst/>
              <a:rect l="l" t="t" r="r" b="b"/>
              <a:pathLst>
                <a:path w="2652" h="2271" extrusionOk="0">
                  <a:moveTo>
                    <a:pt x="1509" y="0"/>
                  </a:moveTo>
                  <a:cubicBezTo>
                    <a:pt x="1230" y="0"/>
                    <a:pt x="946" y="103"/>
                    <a:pt x="715" y="334"/>
                  </a:cubicBezTo>
                  <a:cubicBezTo>
                    <a:pt x="0" y="1050"/>
                    <a:pt x="506" y="2271"/>
                    <a:pt x="1517" y="2271"/>
                  </a:cubicBezTo>
                  <a:cubicBezTo>
                    <a:pt x="2143" y="2271"/>
                    <a:pt x="2652" y="1765"/>
                    <a:pt x="2652" y="1136"/>
                  </a:cubicBezTo>
                  <a:cubicBezTo>
                    <a:pt x="2652" y="454"/>
                    <a:pt x="2092"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28"/>
            <p:cNvSpPr/>
            <p:nvPr/>
          </p:nvSpPr>
          <p:spPr>
            <a:xfrm rot="-5400000">
              <a:off x="95932" y="413841"/>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9" name="Google Shape;7449;p28"/>
            <p:cNvSpPr/>
            <p:nvPr/>
          </p:nvSpPr>
          <p:spPr>
            <a:xfrm rot="-5400000">
              <a:off x="333346" y="710166"/>
              <a:ext cx="110489" cy="94616"/>
            </a:xfrm>
            <a:custGeom>
              <a:avLst/>
              <a:gdLst/>
              <a:ahLst/>
              <a:cxnLst/>
              <a:rect l="l" t="t" r="r" b="b"/>
              <a:pathLst>
                <a:path w="2652" h="2271" extrusionOk="0">
                  <a:moveTo>
                    <a:pt x="1507" y="0"/>
                  </a:moveTo>
                  <a:cubicBezTo>
                    <a:pt x="1229" y="0"/>
                    <a:pt x="946" y="103"/>
                    <a:pt x="716" y="334"/>
                  </a:cubicBezTo>
                  <a:cubicBezTo>
                    <a:pt x="0" y="1050"/>
                    <a:pt x="506" y="2271"/>
                    <a:pt x="1517" y="2271"/>
                  </a:cubicBezTo>
                  <a:cubicBezTo>
                    <a:pt x="2143" y="2271"/>
                    <a:pt x="2652" y="1765"/>
                    <a:pt x="2652" y="1136"/>
                  </a:cubicBezTo>
                  <a:cubicBezTo>
                    <a:pt x="2652" y="454"/>
                    <a:pt x="2091"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0" name="Google Shape;7450;p28"/>
            <p:cNvSpPr/>
            <p:nvPr/>
          </p:nvSpPr>
          <p:spPr>
            <a:xfrm rot="-5400000">
              <a:off x="333325" y="364054"/>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6"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1" name="Google Shape;7451;p28"/>
            <p:cNvSpPr/>
            <p:nvPr/>
          </p:nvSpPr>
          <p:spPr>
            <a:xfrm rot="-5400000">
              <a:off x="95849" y="-156310"/>
              <a:ext cx="362089" cy="341008"/>
            </a:xfrm>
            <a:custGeom>
              <a:avLst/>
              <a:gdLst/>
              <a:ahLst/>
              <a:cxnLst/>
              <a:rect l="l" t="t" r="r" b="b"/>
              <a:pathLst>
                <a:path w="8691" h="8185" extrusionOk="0">
                  <a:moveTo>
                    <a:pt x="4552" y="1"/>
                  </a:moveTo>
                  <a:cubicBezTo>
                    <a:pt x="4349" y="876"/>
                    <a:pt x="3986" y="3228"/>
                    <a:pt x="1" y="3993"/>
                  </a:cubicBezTo>
                  <a:cubicBezTo>
                    <a:pt x="1" y="3993"/>
                    <a:pt x="3171" y="5151"/>
                    <a:pt x="4549" y="8185"/>
                  </a:cubicBezTo>
                  <a:cubicBezTo>
                    <a:pt x="5929" y="5211"/>
                    <a:pt x="8691" y="3993"/>
                    <a:pt x="8691" y="3993"/>
                  </a:cubicBezTo>
                  <a:cubicBezTo>
                    <a:pt x="8691"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2" name="Google Shape;7452;p28"/>
            <p:cNvSpPr/>
            <p:nvPr/>
          </p:nvSpPr>
          <p:spPr>
            <a:xfrm rot="-5400000">
              <a:off x="333325" y="140077"/>
              <a:ext cx="110531" cy="94616"/>
            </a:xfrm>
            <a:custGeom>
              <a:avLst/>
              <a:gdLst/>
              <a:ahLst/>
              <a:cxnLst/>
              <a:rect l="l" t="t" r="r" b="b"/>
              <a:pathLst>
                <a:path w="2653" h="2271" extrusionOk="0">
                  <a:moveTo>
                    <a:pt x="1509" y="0"/>
                  </a:moveTo>
                  <a:cubicBezTo>
                    <a:pt x="1231" y="0"/>
                    <a:pt x="947" y="103"/>
                    <a:pt x="716" y="334"/>
                  </a:cubicBezTo>
                  <a:cubicBezTo>
                    <a:pt x="1" y="1050"/>
                    <a:pt x="507"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3" name="Google Shape;7453;p28"/>
            <p:cNvSpPr/>
            <p:nvPr/>
          </p:nvSpPr>
          <p:spPr>
            <a:xfrm rot="-5400000">
              <a:off x="95870" y="49675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7454"/>
        <p:cNvGrpSpPr/>
        <p:nvPr/>
      </p:nvGrpSpPr>
      <p:grpSpPr>
        <a:xfrm>
          <a:off x="0" y="0"/>
          <a:ext cx="0" cy="0"/>
          <a:chOff x="0" y="0"/>
          <a:chExt cx="0" cy="0"/>
        </a:xfrm>
      </p:grpSpPr>
      <p:grpSp>
        <p:nvGrpSpPr>
          <p:cNvPr id="7455" name="Google Shape;7455;p29"/>
          <p:cNvGrpSpPr/>
          <p:nvPr/>
        </p:nvGrpSpPr>
        <p:grpSpPr>
          <a:xfrm rot="-5661100" flipH="1">
            <a:off x="4787094" y="4177487"/>
            <a:ext cx="869030" cy="1692177"/>
            <a:chOff x="4928950" y="2923850"/>
            <a:chExt cx="434675" cy="846400"/>
          </a:xfrm>
        </p:grpSpPr>
        <p:sp>
          <p:nvSpPr>
            <p:cNvPr id="7456" name="Google Shape;7456;p29"/>
            <p:cNvSpPr/>
            <p:nvPr/>
          </p:nvSpPr>
          <p:spPr>
            <a:xfrm>
              <a:off x="5082575" y="2939475"/>
              <a:ext cx="264375" cy="819350"/>
            </a:xfrm>
            <a:custGeom>
              <a:avLst/>
              <a:gdLst/>
              <a:ahLst/>
              <a:cxnLst/>
              <a:rect l="l" t="t" r="r" b="b"/>
              <a:pathLst>
                <a:path w="10575" h="32774" extrusionOk="0">
                  <a:moveTo>
                    <a:pt x="9954" y="1"/>
                  </a:moveTo>
                  <a:cubicBezTo>
                    <a:pt x="9951" y="1"/>
                    <a:pt x="9948" y="1"/>
                    <a:pt x="9944" y="1"/>
                  </a:cubicBezTo>
                  <a:cubicBezTo>
                    <a:pt x="8514" y="134"/>
                    <a:pt x="7216" y="1379"/>
                    <a:pt x="6215" y="2317"/>
                  </a:cubicBezTo>
                  <a:cubicBezTo>
                    <a:pt x="5024" y="3431"/>
                    <a:pt x="3982" y="4689"/>
                    <a:pt x="3111" y="6066"/>
                  </a:cubicBezTo>
                  <a:cubicBezTo>
                    <a:pt x="1361" y="8838"/>
                    <a:pt x="306" y="12041"/>
                    <a:pt x="117" y="15315"/>
                  </a:cubicBezTo>
                  <a:cubicBezTo>
                    <a:pt x="0" y="17331"/>
                    <a:pt x="200" y="19354"/>
                    <a:pt x="552" y="21337"/>
                  </a:cubicBezTo>
                  <a:cubicBezTo>
                    <a:pt x="878" y="23170"/>
                    <a:pt x="1314" y="24926"/>
                    <a:pt x="2352" y="26497"/>
                  </a:cubicBezTo>
                  <a:cubicBezTo>
                    <a:pt x="4162" y="29235"/>
                    <a:pt x="6933" y="31949"/>
                    <a:pt x="10194" y="32765"/>
                  </a:cubicBezTo>
                  <a:cubicBezTo>
                    <a:pt x="10218" y="32771"/>
                    <a:pt x="10241" y="32773"/>
                    <a:pt x="10263" y="32773"/>
                  </a:cubicBezTo>
                  <a:cubicBezTo>
                    <a:pt x="10494" y="32773"/>
                    <a:pt x="10574" y="32458"/>
                    <a:pt x="10340" y="32342"/>
                  </a:cubicBezTo>
                  <a:cubicBezTo>
                    <a:pt x="7369" y="30862"/>
                    <a:pt x="4505" y="28742"/>
                    <a:pt x="2675" y="25924"/>
                  </a:cubicBezTo>
                  <a:cubicBezTo>
                    <a:pt x="1677" y="24387"/>
                    <a:pt x="1294" y="22624"/>
                    <a:pt x="992" y="20841"/>
                  </a:cubicBezTo>
                  <a:cubicBezTo>
                    <a:pt x="669" y="18965"/>
                    <a:pt x="502" y="17055"/>
                    <a:pt x="622" y="15152"/>
                  </a:cubicBezTo>
                  <a:cubicBezTo>
                    <a:pt x="822" y="12035"/>
                    <a:pt x="1870" y="8994"/>
                    <a:pt x="3557" y="6369"/>
                  </a:cubicBezTo>
                  <a:cubicBezTo>
                    <a:pt x="4348" y="5125"/>
                    <a:pt x="5283" y="3980"/>
                    <a:pt x="6341" y="2949"/>
                  </a:cubicBezTo>
                  <a:cubicBezTo>
                    <a:pt x="7386" y="1934"/>
                    <a:pt x="8657" y="757"/>
                    <a:pt x="10011" y="194"/>
                  </a:cubicBezTo>
                  <a:cubicBezTo>
                    <a:pt x="10124" y="146"/>
                    <a:pt x="10055" y="1"/>
                    <a:pt x="9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7" name="Google Shape;7457;p29"/>
            <p:cNvSpPr/>
            <p:nvPr/>
          </p:nvSpPr>
          <p:spPr>
            <a:xfrm>
              <a:off x="5139625" y="2978525"/>
              <a:ext cx="201700" cy="684825"/>
            </a:xfrm>
            <a:custGeom>
              <a:avLst/>
              <a:gdLst/>
              <a:ahLst/>
              <a:cxnLst/>
              <a:rect l="l" t="t" r="r" b="b"/>
              <a:pathLst>
                <a:path w="8068" h="27393" extrusionOk="0">
                  <a:moveTo>
                    <a:pt x="7821" y="0"/>
                  </a:moveTo>
                  <a:cubicBezTo>
                    <a:pt x="7784" y="0"/>
                    <a:pt x="7746" y="13"/>
                    <a:pt x="7709" y="43"/>
                  </a:cubicBezTo>
                  <a:cubicBezTo>
                    <a:pt x="3567" y="3393"/>
                    <a:pt x="672" y="8427"/>
                    <a:pt x="320" y="13796"/>
                  </a:cubicBezTo>
                  <a:cubicBezTo>
                    <a:pt x="0" y="18624"/>
                    <a:pt x="2006" y="24765"/>
                    <a:pt x="6361" y="27357"/>
                  </a:cubicBezTo>
                  <a:cubicBezTo>
                    <a:pt x="6403" y="27382"/>
                    <a:pt x="6446" y="27393"/>
                    <a:pt x="6488" y="27393"/>
                  </a:cubicBezTo>
                  <a:cubicBezTo>
                    <a:pt x="6672" y="27393"/>
                    <a:pt x="6827" y="27175"/>
                    <a:pt x="6677" y="27004"/>
                  </a:cubicBezTo>
                  <a:cubicBezTo>
                    <a:pt x="5004" y="25118"/>
                    <a:pt x="3334" y="23314"/>
                    <a:pt x="2273" y="20989"/>
                  </a:cubicBezTo>
                  <a:cubicBezTo>
                    <a:pt x="1235" y="18713"/>
                    <a:pt x="829" y="16175"/>
                    <a:pt x="1018" y="13683"/>
                  </a:cubicBezTo>
                  <a:cubicBezTo>
                    <a:pt x="1414" y="8506"/>
                    <a:pt x="4229" y="3822"/>
                    <a:pt x="7938" y="306"/>
                  </a:cubicBezTo>
                  <a:cubicBezTo>
                    <a:pt x="8067" y="182"/>
                    <a:pt x="7959" y="0"/>
                    <a:pt x="7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8" name="Google Shape;7458;p29"/>
            <p:cNvSpPr/>
            <p:nvPr/>
          </p:nvSpPr>
          <p:spPr>
            <a:xfrm>
              <a:off x="4928950" y="2923850"/>
              <a:ext cx="434675" cy="846400"/>
            </a:xfrm>
            <a:custGeom>
              <a:avLst/>
              <a:gdLst/>
              <a:ahLst/>
              <a:cxnLst/>
              <a:rect l="l" t="t" r="r" b="b"/>
              <a:pathLst>
                <a:path w="17387" h="33856" extrusionOk="0">
                  <a:moveTo>
                    <a:pt x="16328" y="0"/>
                  </a:moveTo>
                  <a:cubicBezTo>
                    <a:pt x="16299" y="0"/>
                    <a:pt x="16268" y="7"/>
                    <a:pt x="16236" y="24"/>
                  </a:cubicBezTo>
                  <a:cubicBezTo>
                    <a:pt x="12672" y="1847"/>
                    <a:pt x="9522" y="4326"/>
                    <a:pt x="6744" y="7200"/>
                  </a:cubicBezTo>
                  <a:cubicBezTo>
                    <a:pt x="4462" y="9559"/>
                    <a:pt x="2349" y="12360"/>
                    <a:pt x="1494" y="15581"/>
                  </a:cubicBezTo>
                  <a:cubicBezTo>
                    <a:pt x="672" y="18675"/>
                    <a:pt x="1368" y="21922"/>
                    <a:pt x="2845" y="24710"/>
                  </a:cubicBezTo>
                  <a:cubicBezTo>
                    <a:pt x="4232" y="27325"/>
                    <a:pt x="6195" y="29597"/>
                    <a:pt x="8690" y="31204"/>
                  </a:cubicBezTo>
                  <a:cubicBezTo>
                    <a:pt x="9918" y="31996"/>
                    <a:pt x="11239" y="32631"/>
                    <a:pt x="12626" y="33093"/>
                  </a:cubicBezTo>
                  <a:cubicBezTo>
                    <a:pt x="13602" y="33413"/>
                    <a:pt x="14869" y="33855"/>
                    <a:pt x="15989" y="33855"/>
                  </a:cubicBezTo>
                  <a:cubicBezTo>
                    <a:pt x="16267" y="33855"/>
                    <a:pt x="16535" y="33828"/>
                    <a:pt x="16788" y="33765"/>
                  </a:cubicBezTo>
                  <a:cubicBezTo>
                    <a:pt x="17317" y="33636"/>
                    <a:pt x="17387" y="32897"/>
                    <a:pt x="16864" y="32701"/>
                  </a:cubicBezTo>
                  <a:cubicBezTo>
                    <a:pt x="16142" y="32428"/>
                    <a:pt x="15381" y="32475"/>
                    <a:pt x="14625" y="32345"/>
                  </a:cubicBezTo>
                  <a:cubicBezTo>
                    <a:pt x="13887" y="32215"/>
                    <a:pt x="13158" y="32022"/>
                    <a:pt x="12453" y="31776"/>
                  </a:cubicBezTo>
                  <a:cubicBezTo>
                    <a:pt x="10969" y="31267"/>
                    <a:pt x="9568" y="30548"/>
                    <a:pt x="8294" y="29640"/>
                  </a:cubicBezTo>
                  <a:cubicBezTo>
                    <a:pt x="3314" y="26110"/>
                    <a:pt x="0" y="19836"/>
                    <a:pt x="2698" y="13857"/>
                  </a:cubicBezTo>
                  <a:cubicBezTo>
                    <a:pt x="4013" y="10940"/>
                    <a:pt x="6301" y="8498"/>
                    <a:pt x="8610" y="6335"/>
                  </a:cubicBezTo>
                  <a:cubicBezTo>
                    <a:pt x="10999" y="4100"/>
                    <a:pt x="13664" y="2150"/>
                    <a:pt x="16409" y="373"/>
                  </a:cubicBezTo>
                  <a:lnTo>
                    <a:pt x="16405" y="373"/>
                  </a:lnTo>
                  <a:cubicBezTo>
                    <a:pt x="16582" y="262"/>
                    <a:pt x="16497" y="0"/>
                    <a:pt x="163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9" name="Google Shape;7459;p2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460" name="Google Shape;7460;p29"/>
          <p:cNvSpPr txBox="1">
            <a:spLocks noGrp="1"/>
          </p:cNvSpPr>
          <p:nvPr>
            <p:ph type="subTitle" idx="1"/>
          </p:nvPr>
        </p:nvSpPr>
        <p:spPr>
          <a:xfrm>
            <a:off x="1691382" y="1145025"/>
            <a:ext cx="3645600" cy="446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a:solidFill>
                  <a:schemeClr val="lt2"/>
                </a:solidFill>
                <a:latin typeface="Aclonica"/>
                <a:ea typeface="Aclonica"/>
                <a:cs typeface="Aclonica"/>
                <a:sym typeface="Aclonic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461" name="Google Shape;7461;p29"/>
          <p:cNvSpPr txBox="1">
            <a:spLocks noGrp="1"/>
          </p:cNvSpPr>
          <p:nvPr>
            <p:ph type="subTitle" idx="2"/>
          </p:nvPr>
        </p:nvSpPr>
        <p:spPr>
          <a:xfrm>
            <a:off x="1691382" y="1591123"/>
            <a:ext cx="3645600" cy="6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62" name="Google Shape;7462;p29"/>
          <p:cNvSpPr txBox="1">
            <a:spLocks noGrp="1"/>
          </p:cNvSpPr>
          <p:nvPr>
            <p:ph type="subTitle" idx="3"/>
          </p:nvPr>
        </p:nvSpPr>
        <p:spPr>
          <a:xfrm>
            <a:off x="1691397" y="2759361"/>
            <a:ext cx="3645600" cy="6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63" name="Google Shape;7463;p29"/>
          <p:cNvSpPr txBox="1">
            <a:spLocks noGrp="1"/>
          </p:cNvSpPr>
          <p:nvPr>
            <p:ph type="subTitle" idx="4"/>
          </p:nvPr>
        </p:nvSpPr>
        <p:spPr>
          <a:xfrm>
            <a:off x="1691324" y="3927599"/>
            <a:ext cx="3645600" cy="6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64" name="Google Shape;7464;p29"/>
          <p:cNvSpPr txBox="1">
            <a:spLocks noGrp="1"/>
          </p:cNvSpPr>
          <p:nvPr>
            <p:ph type="subTitle" idx="5"/>
          </p:nvPr>
        </p:nvSpPr>
        <p:spPr>
          <a:xfrm>
            <a:off x="1691382" y="2313276"/>
            <a:ext cx="3645600" cy="446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a:solidFill>
                  <a:schemeClr val="lt2"/>
                </a:solidFill>
                <a:latin typeface="Aclonica"/>
                <a:ea typeface="Aclonica"/>
                <a:cs typeface="Aclonica"/>
                <a:sym typeface="Aclonic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465" name="Google Shape;7465;p29"/>
          <p:cNvSpPr txBox="1">
            <a:spLocks noGrp="1"/>
          </p:cNvSpPr>
          <p:nvPr>
            <p:ph type="subTitle" idx="6"/>
          </p:nvPr>
        </p:nvSpPr>
        <p:spPr>
          <a:xfrm>
            <a:off x="1691324" y="3481652"/>
            <a:ext cx="3645600" cy="446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a:solidFill>
                  <a:schemeClr val="lt2"/>
                </a:solidFill>
                <a:latin typeface="Aclonica"/>
                <a:ea typeface="Aclonica"/>
                <a:cs typeface="Aclonica"/>
                <a:sym typeface="Aclonic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7466" name="Google Shape;7466;p29"/>
          <p:cNvGrpSpPr/>
          <p:nvPr/>
        </p:nvGrpSpPr>
        <p:grpSpPr>
          <a:xfrm flipH="1">
            <a:off x="8709874" y="-166851"/>
            <a:ext cx="434123" cy="5485949"/>
            <a:chOff x="13274" y="-166851"/>
            <a:chExt cx="434123" cy="5485949"/>
          </a:xfrm>
        </p:grpSpPr>
        <p:sp>
          <p:nvSpPr>
            <p:cNvPr id="7467" name="Google Shape;7467;p29"/>
            <p:cNvSpPr/>
            <p:nvPr/>
          </p:nvSpPr>
          <p:spPr>
            <a:xfrm rot="-5400000">
              <a:off x="-76071" y="4648688"/>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0" y="5509"/>
                    <a:pt x="13242" y="4611"/>
                    <a:pt x="13661" y="3407"/>
                  </a:cubicBezTo>
                  <a:cubicBezTo>
                    <a:pt x="14020" y="2372"/>
                    <a:pt x="13844" y="1181"/>
                    <a:pt x="13172" y="0"/>
                  </a:cubicBezTo>
                  <a:lnTo>
                    <a:pt x="12912" y="0"/>
                  </a:lnTo>
                  <a:cubicBezTo>
                    <a:pt x="13608" y="1161"/>
                    <a:pt x="13801" y="2332"/>
                    <a:pt x="13451" y="3334"/>
                  </a:cubicBezTo>
                  <a:cubicBezTo>
                    <a:pt x="13059" y="4468"/>
                    <a:pt x="12027" y="5316"/>
                    <a:pt x="10470" y="5789"/>
                  </a:cubicBezTo>
                  <a:cubicBezTo>
                    <a:pt x="8035" y="6527"/>
                    <a:pt x="7257" y="7702"/>
                    <a:pt x="7010" y="8311"/>
                  </a:cubicBezTo>
                  <a:cubicBezTo>
                    <a:pt x="6764" y="7702"/>
                    <a:pt x="5989" y="6527"/>
                    <a:pt x="3554" y="5789"/>
                  </a:cubicBezTo>
                  <a:cubicBezTo>
                    <a:pt x="1997" y="5316"/>
                    <a:pt x="962" y="4468"/>
                    <a:pt x="570"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8" name="Google Shape;7468;p29"/>
            <p:cNvSpPr/>
            <p:nvPr/>
          </p:nvSpPr>
          <p:spPr>
            <a:xfrm rot="-5400000">
              <a:off x="-60135" y="4680164"/>
              <a:ext cx="489326" cy="342507"/>
            </a:xfrm>
            <a:custGeom>
              <a:avLst/>
              <a:gdLst/>
              <a:ahLst/>
              <a:cxnLst/>
              <a:rect l="l" t="t" r="r" b="b"/>
              <a:pathLst>
                <a:path w="11745" h="8221" extrusionOk="0">
                  <a:moveTo>
                    <a:pt x="666" y="0"/>
                  </a:moveTo>
                  <a:cubicBezTo>
                    <a:pt x="137" y="965"/>
                    <a:pt x="0" y="1936"/>
                    <a:pt x="297" y="2781"/>
                  </a:cubicBezTo>
                  <a:cubicBezTo>
                    <a:pt x="646" y="3793"/>
                    <a:pt x="1557"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4" y="1936"/>
                    <a:pt x="11611" y="965"/>
                    <a:pt x="11082" y="0"/>
                  </a:cubicBezTo>
                  <a:lnTo>
                    <a:pt x="10830" y="0"/>
                  </a:lnTo>
                  <a:cubicBezTo>
                    <a:pt x="11378" y="945"/>
                    <a:pt x="11525" y="1893"/>
                    <a:pt x="11242" y="2708"/>
                  </a:cubicBezTo>
                  <a:cubicBezTo>
                    <a:pt x="10913" y="3650"/>
                    <a:pt x="10054" y="4358"/>
                    <a:pt x="8760" y="4751"/>
                  </a:cubicBezTo>
                  <a:cubicBezTo>
                    <a:pt x="6771" y="5356"/>
                    <a:pt x="6099" y="6308"/>
                    <a:pt x="5872"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9" name="Google Shape;7469;p29"/>
            <p:cNvSpPr/>
            <p:nvPr/>
          </p:nvSpPr>
          <p:spPr>
            <a:xfrm rot="-5400000">
              <a:off x="73289" y="4749803"/>
              <a:ext cx="91074" cy="203105"/>
            </a:xfrm>
            <a:custGeom>
              <a:avLst/>
              <a:gdLst/>
              <a:ahLst/>
              <a:cxnLst/>
              <a:rect l="l" t="t" r="r" b="b"/>
              <a:pathLst>
                <a:path w="2186" h="4875" extrusionOk="0">
                  <a:moveTo>
                    <a:pt x="1091" y="223"/>
                  </a:moveTo>
                  <a:cubicBezTo>
                    <a:pt x="1464" y="223"/>
                    <a:pt x="1963" y="3041"/>
                    <a:pt x="1963" y="3780"/>
                  </a:cubicBezTo>
                  <a:cubicBezTo>
                    <a:pt x="1963" y="4262"/>
                    <a:pt x="1574" y="4651"/>
                    <a:pt x="1091" y="4651"/>
                  </a:cubicBezTo>
                  <a:cubicBezTo>
                    <a:pt x="612" y="4648"/>
                    <a:pt x="223" y="4262"/>
                    <a:pt x="223" y="3780"/>
                  </a:cubicBezTo>
                  <a:cubicBezTo>
                    <a:pt x="223" y="3041"/>
                    <a:pt x="719" y="223"/>
                    <a:pt x="1091" y="223"/>
                  </a:cubicBezTo>
                  <a:close/>
                  <a:moveTo>
                    <a:pt x="1091" y="0"/>
                  </a:moveTo>
                  <a:cubicBezTo>
                    <a:pt x="389" y="0"/>
                    <a:pt x="0" y="3421"/>
                    <a:pt x="0" y="3780"/>
                  </a:cubicBezTo>
                  <a:cubicBezTo>
                    <a:pt x="0" y="4385"/>
                    <a:pt x="489" y="4874"/>
                    <a:pt x="1091" y="4874"/>
                  </a:cubicBezTo>
                  <a:cubicBezTo>
                    <a:pt x="1697" y="4874"/>
                    <a:pt x="2186" y="4385"/>
                    <a:pt x="2186" y="3780"/>
                  </a:cubicBezTo>
                  <a:cubicBezTo>
                    <a:pt x="2186" y="3421"/>
                    <a:pt x="1797"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29"/>
            <p:cNvSpPr/>
            <p:nvPr/>
          </p:nvSpPr>
          <p:spPr>
            <a:xfrm rot="-5400000">
              <a:off x="13503" y="4871249"/>
              <a:ext cx="156568" cy="157026"/>
            </a:xfrm>
            <a:custGeom>
              <a:avLst/>
              <a:gdLst/>
              <a:ahLst/>
              <a:cxnLst/>
              <a:rect l="l" t="t" r="r" b="b"/>
              <a:pathLst>
                <a:path w="3758" h="3769" extrusionOk="0">
                  <a:moveTo>
                    <a:pt x="2726" y="0"/>
                  </a:moveTo>
                  <a:cubicBezTo>
                    <a:pt x="1797" y="569"/>
                    <a:pt x="547" y="1787"/>
                    <a:pt x="384" y="1980"/>
                  </a:cubicBezTo>
                  <a:cubicBezTo>
                    <a:pt x="1" y="2445"/>
                    <a:pt x="68" y="3134"/>
                    <a:pt x="530" y="3520"/>
                  </a:cubicBezTo>
                  <a:cubicBezTo>
                    <a:pt x="735" y="3687"/>
                    <a:pt x="981" y="3768"/>
                    <a:pt x="1225" y="3768"/>
                  </a:cubicBezTo>
                  <a:cubicBezTo>
                    <a:pt x="1540" y="3768"/>
                    <a:pt x="1853" y="3633"/>
                    <a:pt x="2070" y="3370"/>
                  </a:cubicBezTo>
                  <a:cubicBezTo>
                    <a:pt x="2250" y="3154"/>
                    <a:pt x="2749" y="2375"/>
                    <a:pt x="3158" y="1597"/>
                  </a:cubicBezTo>
                  <a:cubicBezTo>
                    <a:pt x="3637" y="689"/>
                    <a:pt x="3757" y="240"/>
                    <a:pt x="3740" y="0"/>
                  </a:cubicBezTo>
                  <a:lnTo>
                    <a:pt x="3527" y="0"/>
                  </a:lnTo>
                  <a:cubicBezTo>
                    <a:pt x="3614" y="462"/>
                    <a:pt x="2343" y="2691"/>
                    <a:pt x="1901" y="3230"/>
                  </a:cubicBezTo>
                  <a:cubicBezTo>
                    <a:pt x="1734" y="3430"/>
                    <a:pt x="1488" y="3546"/>
                    <a:pt x="1229" y="3546"/>
                  </a:cubicBezTo>
                  <a:cubicBezTo>
                    <a:pt x="1026" y="3546"/>
                    <a:pt x="829" y="3477"/>
                    <a:pt x="673" y="3347"/>
                  </a:cubicBezTo>
                  <a:cubicBezTo>
                    <a:pt x="304" y="3041"/>
                    <a:pt x="254" y="2492"/>
                    <a:pt x="557" y="2123"/>
                  </a:cubicBezTo>
                  <a:cubicBezTo>
                    <a:pt x="939" y="1660"/>
                    <a:pt x="2446" y="353"/>
                    <a:pt x="3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1" name="Google Shape;7471;p29"/>
            <p:cNvSpPr/>
            <p:nvPr/>
          </p:nvSpPr>
          <p:spPr>
            <a:xfrm rot="-5400000">
              <a:off x="15940" y="4677706"/>
              <a:ext cx="151943" cy="157276"/>
            </a:xfrm>
            <a:custGeom>
              <a:avLst/>
              <a:gdLst/>
              <a:ahLst/>
              <a:cxnLst/>
              <a:rect l="l" t="t" r="r" b="b"/>
              <a:pathLst>
                <a:path w="3647" h="3775" extrusionOk="0">
                  <a:moveTo>
                    <a:pt x="240" y="0"/>
                  </a:moveTo>
                  <a:lnTo>
                    <a:pt x="17" y="3"/>
                  </a:lnTo>
                  <a:cubicBezTo>
                    <a:pt x="1" y="243"/>
                    <a:pt x="120" y="695"/>
                    <a:pt x="599" y="1600"/>
                  </a:cubicBezTo>
                  <a:cubicBezTo>
                    <a:pt x="1005" y="2379"/>
                    <a:pt x="1508" y="3157"/>
                    <a:pt x="1687" y="3377"/>
                  </a:cubicBezTo>
                  <a:cubicBezTo>
                    <a:pt x="1870" y="3600"/>
                    <a:pt x="2136" y="3739"/>
                    <a:pt x="2426" y="3769"/>
                  </a:cubicBezTo>
                  <a:cubicBezTo>
                    <a:pt x="2460" y="3773"/>
                    <a:pt x="2494" y="3774"/>
                    <a:pt x="2528" y="3774"/>
                  </a:cubicBezTo>
                  <a:cubicBezTo>
                    <a:pt x="2782" y="3774"/>
                    <a:pt x="3028" y="3687"/>
                    <a:pt x="3224" y="3523"/>
                  </a:cubicBezTo>
                  <a:cubicBezTo>
                    <a:pt x="3451" y="3340"/>
                    <a:pt x="3590" y="3071"/>
                    <a:pt x="3617" y="2785"/>
                  </a:cubicBezTo>
                  <a:cubicBezTo>
                    <a:pt x="3647" y="2495"/>
                    <a:pt x="3557" y="2206"/>
                    <a:pt x="3374" y="1983"/>
                  </a:cubicBezTo>
                  <a:cubicBezTo>
                    <a:pt x="3194" y="1767"/>
                    <a:pt x="2522" y="1128"/>
                    <a:pt x="1837" y="579"/>
                  </a:cubicBezTo>
                  <a:cubicBezTo>
                    <a:pt x="1584" y="373"/>
                    <a:pt x="1318" y="180"/>
                    <a:pt x="1042" y="3"/>
                  </a:cubicBezTo>
                  <a:lnTo>
                    <a:pt x="586" y="3"/>
                  </a:lnTo>
                  <a:cubicBezTo>
                    <a:pt x="799" y="100"/>
                    <a:pt x="1142" y="306"/>
                    <a:pt x="1697" y="752"/>
                  </a:cubicBezTo>
                  <a:cubicBezTo>
                    <a:pt x="2363" y="1281"/>
                    <a:pt x="3031" y="1920"/>
                    <a:pt x="3201" y="2123"/>
                  </a:cubicBezTo>
                  <a:cubicBezTo>
                    <a:pt x="3347" y="2302"/>
                    <a:pt x="3417" y="2532"/>
                    <a:pt x="3397" y="2761"/>
                  </a:cubicBezTo>
                  <a:cubicBezTo>
                    <a:pt x="3374" y="2991"/>
                    <a:pt x="3261" y="3204"/>
                    <a:pt x="3085" y="3350"/>
                  </a:cubicBezTo>
                  <a:cubicBezTo>
                    <a:pt x="2928" y="3480"/>
                    <a:pt x="2732" y="3550"/>
                    <a:pt x="2529" y="3550"/>
                  </a:cubicBezTo>
                  <a:cubicBezTo>
                    <a:pt x="2502" y="3550"/>
                    <a:pt x="2476" y="3546"/>
                    <a:pt x="2446" y="3546"/>
                  </a:cubicBezTo>
                  <a:cubicBezTo>
                    <a:pt x="2216" y="3523"/>
                    <a:pt x="2003" y="3410"/>
                    <a:pt x="1857" y="3234"/>
                  </a:cubicBezTo>
                  <a:cubicBezTo>
                    <a:pt x="1691" y="3027"/>
                    <a:pt x="1192" y="2249"/>
                    <a:pt x="796" y="1497"/>
                  </a:cubicBezTo>
                  <a:cubicBezTo>
                    <a:pt x="270" y="496"/>
                    <a:pt x="223"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2" name="Google Shape;7472;p29"/>
            <p:cNvSpPr/>
            <p:nvPr/>
          </p:nvSpPr>
          <p:spPr>
            <a:xfrm rot="-5400000">
              <a:off x="30106" y="4882519"/>
              <a:ext cx="92324" cy="107739"/>
            </a:xfrm>
            <a:custGeom>
              <a:avLst/>
              <a:gdLst/>
              <a:ahLst/>
              <a:cxnLst/>
              <a:rect l="l" t="t" r="r" b="b"/>
              <a:pathLst>
                <a:path w="2216" h="2586" extrusionOk="0">
                  <a:moveTo>
                    <a:pt x="2089" y="1"/>
                  </a:moveTo>
                  <a:cubicBezTo>
                    <a:pt x="2056" y="4"/>
                    <a:pt x="2026" y="17"/>
                    <a:pt x="2006" y="44"/>
                  </a:cubicBezTo>
                  <a:lnTo>
                    <a:pt x="37" y="2403"/>
                  </a:lnTo>
                  <a:cubicBezTo>
                    <a:pt x="0" y="2449"/>
                    <a:pt x="4"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3" name="Google Shape;7473;p29"/>
            <p:cNvSpPr/>
            <p:nvPr/>
          </p:nvSpPr>
          <p:spPr>
            <a:xfrm rot="-5400000">
              <a:off x="101807" y="4771988"/>
              <a:ext cx="9332" cy="158734"/>
            </a:xfrm>
            <a:custGeom>
              <a:avLst/>
              <a:gdLst/>
              <a:ahLst/>
              <a:cxnLst/>
              <a:rect l="l" t="t" r="r" b="b"/>
              <a:pathLst>
                <a:path w="224" h="3810" extrusionOk="0">
                  <a:moveTo>
                    <a:pt x="110" y="1"/>
                  </a:moveTo>
                  <a:cubicBezTo>
                    <a:pt x="51" y="1"/>
                    <a:pt x="1" y="51"/>
                    <a:pt x="1" y="110"/>
                  </a:cubicBezTo>
                  <a:lnTo>
                    <a:pt x="1" y="3697"/>
                  </a:lnTo>
                  <a:cubicBezTo>
                    <a:pt x="1" y="3757"/>
                    <a:pt x="51" y="3810"/>
                    <a:pt x="110" y="3810"/>
                  </a:cubicBezTo>
                  <a:cubicBezTo>
                    <a:pt x="174" y="3810"/>
                    <a:pt x="224" y="3760"/>
                    <a:pt x="224" y="3697"/>
                  </a:cubicBezTo>
                  <a:lnTo>
                    <a:pt x="224" y="110"/>
                  </a:lnTo>
                  <a:cubicBezTo>
                    <a:pt x="224" y="51"/>
                    <a:pt x="174"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4" name="Google Shape;7474;p29"/>
            <p:cNvSpPr/>
            <p:nvPr/>
          </p:nvSpPr>
          <p:spPr>
            <a:xfrm rot="-5400000">
              <a:off x="31356" y="471049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5" name="Google Shape;7475;p29"/>
            <p:cNvSpPr/>
            <p:nvPr/>
          </p:nvSpPr>
          <p:spPr>
            <a:xfrm rot="-5400000">
              <a:off x="174300" y="4915724"/>
              <a:ext cx="22498" cy="22498"/>
            </a:xfrm>
            <a:custGeom>
              <a:avLst/>
              <a:gdLst/>
              <a:ahLst/>
              <a:cxnLst/>
              <a:rect l="l" t="t" r="r" b="b"/>
              <a:pathLst>
                <a:path w="540" h="540" extrusionOk="0">
                  <a:moveTo>
                    <a:pt x="270" y="1"/>
                  </a:moveTo>
                  <a:cubicBezTo>
                    <a:pt x="124" y="1"/>
                    <a:pt x="1" y="124"/>
                    <a:pt x="1" y="270"/>
                  </a:cubicBezTo>
                  <a:cubicBezTo>
                    <a:pt x="4" y="420"/>
                    <a:pt x="124" y="540"/>
                    <a:pt x="270" y="540"/>
                  </a:cubicBezTo>
                  <a:cubicBezTo>
                    <a:pt x="420" y="540"/>
                    <a:pt x="540" y="420"/>
                    <a:pt x="540" y="270"/>
                  </a:cubicBezTo>
                  <a:cubicBezTo>
                    <a:pt x="540" y="124"/>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6" name="Google Shape;7476;p29"/>
            <p:cNvSpPr/>
            <p:nvPr/>
          </p:nvSpPr>
          <p:spPr>
            <a:xfrm rot="-5400000">
              <a:off x="53791" y="5017776"/>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9" y="536"/>
                    <a:pt x="539" y="417"/>
                    <a:pt x="539" y="267"/>
                  </a:cubicBezTo>
                  <a:cubicBezTo>
                    <a:pt x="539" y="121"/>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7" name="Google Shape;7477;p29"/>
            <p:cNvSpPr/>
            <p:nvPr/>
          </p:nvSpPr>
          <p:spPr>
            <a:xfrm rot="-5400000">
              <a:off x="53791" y="4663645"/>
              <a:ext cx="22498" cy="22373"/>
            </a:xfrm>
            <a:custGeom>
              <a:avLst/>
              <a:gdLst/>
              <a:ahLst/>
              <a:cxnLst/>
              <a:rect l="l" t="t" r="r" b="b"/>
              <a:pathLst>
                <a:path w="540" h="537" extrusionOk="0">
                  <a:moveTo>
                    <a:pt x="270" y="1"/>
                  </a:moveTo>
                  <a:cubicBezTo>
                    <a:pt x="124" y="1"/>
                    <a:pt x="0" y="121"/>
                    <a:pt x="0" y="267"/>
                  </a:cubicBezTo>
                  <a:cubicBezTo>
                    <a:pt x="0" y="417"/>
                    <a:pt x="124"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8" name="Google Shape;7478;p29"/>
            <p:cNvSpPr/>
            <p:nvPr/>
          </p:nvSpPr>
          <p:spPr>
            <a:xfrm rot="-5400000">
              <a:off x="174300" y="4766281"/>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9" name="Google Shape;7479;p29"/>
            <p:cNvSpPr/>
            <p:nvPr/>
          </p:nvSpPr>
          <p:spPr>
            <a:xfrm rot="-5400000">
              <a:off x="-76071" y="4079162"/>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78" y="6970"/>
                    <a:pt x="6901" y="8706"/>
                    <a:pt x="6901" y="8723"/>
                  </a:cubicBezTo>
                  <a:lnTo>
                    <a:pt x="7007" y="9731"/>
                  </a:lnTo>
                  <a:lnTo>
                    <a:pt x="7120" y="8726"/>
                  </a:lnTo>
                  <a:cubicBezTo>
                    <a:pt x="7120" y="8706"/>
                    <a:pt x="7353" y="6967"/>
                    <a:pt x="10530" y="6002"/>
                  </a:cubicBezTo>
                  <a:cubicBezTo>
                    <a:pt x="12161" y="5509"/>
                    <a:pt x="13242" y="4611"/>
                    <a:pt x="13661" y="3407"/>
                  </a:cubicBezTo>
                  <a:cubicBezTo>
                    <a:pt x="14020" y="2372"/>
                    <a:pt x="13844" y="1181"/>
                    <a:pt x="13169" y="0"/>
                  </a:cubicBezTo>
                  <a:lnTo>
                    <a:pt x="12909" y="0"/>
                  </a:lnTo>
                  <a:cubicBezTo>
                    <a:pt x="13605" y="1161"/>
                    <a:pt x="13801" y="2332"/>
                    <a:pt x="13451" y="3334"/>
                  </a:cubicBezTo>
                  <a:cubicBezTo>
                    <a:pt x="13056" y="4468"/>
                    <a:pt x="12024" y="5316"/>
                    <a:pt x="10467" y="5789"/>
                  </a:cubicBezTo>
                  <a:cubicBezTo>
                    <a:pt x="8032" y="6527"/>
                    <a:pt x="7253" y="7702"/>
                    <a:pt x="7011" y="8311"/>
                  </a:cubicBezTo>
                  <a:cubicBezTo>
                    <a:pt x="6764" y="7702"/>
                    <a:pt x="5986" y="6527"/>
                    <a:pt x="3551" y="5789"/>
                  </a:cubicBezTo>
                  <a:cubicBezTo>
                    <a:pt x="1994" y="5316"/>
                    <a:pt x="962" y="4468"/>
                    <a:pt x="566"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0" name="Google Shape;7480;p29"/>
            <p:cNvSpPr/>
            <p:nvPr/>
          </p:nvSpPr>
          <p:spPr>
            <a:xfrm rot="-5400000">
              <a:off x="-60135" y="4110638"/>
              <a:ext cx="489326" cy="342507"/>
            </a:xfrm>
            <a:custGeom>
              <a:avLst/>
              <a:gdLst/>
              <a:ahLst/>
              <a:cxnLst/>
              <a:rect l="l" t="t" r="r" b="b"/>
              <a:pathLst>
                <a:path w="11745" h="8221" extrusionOk="0">
                  <a:moveTo>
                    <a:pt x="663" y="0"/>
                  </a:moveTo>
                  <a:cubicBezTo>
                    <a:pt x="134"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68" y="5356"/>
                    <a:pt x="6096"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1" name="Google Shape;7481;p29"/>
            <p:cNvSpPr/>
            <p:nvPr/>
          </p:nvSpPr>
          <p:spPr>
            <a:xfrm rot="-5400000">
              <a:off x="73206" y="4180318"/>
              <a:ext cx="91241" cy="203105"/>
            </a:xfrm>
            <a:custGeom>
              <a:avLst/>
              <a:gdLst/>
              <a:ahLst/>
              <a:cxnLst/>
              <a:rect l="l" t="t" r="r" b="b"/>
              <a:pathLst>
                <a:path w="2190" h="4875" extrusionOk="0">
                  <a:moveTo>
                    <a:pt x="1095" y="223"/>
                  </a:moveTo>
                  <a:cubicBezTo>
                    <a:pt x="1467" y="223"/>
                    <a:pt x="1966" y="3041"/>
                    <a:pt x="1966" y="3780"/>
                  </a:cubicBezTo>
                  <a:cubicBezTo>
                    <a:pt x="1963" y="4262"/>
                    <a:pt x="1574" y="4648"/>
                    <a:pt x="1095" y="4651"/>
                  </a:cubicBezTo>
                  <a:cubicBezTo>
                    <a:pt x="612" y="4648"/>
                    <a:pt x="226" y="4262"/>
                    <a:pt x="223" y="3780"/>
                  </a:cubicBezTo>
                  <a:cubicBezTo>
                    <a:pt x="223" y="3041"/>
                    <a:pt x="722" y="223"/>
                    <a:pt x="1095" y="223"/>
                  </a:cubicBezTo>
                  <a:close/>
                  <a:moveTo>
                    <a:pt x="1095" y="0"/>
                  </a:moveTo>
                  <a:cubicBezTo>
                    <a:pt x="389" y="0"/>
                    <a:pt x="0" y="3421"/>
                    <a:pt x="0" y="3780"/>
                  </a:cubicBezTo>
                  <a:cubicBezTo>
                    <a:pt x="0" y="4385"/>
                    <a:pt x="489" y="4874"/>
                    <a:pt x="1095" y="4874"/>
                  </a:cubicBezTo>
                  <a:cubicBezTo>
                    <a:pt x="1697" y="4871"/>
                    <a:pt x="2186" y="4385"/>
                    <a:pt x="2189" y="3780"/>
                  </a:cubicBezTo>
                  <a:cubicBezTo>
                    <a:pt x="2189"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2" name="Google Shape;7482;p29"/>
            <p:cNvSpPr/>
            <p:nvPr/>
          </p:nvSpPr>
          <p:spPr>
            <a:xfrm rot="-5400000">
              <a:off x="13607" y="4301785"/>
              <a:ext cx="156359" cy="157026"/>
            </a:xfrm>
            <a:custGeom>
              <a:avLst/>
              <a:gdLst/>
              <a:ahLst/>
              <a:cxnLst/>
              <a:rect l="l" t="t" r="r" b="b"/>
              <a:pathLst>
                <a:path w="3753" h="3769" extrusionOk="0">
                  <a:moveTo>
                    <a:pt x="2722" y="0"/>
                  </a:moveTo>
                  <a:cubicBezTo>
                    <a:pt x="1793" y="569"/>
                    <a:pt x="542" y="1787"/>
                    <a:pt x="383" y="1980"/>
                  </a:cubicBezTo>
                  <a:cubicBezTo>
                    <a:pt x="0" y="2445"/>
                    <a:pt x="67" y="3134"/>
                    <a:pt x="529" y="3520"/>
                  </a:cubicBezTo>
                  <a:cubicBezTo>
                    <a:pt x="732" y="3687"/>
                    <a:pt x="978" y="3768"/>
                    <a:pt x="1223" y="3768"/>
                  </a:cubicBezTo>
                  <a:cubicBezTo>
                    <a:pt x="1538" y="3768"/>
                    <a:pt x="1852" y="3633"/>
                    <a:pt x="2069" y="3370"/>
                  </a:cubicBezTo>
                  <a:cubicBezTo>
                    <a:pt x="2249" y="3154"/>
                    <a:pt x="2748" y="2375"/>
                    <a:pt x="3157" y="1597"/>
                  </a:cubicBezTo>
                  <a:cubicBezTo>
                    <a:pt x="3636" y="689"/>
                    <a:pt x="3753" y="240"/>
                    <a:pt x="3740" y="0"/>
                  </a:cubicBezTo>
                  <a:lnTo>
                    <a:pt x="3527" y="0"/>
                  </a:lnTo>
                  <a:cubicBezTo>
                    <a:pt x="3613" y="462"/>
                    <a:pt x="2342" y="2691"/>
                    <a:pt x="1900" y="3230"/>
                  </a:cubicBezTo>
                  <a:cubicBezTo>
                    <a:pt x="1733" y="3430"/>
                    <a:pt x="1487" y="3546"/>
                    <a:pt x="1224"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3" name="Google Shape;7483;p29"/>
            <p:cNvSpPr/>
            <p:nvPr/>
          </p:nvSpPr>
          <p:spPr>
            <a:xfrm rot="-5400000">
              <a:off x="15940" y="4108138"/>
              <a:ext cx="151818" cy="157151"/>
            </a:xfrm>
            <a:custGeom>
              <a:avLst/>
              <a:gdLst/>
              <a:ahLst/>
              <a:cxnLst/>
              <a:rect l="l" t="t" r="r" b="b"/>
              <a:pathLst>
                <a:path w="3644" h="3772" extrusionOk="0">
                  <a:moveTo>
                    <a:pt x="13" y="0"/>
                  </a:moveTo>
                  <a:cubicBezTo>
                    <a:pt x="0" y="240"/>
                    <a:pt x="117" y="692"/>
                    <a:pt x="596" y="1600"/>
                  </a:cubicBezTo>
                  <a:cubicBezTo>
                    <a:pt x="1001" y="2375"/>
                    <a:pt x="1504" y="3157"/>
                    <a:pt x="1683" y="3373"/>
                  </a:cubicBezTo>
                  <a:cubicBezTo>
                    <a:pt x="1866" y="3596"/>
                    <a:pt x="2133" y="3739"/>
                    <a:pt x="2422" y="3766"/>
                  </a:cubicBezTo>
                  <a:cubicBezTo>
                    <a:pt x="2459" y="3770"/>
                    <a:pt x="2495" y="3772"/>
                    <a:pt x="2532" y="3772"/>
                  </a:cubicBezTo>
                  <a:cubicBezTo>
                    <a:pt x="2783" y="3772"/>
                    <a:pt x="3026" y="3683"/>
                    <a:pt x="3220" y="3520"/>
                  </a:cubicBezTo>
                  <a:cubicBezTo>
                    <a:pt x="3447" y="3337"/>
                    <a:pt x="3586" y="3071"/>
                    <a:pt x="3613" y="2781"/>
                  </a:cubicBezTo>
                  <a:cubicBezTo>
                    <a:pt x="3643" y="2492"/>
                    <a:pt x="3553" y="2206"/>
                    <a:pt x="3370" y="1983"/>
                  </a:cubicBezTo>
                  <a:cubicBezTo>
                    <a:pt x="3191" y="1763"/>
                    <a:pt x="2519" y="1124"/>
                    <a:pt x="1833" y="579"/>
                  </a:cubicBezTo>
                  <a:cubicBezTo>
                    <a:pt x="1580" y="369"/>
                    <a:pt x="1314" y="180"/>
                    <a:pt x="1041" y="0"/>
                  </a:cubicBezTo>
                  <a:lnTo>
                    <a:pt x="582" y="0"/>
                  </a:lnTo>
                  <a:cubicBezTo>
                    <a:pt x="795" y="96"/>
                    <a:pt x="1138" y="306"/>
                    <a:pt x="1693" y="749"/>
                  </a:cubicBezTo>
                  <a:cubicBezTo>
                    <a:pt x="2359" y="1281"/>
                    <a:pt x="3028" y="1916"/>
                    <a:pt x="3197" y="2123"/>
                  </a:cubicBezTo>
                  <a:cubicBezTo>
                    <a:pt x="3344" y="2299"/>
                    <a:pt x="3413" y="2528"/>
                    <a:pt x="3390" y="2758"/>
                  </a:cubicBezTo>
                  <a:cubicBezTo>
                    <a:pt x="3370" y="2991"/>
                    <a:pt x="3257" y="3200"/>
                    <a:pt x="3077" y="3347"/>
                  </a:cubicBezTo>
                  <a:cubicBezTo>
                    <a:pt x="2921" y="3477"/>
                    <a:pt x="2725" y="3546"/>
                    <a:pt x="2525" y="3546"/>
                  </a:cubicBezTo>
                  <a:cubicBezTo>
                    <a:pt x="2499" y="3546"/>
                    <a:pt x="2469" y="3546"/>
                    <a:pt x="2442" y="3543"/>
                  </a:cubicBezTo>
                  <a:cubicBezTo>
                    <a:pt x="2212" y="3523"/>
                    <a:pt x="2000" y="3410"/>
                    <a:pt x="1853" y="3230"/>
                  </a:cubicBezTo>
                  <a:cubicBezTo>
                    <a:pt x="1683"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4" name="Google Shape;7484;p29"/>
            <p:cNvSpPr/>
            <p:nvPr/>
          </p:nvSpPr>
          <p:spPr>
            <a:xfrm rot="-5400000">
              <a:off x="30022" y="4313034"/>
              <a:ext cx="92491" cy="107739"/>
            </a:xfrm>
            <a:custGeom>
              <a:avLst/>
              <a:gdLst/>
              <a:ahLst/>
              <a:cxnLst/>
              <a:rect l="l" t="t" r="r" b="b"/>
              <a:pathLst>
                <a:path w="2220" h="2586" extrusionOk="0">
                  <a:moveTo>
                    <a:pt x="2093" y="1"/>
                  </a:moveTo>
                  <a:cubicBezTo>
                    <a:pt x="2059" y="4"/>
                    <a:pt x="2029" y="17"/>
                    <a:pt x="2010" y="44"/>
                  </a:cubicBezTo>
                  <a:lnTo>
                    <a:pt x="40" y="2403"/>
                  </a:lnTo>
                  <a:cubicBezTo>
                    <a:pt x="0" y="2449"/>
                    <a:pt x="7" y="2519"/>
                    <a:pt x="53" y="2559"/>
                  </a:cubicBezTo>
                  <a:cubicBezTo>
                    <a:pt x="74" y="2577"/>
                    <a:pt x="99" y="2585"/>
                    <a:pt x="124" y="2585"/>
                  </a:cubicBezTo>
                  <a:cubicBezTo>
                    <a:pt x="156" y="2585"/>
                    <a:pt x="187" y="2572"/>
                    <a:pt x="210" y="2546"/>
                  </a:cubicBezTo>
                  <a:lnTo>
                    <a:pt x="2179" y="187"/>
                  </a:lnTo>
                  <a:cubicBezTo>
                    <a:pt x="2219" y="140"/>
                    <a:pt x="2212" y="67"/>
                    <a:pt x="2166" y="31"/>
                  </a:cubicBezTo>
                  <a:cubicBezTo>
                    <a:pt x="2146"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5" name="Google Shape;7485;p29"/>
            <p:cNvSpPr/>
            <p:nvPr/>
          </p:nvSpPr>
          <p:spPr>
            <a:xfrm rot="-5400000">
              <a:off x="101807" y="4202587"/>
              <a:ext cx="9332" cy="158734"/>
            </a:xfrm>
            <a:custGeom>
              <a:avLst/>
              <a:gdLst/>
              <a:ahLst/>
              <a:cxnLst/>
              <a:rect l="l" t="t" r="r" b="b"/>
              <a:pathLst>
                <a:path w="224" h="3810" extrusionOk="0">
                  <a:moveTo>
                    <a:pt x="114" y="1"/>
                  </a:moveTo>
                  <a:cubicBezTo>
                    <a:pt x="50" y="1"/>
                    <a:pt x="1" y="51"/>
                    <a:pt x="1" y="110"/>
                  </a:cubicBezTo>
                  <a:lnTo>
                    <a:pt x="1" y="3697"/>
                  </a:lnTo>
                  <a:cubicBezTo>
                    <a:pt x="1" y="3760"/>
                    <a:pt x="50" y="3810"/>
                    <a:pt x="114" y="3810"/>
                  </a:cubicBezTo>
                  <a:cubicBezTo>
                    <a:pt x="174" y="3807"/>
                    <a:pt x="223" y="3757"/>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6" name="Google Shape;7486;p29"/>
            <p:cNvSpPr/>
            <p:nvPr/>
          </p:nvSpPr>
          <p:spPr>
            <a:xfrm rot="-5400000">
              <a:off x="31293" y="4141031"/>
              <a:ext cx="89824" cy="107614"/>
            </a:xfrm>
            <a:custGeom>
              <a:avLst/>
              <a:gdLst/>
              <a:ahLst/>
              <a:cxnLst/>
              <a:rect l="l" t="t" r="r" b="b"/>
              <a:pathLst>
                <a:path w="2156" h="2583" extrusionOk="0">
                  <a:moveTo>
                    <a:pt x="126" y="1"/>
                  </a:moveTo>
                  <a:cubicBezTo>
                    <a:pt x="100" y="1"/>
                    <a:pt x="77" y="11"/>
                    <a:pt x="57" y="27"/>
                  </a:cubicBezTo>
                  <a:cubicBezTo>
                    <a:pt x="7" y="64"/>
                    <a:pt x="0" y="134"/>
                    <a:pt x="40" y="184"/>
                  </a:cubicBezTo>
                  <a:lnTo>
                    <a:pt x="1943" y="2542"/>
                  </a:lnTo>
                  <a:cubicBezTo>
                    <a:pt x="1966" y="2569"/>
                    <a:pt x="1998" y="2582"/>
                    <a:pt x="2030" y="2582"/>
                  </a:cubicBezTo>
                  <a:cubicBezTo>
                    <a:pt x="2055" y="2582"/>
                    <a:pt x="2079" y="2575"/>
                    <a:pt x="2099" y="2559"/>
                  </a:cubicBezTo>
                  <a:cubicBezTo>
                    <a:pt x="2149" y="2519"/>
                    <a:pt x="2156" y="2449"/>
                    <a:pt x="2116" y="2403"/>
                  </a:cubicBezTo>
                  <a:lnTo>
                    <a:pt x="213" y="44"/>
                  </a:lnTo>
                  <a:cubicBezTo>
                    <a:pt x="190" y="17"/>
                    <a:pt x="16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7" name="Google Shape;7487;p29"/>
            <p:cNvSpPr/>
            <p:nvPr/>
          </p:nvSpPr>
          <p:spPr>
            <a:xfrm rot="-5400000">
              <a:off x="174300" y="4346198"/>
              <a:ext cx="22498" cy="22498"/>
            </a:xfrm>
            <a:custGeom>
              <a:avLst/>
              <a:gdLst/>
              <a:ahLst/>
              <a:cxnLst/>
              <a:rect l="l" t="t" r="r" b="b"/>
              <a:pathLst>
                <a:path w="540" h="540" extrusionOk="0">
                  <a:moveTo>
                    <a:pt x="270" y="1"/>
                  </a:moveTo>
                  <a:cubicBezTo>
                    <a:pt x="121" y="1"/>
                    <a:pt x="1" y="124"/>
                    <a:pt x="1" y="270"/>
                  </a:cubicBezTo>
                  <a:cubicBezTo>
                    <a:pt x="1" y="420"/>
                    <a:pt x="121" y="540"/>
                    <a:pt x="270" y="540"/>
                  </a:cubicBezTo>
                  <a:cubicBezTo>
                    <a:pt x="417" y="540"/>
                    <a:pt x="540" y="420"/>
                    <a:pt x="540" y="270"/>
                  </a:cubicBezTo>
                  <a:cubicBezTo>
                    <a:pt x="540" y="124"/>
                    <a:pt x="41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8" name="Google Shape;7488;p29"/>
            <p:cNvSpPr/>
            <p:nvPr/>
          </p:nvSpPr>
          <p:spPr>
            <a:xfrm rot="-5400000">
              <a:off x="53853" y="4448313"/>
              <a:ext cx="22373" cy="22373"/>
            </a:xfrm>
            <a:custGeom>
              <a:avLst/>
              <a:gdLst/>
              <a:ahLst/>
              <a:cxnLst/>
              <a:rect l="l" t="t" r="r" b="b"/>
              <a:pathLst>
                <a:path w="537" h="537" extrusionOk="0">
                  <a:moveTo>
                    <a:pt x="270" y="1"/>
                  </a:moveTo>
                  <a:cubicBezTo>
                    <a:pt x="120" y="1"/>
                    <a:pt x="0" y="121"/>
                    <a:pt x="0" y="267"/>
                  </a:cubicBezTo>
                  <a:cubicBezTo>
                    <a:pt x="0" y="417"/>
                    <a:pt x="120" y="536"/>
                    <a:pt x="270" y="536"/>
                  </a:cubicBezTo>
                  <a:cubicBezTo>
                    <a:pt x="416" y="536"/>
                    <a:pt x="536" y="417"/>
                    <a:pt x="536" y="267"/>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9" name="Google Shape;7489;p29"/>
            <p:cNvSpPr/>
            <p:nvPr/>
          </p:nvSpPr>
          <p:spPr>
            <a:xfrm rot="-5400000">
              <a:off x="53791" y="4094119"/>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16" y="536"/>
                    <a:pt x="540" y="417"/>
                    <a:pt x="540" y="267"/>
                  </a:cubicBezTo>
                  <a:cubicBezTo>
                    <a:pt x="540"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0" name="Google Shape;7490;p29"/>
            <p:cNvSpPr/>
            <p:nvPr/>
          </p:nvSpPr>
          <p:spPr>
            <a:xfrm rot="-5400000">
              <a:off x="174362" y="4196817"/>
              <a:ext cx="22373" cy="22498"/>
            </a:xfrm>
            <a:custGeom>
              <a:avLst/>
              <a:gdLst/>
              <a:ahLst/>
              <a:cxnLst/>
              <a:rect l="l" t="t" r="r" b="b"/>
              <a:pathLst>
                <a:path w="537" h="540" extrusionOk="0">
                  <a:moveTo>
                    <a:pt x="270" y="1"/>
                  </a:moveTo>
                  <a:cubicBezTo>
                    <a:pt x="120" y="1"/>
                    <a:pt x="0" y="124"/>
                    <a:pt x="0" y="270"/>
                  </a:cubicBezTo>
                  <a:cubicBezTo>
                    <a:pt x="0" y="420"/>
                    <a:pt x="120" y="540"/>
                    <a:pt x="270" y="540"/>
                  </a:cubicBezTo>
                  <a:cubicBezTo>
                    <a:pt x="416" y="540"/>
                    <a:pt x="536" y="420"/>
                    <a:pt x="536" y="270"/>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1" name="Google Shape;7491;p29"/>
            <p:cNvSpPr/>
            <p:nvPr/>
          </p:nvSpPr>
          <p:spPr>
            <a:xfrm rot="-5400000">
              <a:off x="-76071" y="3509761"/>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1" y="5509"/>
                    <a:pt x="13242" y="4611"/>
                    <a:pt x="13661" y="3407"/>
                  </a:cubicBezTo>
                  <a:cubicBezTo>
                    <a:pt x="14020" y="2372"/>
                    <a:pt x="13847" y="1181"/>
                    <a:pt x="13172" y="0"/>
                  </a:cubicBezTo>
                  <a:lnTo>
                    <a:pt x="12912" y="0"/>
                  </a:lnTo>
                  <a:cubicBezTo>
                    <a:pt x="13608" y="1161"/>
                    <a:pt x="13801" y="2332"/>
                    <a:pt x="13455" y="3334"/>
                  </a:cubicBezTo>
                  <a:cubicBezTo>
                    <a:pt x="13059" y="4468"/>
                    <a:pt x="12027" y="5316"/>
                    <a:pt x="10470" y="5789"/>
                  </a:cubicBezTo>
                  <a:cubicBezTo>
                    <a:pt x="8035" y="6527"/>
                    <a:pt x="7257" y="7702"/>
                    <a:pt x="7011" y="8311"/>
                  </a:cubicBezTo>
                  <a:cubicBezTo>
                    <a:pt x="6764" y="7702"/>
                    <a:pt x="5989" y="6527"/>
                    <a:pt x="3554" y="5789"/>
                  </a:cubicBezTo>
                  <a:cubicBezTo>
                    <a:pt x="1997" y="5316"/>
                    <a:pt x="966" y="4468"/>
                    <a:pt x="570" y="3334"/>
                  </a:cubicBezTo>
                  <a:cubicBezTo>
                    <a:pt x="220"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2" name="Google Shape;7492;p29"/>
            <p:cNvSpPr/>
            <p:nvPr/>
          </p:nvSpPr>
          <p:spPr>
            <a:xfrm rot="-5400000">
              <a:off x="-60198" y="3541174"/>
              <a:ext cx="489451" cy="342507"/>
            </a:xfrm>
            <a:custGeom>
              <a:avLst/>
              <a:gdLst/>
              <a:ahLst/>
              <a:cxnLst/>
              <a:rect l="l" t="t" r="r" b="b"/>
              <a:pathLst>
                <a:path w="11748" h="8221" extrusionOk="0">
                  <a:moveTo>
                    <a:pt x="666" y="0"/>
                  </a:moveTo>
                  <a:cubicBezTo>
                    <a:pt x="137" y="965"/>
                    <a:pt x="1" y="1936"/>
                    <a:pt x="297" y="2781"/>
                  </a:cubicBezTo>
                  <a:cubicBezTo>
                    <a:pt x="649" y="3793"/>
                    <a:pt x="1558"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8" y="1936"/>
                    <a:pt x="11611" y="965"/>
                    <a:pt x="11082" y="0"/>
                  </a:cubicBezTo>
                  <a:lnTo>
                    <a:pt x="10830" y="0"/>
                  </a:lnTo>
                  <a:cubicBezTo>
                    <a:pt x="11379" y="945"/>
                    <a:pt x="11525" y="1893"/>
                    <a:pt x="11242" y="2708"/>
                  </a:cubicBezTo>
                  <a:cubicBezTo>
                    <a:pt x="10916" y="3650"/>
                    <a:pt x="10058" y="4358"/>
                    <a:pt x="8760" y="4751"/>
                  </a:cubicBezTo>
                  <a:cubicBezTo>
                    <a:pt x="6771" y="5356"/>
                    <a:pt x="6099" y="6308"/>
                    <a:pt x="5876"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3" name="Google Shape;7493;p29"/>
            <p:cNvSpPr/>
            <p:nvPr/>
          </p:nvSpPr>
          <p:spPr>
            <a:xfrm rot="-5400000">
              <a:off x="73268" y="3610855"/>
              <a:ext cx="91116" cy="203105"/>
            </a:xfrm>
            <a:custGeom>
              <a:avLst/>
              <a:gdLst/>
              <a:ahLst/>
              <a:cxnLst/>
              <a:rect l="l" t="t" r="r" b="b"/>
              <a:pathLst>
                <a:path w="2187" h="4875" extrusionOk="0">
                  <a:moveTo>
                    <a:pt x="1092" y="223"/>
                  </a:moveTo>
                  <a:cubicBezTo>
                    <a:pt x="1464" y="223"/>
                    <a:pt x="1963" y="3041"/>
                    <a:pt x="1963" y="3780"/>
                  </a:cubicBezTo>
                  <a:lnTo>
                    <a:pt x="1966" y="3780"/>
                  </a:lnTo>
                  <a:cubicBezTo>
                    <a:pt x="1963" y="4262"/>
                    <a:pt x="1574" y="4651"/>
                    <a:pt x="1092" y="4651"/>
                  </a:cubicBezTo>
                  <a:cubicBezTo>
                    <a:pt x="612" y="4651"/>
                    <a:pt x="220" y="4262"/>
                    <a:pt x="220" y="3780"/>
                  </a:cubicBezTo>
                  <a:cubicBezTo>
                    <a:pt x="220" y="3041"/>
                    <a:pt x="716"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4" name="Google Shape;7494;p29"/>
            <p:cNvSpPr/>
            <p:nvPr/>
          </p:nvSpPr>
          <p:spPr>
            <a:xfrm rot="-5400000">
              <a:off x="13587" y="3732238"/>
              <a:ext cx="156401" cy="157026"/>
            </a:xfrm>
            <a:custGeom>
              <a:avLst/>
              <a:gdLst/>
              <a:ahLst/>
              <a:cxnLst/>
              <a:rect l="l" t="t" r="r" b="b"/>
              <a:pathLst>
                <a:path w="3754" h="3769" extrusionOk="0">
                  <a:moveTo>
                    <a:pt x="2722" y="0"/>
                  </a:moveTo>
                  <a:cubicBezTo>
                    <a:pt x="1794" y="569"/>
                    <a:pt x="543" y="1787"/>
                    <a:pt x="383" y="1980"/>
                  </a:cubicBezTo>
                  <a:cubicBezTo>
                    <a:pt x="0" y="2449"/>
                    <a:pt x="64" y="3134"/>
                    <a:pt x="529" y="3520"/>
                  </a:cubicBezTo>
                  <a:cubicBezTo>
                    <a:pt x="733" y="3687"/>
                    <a:pt x="979" y="3769"/>
                    <a:pt x="1224" y="3769"/>
                  </a:cubicBezTo>
                  <a:cubicBezTo>
                    <a:pt x="1539" y="3769"/>
                    <a:pt x="1851" y="3634"/>
                    <a:pt x="2066" y="3373"/>
                  </a:cubicBezTo>
                  <a:cubicBezTo>
                    <a:pt x="2246" y="3157"/>
                    <a:pt x="2748" y="2375"/>
                    <a:pt x="3154" y="1600"/>
                  </a:cubicBezTo>
                  <a:cubicBezTo>
                    <a:pt x="3633" y="692"/>
                    <a:pt x="3753" y="240"/>
                    <a:pt x="3736" y="0"/>
                  </a:cubicBezTo>
                  <a:lnTo>
                    <a:pt x="3524" y="0"/>
                  </a:lnTo>
                  <a:cubicBezTo>
                    <a:pt x="3613" y="462"/>
                    <a:pt x="2339" y="2695"/>
                    <a:pt x="1897" y="3230"/>
                  </a:cubicBezTo>
                  <a:cubicBezTo>
                    <a:pt x="1730" y="3430"/>
                    <a:pt x="1484" y="3546"/>
                    <a:pt x="1225" y="3546"/>
                  </a:cubicBezTo>
                  <a:cubicBezTo>
                    <a:pt x="1022" y="3546"/>
                    <a:pt x="825" y="3477"/>
                    <a:pt x="672" y="3347"/>
                  </a:cubicBezTo>
                  <a:cubicBezTo>
                    <a:pt x="300" y="3041"/>
                    <a:pt x="250" y="2492"/>
                    <a:pt x="553" y="2123"/>
                  </a:cubicBezTo>
                  <a:cubicBezTo>
                    <a:pt x="935" y="1660"/>
                    <a:pt x="2439"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5" name="Google Shape;7495;p29"/>
            <p:cNvSpPr/>
            <p:nvPr/>
          </p:nvSpPr>
          <p:spPr>
            <a:xfrm rot="-5400000">
              <a:off x="15920" y="3538799"/>
              <a:ext cx="151818" cy="157109"/>
            </a:xfrm>
            <a:custGeom>
              <a:avLst/>
              <a:gdLst/>
              <a:ahLst/>
              <a:cxnLst/>
              <a:rect l="l" t="t" r="r" b="b"/>
              <a:pathLst>
                <a:path w="3644" h="3771" extrusionOk="0">
                  <a:moveTo>
                    <a:pt x="14" y="0"/>
                  </a:moveTo>
                  <a:cubicBezTo>
                    <a:pt x="1" y="240"/>
                    <a:pt x="117" y="692"/>
                    <a:pt x="596" y="1600"/>
                  </a:cubicBezTo>
                  <a:cubicBezTo>
                    <a:pt x="1002" y="2375"/>
                    <a:pt x="1505" y="3154"/>
                    <a:pt x="1684" y="3373"/>
                  </a:cubicBezTo>
                  <a:cubicBezTo>
                    <a:pt x="1867" y="3596"/>
                    <a:pt x="2133" y="3739"/>
                    <a:pt x="2423" y="3766"/>
                  </a:cubicBezTo>
                  <a:cubicBezTo>
                    <a:pt x="2457" y="3769"/>
                    <a:pt x="2491" y="3771"/>
                    <a:pt x="2526" y="3771"/>
                  </a:cubicBezTo>
                  <a:cubicBezTo>
                    <a:pt x="2779" y="3771"/>
                    <a:pt x="3025" y="3684"/>
                    <a:pt x="3221" y="3520"/>
                  </a:cubicBezTo>
                  <a:cubicBezTo>
                    <a:pt x="3448" y="3337"/>
                    <a:pt x="3587" y="3071"/>
                    <a:pt x="3614" y="2781"/>
                  </a:cubicBezTo>
                  <a:cubicBezTo>
                    <a:pt x="3644" y="2492"/>
                    <a:pt x="3554" y="2206"/>
                    <a:pt x="3371" y="1983"/>
                  </a:cubicBezTo>
                  <a:cubicBezTo>
                    <a:pt x="3191" y="1767"/>
                    <a:pt x="2519" y="1128"/>
                    <a:pt x="1834" y="579"/>
                  </a:cubicBezTo>
                  <a:cubicBezTo>
                    <a:pt x="1581" y="373"/>
                    <a:pt x="1315" y="180"/>
                    <a:pt x="1042" y="3"/>
                  </a:cubicBezTo>
                  <a:lnTo>
                    <a:pt x="583" y="3"/>
                  </a:lnTo>
                  <a:cubicBezTo>
                    <a:pt x="796" y="100"/>
                    <a:pt x="1139" y="306"/>
                    <a:pt x="1694" y="752"/>
                  </a:cubicBezTo>
                  <a:cubicBezTo>
                    <a:pt x="2360" y="1281"/>
                    <a:pt x="3028" y="1920"/>
                    <a:pt x="3198" y="2123"/>
                  </a:cubicBezTo>
                  <a:cubicBezTo>
                    <a:pt x="3344" y="2302"/>
                    <a:pt x="3414" y="2532"/>
                    <a:pt x="3394" y="2761"/>
                  </a:cubicBezTo>
                  <a:cubicBezTo>
                    <a:pt x="3371" y="2991"/>
                    <a:pt x="3258" y="3204"/>
                    <a:pt x="3082" y="3350"/>
                  </a:cubicBezTo>
                  <a:cubicBezTo>
                    <a:pt x="2925" y="3480"/>
                    <a:pt x="2729" y="3550"/>
                    <a:pt x="2529" y="3550"/>
                  </a:cubicBezTo>
                  <a:cubicBezTo>
                    <a:pt x="2503" y="3550"/>
                    <a:pt x="2473" y="3546"/>
                    <a:pt x="2446" y="3546"/>
                  </a:cubicBezTo>
                  <a:cubicBezTo>
                    <a:pt x="2213" y="3523"/>
                    <a:pt x="2004" y="3410"/>
                    <a:pt x="1857" y="3234"/>
                  </a:cubicBezTo>
                  <a:cubicBezTo>
                    <a:pt x="1688" y="3027"/>
                    <a:pt x="1189" y="2249"/>
                    <a:pt x="793" y="1497"/>
                  </a:cubicBezTo>
                  <a:cubicBezTo>
                    <a:pt x="267" y="496"/>
                    <a:pt x="221" y="13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6" name="Google Shape;7496;p29"/>
            <p:cNvSpPr/>
            <p:nvPr/>
          </p:nvSpPr>
          <p:spPr>
            <a:xfrm rot="-5400000">
              <a:off x="30106" y="3743591"/>
              <a:ext cx="92324" cy="107739"/>
            </a:xfrm>
            <a:custGeom>
              <a:avLst/>
              <a:gdLst/>
              <a:ahLst/>
              <a:cxnLst/>
              <a:rect l="l" t="t" r="r" b="b"/>
              <a:pathLst>
                <a:path w="2216" h="2586" extrusionOk="0">
                  <a:moveTo>
                    <a:pt x="2090" y="1"/>
                  </a:moveTo>
                  <a:cubicBezTo>
                    <a:pt x="2056" y="4"/>
                    <a:pt x="2026" y="17"/>
                    <a:pt x="2006" y="44"/>
                  </a:cubicBezTo>
                  <a:lnTo>
                    <a:pt x="37" y="2403"/>
                  </a:lnTo>
                  <a:cubicBezTo>
                    <a:pt x="0" y="2449"/>
                    <a:pt x="7"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7" name="Google Shape;7497;p29"/>
            <p:cNvSpPr/>
            <p:nvPr/>
          </p:nvSpPr>
          <p:spPr>
            <a:xfrm rot="-5400000">
              <a:off x="101807" y="3633061"/>
              <a:ext cx="9332" cy="158734"/>
            </a:xfrm>
            <a:custGeom>
              <a:avLst/>
              <a:gdLst/>
              <a:ahLst/>
              <a:cxnLst/>
              <a:rect l="l" t="t" r="r" b="b"/>
              <a:pathLst>
                <a:path w="224" h="3810" extrusionOk="0">
                  <a:moveTo>
                    <a:pt x="111" y="1"/>
                  </a:moveTo>
                  <a:cubicBezTo>
                    <a:pt x="51" y="1"/>
                    <a:pt x="1" y="51"/>
                    <a:pt x="1" y="110"/>
                  </a:cubicBezTo>
                  <a:lnTo>
                    <a:pt x="1" y="3697"/>
                  </a:lnTo>
                  <a:cubicBezTo>
                    <a:pt x="1" y="3757"/>
                    <a:pt x="51" y="3810"/>
                    <a:pt x="111" y="3810"/>
                  </a:cubicBezTo>
                  <a:cubicBezTo>
                    <a:pt x="174" y="3810"/>
                    <a:pt x="224" y="3757"/>
                    <a:pt x="224" y="3697"/>
                  </a:cubicBezTo>
                  <a:lnTo>
                    <a:pt x="224" y="110"/>
                  </a:lnTo>
                  <a:cubicBezTo>
                    <a:pt x="224" y="51"/>
                    <a:pt x="174"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8" name="Google Shape;7498;p29"/>
            <p:cNvSpPr/>
            <p:nvPr/>
          </p:nvSpPr>
          <p:spPr>
            <a:xfrm rot="-5400000">
              <a:off x="31356" y="3571567"/>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9" name="Google Shape;7499;p29"/>
            <p:cNvSpPr/>
            <p:nvPr/>
          </p:nvSpPr>
          <p:spPr>
            <a:xfrm rot="-5400000">
              <a:off x="174383" y="3776713"/>
              <a:ext cx="22331" cy="22498"/>
            </a:xfrm>
            <a:custGeom>
              <a:avLst/>
              <a:gdLst/>
              <a:ahLst/>
              <a:cxnLst/>
              <a:rect l="l" t="t" r="r" b="b"/>
              <a:pathLst>
                <a:path w="536" h="540" extrusionOk="0">
                  <a:moveTo>
                    <a:pt x="266" y="1"/>
                  </a:moveTo>
                  <a:cubicBezTo>
                    <a:pt x="120" y="1"/>
                    <a:pt x="0" y="121"/>
                    <a:pt x="0" y="270"/>
                  </a:cubicBezTo>
                  <a:cubicBezTo>
                    <a:pt x="0" y="420"/>
                    <a:pt x="120" y="540"/>
                    <a:pt x="266" y="540"/>
                  </a:cubicBezTo>
                  <a:cubicBezTo>
                    <a:pt x="416" y="540"/>
                    <a:pt x="536" y="420"/>
                    <a:pt x="536" y="270"/>
                  </a:cubicBezTo>
                  <a:cubicBezTo>
                    <a:pt x="536" y="124"/>
                    <a:pt x="416"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0" name="Google Shape;7500;p29"/>
            <p:cNvSpPr/>
            <p:nvPr/>
          </p:nvSpPr>
          <p:spPr>
            <a:xfrm rot="-5400000">
              <a:off x="53791" y="3878849"/>
              <a:ext cx="22498" cy="22373"/>
            </a:xfrm>
            <a:custGeom>
              <a:avLst/>
              <a:gdLst/>
              <a:ahLst/>
              <a:cxnLst/>
              <a:rect l="l" t="t" r="r" b="b"/>
              <a:pathLst>
                <a:path w="540" h="537" extrusionOk="0">
                  <a:moveTo>
                    <a:pt x="267" y="1"/>
                  </a:moveTo>
                  <a:cubicBezTo>
                    <a:pt x="120" y="1"/>
                    <a:pt x="0" y="119"/>
                    <a:pt x="0" y="267"/>
                  </a:cubicBezTo>
                  <a:cubicBezTo>
                    <a:pt x="0" y="417"/>
                    <a:pt x="120" y="536"/>
                    <a:pt x="270" y="536"/>
                  </a:cubicBezTo>
                  <a:cubicBezTo>
                    <a:pt x="272" y="536"/>
                    <a:pt x="274" y="536"/>
                    <a:pt x="276" y="536"/>
                  </a:cubicBezTo>
                  <a:cubicBezTo>
                    <a:pt x="423" y="536"/>
                    <a:pt x="539" y="415"/>
                    <a:pt x="539" y="267"/>
                  </a:cubicBezTo>
                  <a:cubicBezTo>
                    <a:pt x="539" y="121"/>
                    <a:pt x="419" y="1"/>
                    <a:pt x="273" y="1"/>
                  </a:cubicBezTo>
                  <a:cubicBezTo>
                    <a:pt x="271" y="1"/>
                    <a:pt x="26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1" name="Google Shape;7501;p29"/>
            <p:cNvSpPr/>
            <p:nvPr/>
          </p:nvSpPr>
          <p:spPr>
            <a:xfrm rot="-5400000">
              <a:off x="53853" y="3524655"/>
              <a:ext cx="22373" cy="22373"/>
            </a:xfrm>
            <a:custGeom>
              <a:avLst/>
              <a:gdLst/>
              <a:ahLst/>
              <a:cxnLst/>
              <a:rect l="l" t="t" r="r" b="b"/>
              <a:pathLst>
                <a:path w="537" h="537" extrusionOk="0">
                  <a:moveTo>
                    <a:pt x="267" y="1"/>
                  </a:moveTo>
                  <a:cubicBezTo>
                    <a:pt x="121" y="1"/>
                    <a:pt x="1" y="121"/>
                    <a:pt x="1" y="267"/>
                  </a:cubicBezTo>
                  <a:cubicBezTo>
                    <a:pt x="1" y="417"/>
                    <a:pt x="121" y="536"/>
                    <a:pt x="267" y="536"/>
                  </a:cubicBezTo>
                  <a:cubicBezTo>
                    <a:pt x="417" y="536"/>
                    <a:pt x="536" y="417"/>
                    <a:pt x="536" y="267"/>
                  </a:cubicBezTo>
                  <a:cubicBezTo>
                    <a:pt x="536" y="121"/>
                    <a:pt x="41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2" name="Google Shape;7502;p29"/>
            <p:cNvSpPr/>
            <p:nvPr/>
          </p:nvSpPr>
          <p:spPr>
            <a:xfrm rot="-5400000">
              <a:off x="174300" y="3627353"/>
              <a:ext cx="22498" cy="22498"/>
            </a:xfrm>
            <a:custGeom>
              <a:avLst/>
              <a:gdLst/>
              <a:ahLst/>
              <a:cxnLst/>
              <a:rect l="l" t="t" r="r" b="b"/>
              <a:pathLst>
                <a:path w="540" h="540" extrusionOk="0">
                  <a:moveTo>
                    <a:pt x="270" y="1"/>
                  </a:moveTo>
                  <a:cubicBezTo>
                    <a:pt x="123" y="1"/>
                    <a:pt x="0" y="124"/>
                    <a:pt x="0" y="270"/>
                  </a:cubicBezTo>
                  <a:cubicBezTo>
                    <a:pt x="0" y="420"/>
                    <a:pt x="123"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29"/>
            <p:cNvSpPr/>
            <p:nvPr/>
          </p:nvSpPr>
          <p:spPr>
            <a:xfrm rot="-5400000">
              <a:off x="-76134" y="2940297"/>
              <a:ext cx="584275" cy="405459"/>
            </a:xfrm>
            <a:custGeom>
              <a:avLst/>
              <a:gdLst/>
              <a:ahLst/>
              <a:cxnLst/>
              <a:rect l="l" t="t" r="r" b="b"/>
              <a:pathLst>
                <a:path w="14024" h="9732" extrusionOk="0">
                  <a:moveTo>
                    <a:pt x="849" y="0"/>
                  </a:moveTo>
                  <a:cubicBezTo>
                    <a:pt x="177" y="1181"/>
                    <a:pt x="1" y="2372"/>
                    <a:pt x="360" y="3407"/>
                  </a:cubicBezTo>
                  <a:cubicBezTo>
                    <a:pt x="779" y="4611"/>
                    <a:pt x="1860" y="5509"/>
                    <a:pt x="3491" y="6002"/>
                  </a:cubicBezTo>
                  <a:cubicBezTo>
                    <a:pt x="6681" y="6970"/>
                    <a:pt x="6901" y="8706"/>
                    <a:pt x="6901" y="8723"/>
                  </a:cubicBezTo>
                  <a:lnTo>
                    <a:pt x="7010" y="9731"/>
                  </a:lnTo>
                  <a:lnTo>
                    <a:pt x="7123" y="8726"/>
                  </a:lnTo>
                  <a:cubicBezTo>
                    <a:pt x="7123" y="8706"/>
                    <a:pt x="7356" y="6967"/>
                    <a:pt x="10534" y="6002"/>
                  </a:cubicBezTo>
                  <a:cubicBezTo>
                    <a:pt x="12164" y="5509"/>
                    <a:pt x="13245" y="4611"/>
                    <a:pt x="13664" y="3407"/>
                  </a:cubicBezTo>
                  <a:cubicBezTo>
                    <a:pt x="14023" y="2372"/>
                    <a:pt x="13847" y="1181"/>
                    <a:pt x="13175" y="0"/>
                  </a:cubicBezTo>
                  <a:lnTo>
                    <a:pt x="12916" y="0"/>
                  </a:lnTo>
                  <a:cubicBezTo>
                    <a:pt x="13611" y="1161"/>
                    <a:pt x="13804" y="2332"/>
                    <a:pt x="13455" y="3334"/>
                  </a:cubicBezTo>
                  <a:cubicBezTo>
                    <a:pt x="13059" y="4468"/>
                    <a:pt x="12027" y="5316"/>
                    <a:pt x="10470" y="5789"/>
                  </a:cubicBezTo>
                  <a:cubicBezTo>
                    <a:pt x="8035" y="6527"/>
                    <a:pt x="7257" y="7702"/>
                    <a:pt x="7014" y="8311"/>
                  </a:cubicBezTo>
                  <a:cubicBezTo>
                    <a:pt x="6768" y="7702"/>
                    <a:pt x="5989" y="6527"/>
                    <a:pt x="3554" y="5789"/>
                  </a:cubicBezTo>
                  <a:cubicBezTo>
                    <a:pt x="1997" y="5316"/>
                    <a:pt x="965" y="4468"/>
                    <a:pt x="570" y="3334"/>
                  </a:cubicBezTo>
                  <a:cubicBezTo>
                    <a:pt x="224" y="2332"/>
                    <a:pt x="416"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4" name="Google Shape;7504;p29"/>
            <p:cNvSpPr/>
            <p:nvPr/>
          </p:nvSpPr>
          <p:spPr>
            <a:xfrm rot="-5400000">
              <a:off x="-60135" y="2971710"/>
              <a:ext cx="489326" cy="342507"/>
            </a:xfrm>
            <a:custGeom>
              <a:avLst/>
              <a:gdLst/>
              <a:ahLst/>
              <a:cxnLst/>
              <a:rect l="l" t="t" r="r" b="b"/>
              <a:pathLst>
                <a:path w="11745" h="8221" extrusionOk="0">
                  <a:moveTo>
                    <a:pt x="663" y="0"/>
                  </a:moveTo>
                  <a:cubicBezTo>
                    <a:pt x="137"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71" y="5356"/>
                    <a:pt x="6099"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5" name="Google Shape;7505;p29"/>
            <p:cNvSpPr/>
            <p:nvPr/>
          </p:nvSpPr>
          <p:spPr>
            <a:xfrm rot="-5400000">
              <a:off x="73268" y="3041328"/>
              <a:ext cx="91116" cy="203105"/>
            </a:xfrm>
            <a:custGeom>
              <a:avLst/>
              <a:gdLst/>
              <a:ahLst/>
              <a:cxnLst/>
              <a:rect l="l" t="t" r="r" b="b"/>
              <a:pathLst>
                <a:path w="2187" h="4875" extrusionOk="0">
                  <a:moveTo>
                    <a:pt x="1092" y="223"/>
                  </a:moveTo>
                  <a:cubicBezTo>
                    <a:pt x="1464" y="223"/>
                    <a:pt x="1963" y="3041"/>
                    <a:pt x="1963" y="3780"/>
                  </a:cubicBezTo>
                  <a:cubicBezTo>
                    <a:pt x="1960" y="4259"/>
                    <a:pt x="1571" y="4648"/>
                    <a:pt x="1092" y="4651"/>
                  </a:cubicBezTo>
                  <a:cubicBezTo>
                    <a:pt x="613" y="4648"/>
                    <a:pt x="223" y="4262"/>
                    <a:pt x="220" y="3780"/>
                  </a:cubicBezTo>
                  <a:cubicBezTo>
                    <a:pt x="220" y="3041"/>
                    <a:pt x="719" y="223"/>
                    <a:pt x="1092" y="223"/>
                  </a:cubicBezTo>
                  <a:close/>
                  <a:moveTo>
                    <a:pt x="1092" y="0"/>
                  </a:moveTo>
                  <a:cubicBezTo>
                    <a:pt x="390" y="0"/>
                    <a:pt x="0" y="3421"/>
                    <a:pt x="0" y="3780"/>
                  </a:cubicBezTo>
                  <a:cubicBezTo>
                    <a:pt x="0" y="4382"/>
                    <a:pt x="490" y="4871"/>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29"/>
            <p:cNvSpPr/>
            <p:nvPr/>
          </p:nvSpPr>
          <p:spPr>
            <a:xfrm rot="-5400000">
              <a:off x="13607" y="3162858"/>
              <a:ext cx="156359" cy="157026"/>
            </a:xfrm>
            <a:custGeom>
              <a:avLst/>
              <a:gdLst/>
              <a:ahLst/>
              <a:cxnLst/>
              <a:rect l="l" t="t" r="r" b="b"/>
              <a:pathLst>
                <a:path w="3753" h="3769" extrusionOk="0">
                  <a:moveTo>
                    <a:pt x="2725" y="0"/>
                  </a:moveTo>
                  <a:cubicBezTo>
                    <a:pt x="1797" y="569"/>
                    <a:pt x="543" y="1787"/>
                    <a:pt x="383" y="1980"/>
                  </a:cubicBezTo>
                  <a:cubicBezTo>
                    <a:pt x="0" y="2445"/>
                    <a:pt x="67" y="3134"/>
                    <a:pt x="529" y="3520"/>
                  </a:cubicBezTo>
                  <a:cubicBezTo>
                    <a:pt x="733" y="3687"/>
                    <a:pt x="978" y="3768"/>
                    <a:pt x="1223" y="3768"/>
                  </a:cubicBezTo>
                  <a:cubicBezTo>
                    <a:pt x="1539" y="3768"/>
                    <a:pt x="1852" y="3633"/>
                    <a:pt x="2070" y="3370"/>
                  </a:cubicBezTo>
                  <a:cubicBezTo>
                    <a:pt x="2249" y="3154"/>
                    <a:pt x="2748" y="2375"/>
                    <a:pt x="3157" y="1597"/>
                  </a:cubicBezTo>
                  <a:cubicBezTo>
                    <a:pt x="3637" y="689"/>
                    <a:pt x="3753" y="240"/>
                    <a:pt x="3740" y="0"/>
                  </a:cubicBezTo>
                  <a:lnTo>
                    <a:pt x="3527" y="0"/>
                  </a:lnTo>
                  <a:cubicBezTo>
                    <a:pt x="3613" y="462"/>
                    <a:pt x="2342" y="2691"/>
                    <a:pt x="1900" y="3230"/>
                  </a:cubicBezTo>
                  <a:cubicBezTo>
                    <a:pt x="1734" y="3430"/>
                    <a:pt x="1487" y="3546"/>
                    <a:pt x="1228"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7" name="Google Shape;7507;p29"/>
            <p:cNvSpPr/>
            <p:nvPr/>
          </p:nvSpPr>
          <p:spPr>
            <a:xfrm rot="-5400000">
              <a:off x="15836" y="2969315"/>
              <a:ext cx="151985" cy="157109"/>
            </a:xfrm>
            <a:custGeom>
              <a:avLst/>
              <a:gdLst/>
              <a:ahLst/>
              <a:cxnLst/>
              <a:rect l="l" t="t" r="r" b="b"/>
              <a:pathLst>
                <a:path w="3648" h="3771" extrusionOk="0">
                  <a:moveTo>
                    <a:pt x="14" y="0"/>
                  </a:moveTo>
                  <a:cubicBezTo>
                    <a:pt x="1" y="240"/>
                    <a:pt x="121" y="692"/>
                    <a:pt x="596" y="1600"/>
                  </a:cubicBezTo>
                  <a:cubicBezTo>
                    <a:pt x="1006" y="2375"/>
                    <a:pt x="1505" y="3157"/>
                    <a:pt x="1684" y="3373"/>
                  </a:cubicBezTo>
                  <a:cubicBezTo>
                    <a:pt x="1871" y="3596"/>
                    <a:pt x="2137" y="3739"/>
                    <a:pt x="2423" y="3766"/>
                  </a:cubicBezTo>
                  <a:cubicBezTo>
                    <a:pt x="2457" y="3769"/>
                    <a:pt x="2491" y="3771"/>
                    <a:pt x="2526" y="3771"/>
                  </a:cubicBezTo>
                  <a:cubicBezTo>
                    <a:pt x="2780" y="3771"/>
                    <a:pt x="3028" y="3684"/>
                    <a:pt x="3225" y="3523"/>
                  </a:cubicBezTo>
                  <a:cubicBezTo>
                    <a:pt x="3447" y="3340"/>
                    <a:pt x="3591" y="3071"/>
                    <a:pt x="3617" y="2785"/>
                  </a:cubicBezTo>
                  <a:cubicBezTo>
                    <a:pt x="3647" y="2495"/>
                    <a:pt x="3557" y="2206"/>
                    <a:pt x="3371" y="1983"/>
                  </a:cubicBezTo>
                  <a:cubicBezTo>
                    <a:pt x="3191" y="1767"/>
                    <a:pt x="2523" y="1128"/>
                    <a:pt x="1837" y="579"/>
                  </a:cubicBezTo>
                  <a:cubicBezTo>
                    <a:pt x="1581" y="373"/>
                    <a:pt x="1318" y="180"/>
                    <a:pt x="1042" y="3"/>
                  </a:cubicBezTo>
                  <a:lnTo>
                    <a:pt x="586" y="3"/>
                  </a:lnTo>
                  <a:cubicBezTo>
                    <a:pt x="799" y="100"/>
                    <a:pt x="1142" y="306"/>
                    <a:pt x="1698" y="752"/>
                  </a:cubicBezTo>
                  <a:cubicBezTo>
                    <a:pt x="2360" y="1281"/>
                    <a:pt x="3032" y="1920"/>
                    <a:pt x="3198" y="2123"/>
                  </a:cubicBezTo>
                  <a:cubicBezTo>
                    <a:pt x="3348" y="2302"/>
                    <a:pt x="3418" y="2532"/>
                    <a:pt x="3394" y="2761"/>
                  </a:cubicBezTo>
                  <a:cubicBezTo>
                    <a:pt x="3374" y="2991"/>
                    <a:pt x="3261" y="3204"/>
                    <a:pt x="3082" y="3350"/>
                  </a:cubicBezTo>
                  <a:cubicBezTo>
                    <a:pt x="2928" y="3480"/>
                    <a:pt x="2732" y="3550"/>
                    <a:pt x="2529" y="3550"/>
                  </a:cubicBezTo>
                  <a:cubicBezTo>
                    <a:pt x="2503" y="3550"/>
                    <a:pt x="2476" y="3546"/>
                    <a:pt x="2446" y="3546"/>
                  </a:cubicBezTo>
                  <a:cubicBezTo>
                    <a:pt x="2217" y="3523"/>
                    <a:pt x="2004" y="3410"/>
                    <a:pt x="1857" y="3234"/>
                  </a:cubicBezTo>
                  <a:cubicBezTo>
                    <a:pt x="1688" y="3027"/>
                    <a:pt x="1192" y="2249"/>
                    <a:pt x="796" y="1497"/>
                  </a:cubicBezTo>
                  <a:cubicBezTo>
                    <a:pt x="270" y="496"/>
                    <a:pt x="224"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8" name="Google Shape;7508;p29"/>
            <p:cNvSpPr/>
            <p:nvPr/>
          </p:nvSpPr>
          <p:spPr>
            <a:xfrm rot="-5400000">
              <a:off x="30106" y="3174190"/>
              <a:ext cx="92324" cy="107739"/>
            </a:xfrm>
            <a:custGeom>
              <a:avLst/>
              <a:gdLst/>
              <a:ahLst/>
              <a:cxnLst/>
              <a:rect l="l" t="t" r="r" b="b"/>
              <a:pathLst>
                <a:path w="2216" h="2586" extrusionOk="0">
                  <a:moveTo>
                    <a:pt x="2093" y="1"/>
                  </a:moveTo>
                  <a:cubicBezTo>
                    <a:pt x="2059" y="1"/>
                    <a:pt x="2026" y="17"/>
                    <a:pt x="2006" y="44"/>
                  </a:cubicBezTo>
                  <a:lnTo>
                    <a:pt x="37" y="2403"/>
                  </a:lnTo>
                  <a:cubicBezTo>
                    <a:pt x="0" y="2449"/>
                    <a:pt x="3" y="2519"/>
                    <a:pt x="53" y="2559"/>
                  </a:cubicBezTo>
                  <a:cubicBezTo>
                    <a:pt x="74" y="2577"/>
                    <a:pt x="99" y="2585"/>
                    <a:pt x="124" y="2585"/>
                  </a:cubicBezTo>
                  <a:cubicBezTo>
                    <a:pt x="156" y="2585"/>
                    <a:pt x="187" y="2572"/>
                    <a:pt x="210" y="2546"/>
                  </a:cubicBezTo>
                  <a:lnTo>
                    <a:pt x="2179" y="187"/>
                  </a:lnTo>
                  <a:cubicBezTo>
                    <a:pt x="2216" y="140"/>
                    <a:pt x="2209" y="67"/>
                    <a:pt x="2163" y="31"/>
                  </a:cubicBezTo>
                  <a:cubicBezTo>
                    <a:pt x="2143"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9" name="Google Shape;7509;p29"/>
            <p:cNvSpPr/>
            <p:nvPr/>
          </p:nvSpPr>
          <p:spPr>
            <a:xfrm rot="-5400000">
              <a:off x="101807" y="3063659"/>
              <a:ext cx="9332" cy="158734"/>
            </a:xfrm>
            <a:custGeom>
              <a:avLst/>
              <a:gdLst/>
              <a:ahLst/>
              <a:cxnLst/>
              <a:rect l="l" t="t" r="r" b="b"/>
              <a:pathLst>
                <a:path w="224" h="3810" extrusionOk="0">
                  <a:moveTo>
                    <a:pt x="114" y="1"/>
                  </a:moveTo>
                  <a:cubicBezTo>
                    <a:pt x="50" y="1"/>
                    <a:pt x="1" y="51"/>
                    <a:pt x="1" y="110"/>
                  </a:cubicBezTo>
                  <a:lnTo>
                    <a:pt x="1" y="3697"/>
                  </a:lnTo>
                  <a:cubicBezTo>
                    <a:pt x="1" y="3757"/>
                    <a:pt x="50" y="3807"/>
                    <a:pt x="114" y="3810"/>
                  </a:cubicBezTo>
                  <a:cubicBezTo>
                    <a:pt x="174" y="3810"/>
                    <a:pt x="223" y="3760"/>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0" name="Google Shape;7510;p29"/>
            <p:cNvSpPr/>
            <p:nvPr/>
          </p:nvSpPr>
          <p:spPr>
            <a:xfrm rot="-5400000">
              <a:off x="31356" y="300216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5" y="2582"/>
                    <a:pt x="2028" y="2582"/>
                  </a:cubicBezTo>
                  <a:cubicBezTo>
                    <a:pt x="2053" y="2582"/>
                    <a:pt x="2078" y="2575"/>
                    <a:pt x="2099" y="2559"/>
                  </a:cubicBezTo>
                  <a:cubicBezTo>
                    <a:pt x="2146" y="2519"/>
                    <a:pt x="2153" y="2449"/>
                    <a:pt x="2116" y="2403"/>
                  </a:cubicBezTo>
                  <a:lnTo>
                    <a:pt x="210" y="44"/>
                  </a:lnTo>
                  <a:cubicBezTo>
                    <a:pt x="190" y="17"/>
                    <a:pt x="15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1" name="Google Shape;7511;p29"/>
            <p:cNvSpPr/>
            <p:nvPr/>
          </p:nvSpPr>
          <p:spPr>
            <a:xfrm rot="-5400000">
              <a:off x="174300" y="3207228"/>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9" y="420"/>
                    <a:pt x="539" y="270"/>
                  </a:cubicBezTo>
                  <a:cubicBezTo>
                    <a:pt x="539" y="124"/>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2" name="Google Shape;7512;p29"/>
            <p:cNvSpPr/>
            <p:nvPr/>
          </p:nvSpPr>
          <p:spPr>
            <a:xfrm rot="-5400000">
              <a:off x="53791" y="3309322"/>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6" y="536"/>
                    <a:pt x="539" y="417"/>
                    <a:pt x="539" y="267"/>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3" name="Google Shape;7513;p29"/>
            <p:cNvSpPr/>
            <p:nvPr/>
          </p:nvSpPr>
          <p:spPr>
            <a:xfrm rot="-5400000">
              <a:off x="53791" y="2955191"/>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20" y="536"/>
                    <a:pt x="540" y="417"/>
                    <a:pt x="540" y="267"/>
                  </a:cubicBezTo>
                  <a:cubicBezTo>
                    <a:pt x="540"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4" name="Google Shape;7514;p29"/>
            <p:cNvSpPr/>
            <p:nvPr/>
          </p:nvSpPr>
          <p:spPr>
            <a:xfrm rot="-5400000">
              <a:off x="174300" y="3057827"/>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6" y="420"/>
                    <a:pt x="539" y="270"/>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5" name="Google Shape;7515;p29"/>
            <p:cNvSpPr/>
            <p:nvPr/>
          </p:nvSpPr>
          <p:spPr>
            <a:xfrm rot="-5400000">
              <a:off x="-76071" y="2370833"/>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2"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6" name="Google Shape;7516;p29"/>
            <p:cNvSpPr/>
            <p:nvPr/>
          </p:nvSpPr>
          <p:spPr>
            <a:xfrm rot="-5400000">
              <a:off x="-60135" y="2402184"/>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79" y="5766"/>
                    <a:pt x="8824" y="4964"/>
                  </a:cubicBezTo>
                  <a:cubicBezTo>
                    <a:pt x="10191" y="4548"/>
                    <a:pt x="11099" y="3793"/>
                    <a:pt x="11452" y="2781"/>
                  </a:cubicBezTo>
                  <a:cubicBezTo>
                    <a:pt x="11745"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88" y="4358"/>
                    <a:pt x="829"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7" name="Google Shape;7517;p29"/>
            <p:cNvSpPr/>
            <p:nvPr/>
          </p:nvSpPr>
          <p:spPr>
            <a:xfrm rot="-5400000">
              <a:off x="73268" y="2471927"/>
              <a:ext cx="91116" cy="203105"/>
            </a:xfrm>
            <a:custGeom>
              <a:avLst/>
              <a:gdLst/>
              <a:ahLst/>
              <a:cxnLst/>
              <a:rect l="l" t="t" r="r" b="b"/>
              <a:pathLst>
                <a:path w="2187" h="4875" extrusionOk="0">
                  <a:moveTo>
                    <a:pt x="1095" y="223"/>
                  </a:moveTo>
                  <a:cubicBezTo>
                    <a:pt x="1464" y="223"/>
                    <a:pt x="1963" y="3041"/>
                    <a:pt x="1963" y="3780"/>
                  </a:cubicBezTo>
                  <a:cubicBezTo>
                    <a:pt x="1963" y="4262"/>
                    <a:pt x="1574" y="4651"/>
                    <a:pt x="1095" y="4651"/>
                  </a:cubicBezTo>
                  <a:cubicBezTo>
                    <a:pt x="612" y="4651"/>
                    <a:pt x="223" y="4262"/>
                    <a:pt x="223" y="3780"/>
                  </a:cubicBezTo>
                  <a:cubicBezTo>
                    <a:pt x="223" y="3041"/>
                    <a:pt x="722" y="223"/>
                    <a:pt x="1095" y="223"/>
                  </a:cubicBezTo>
                  <a:close/>
                  <a:moveTo>
                    <a:pt x="1095" y="0"/>
                  </a:moveTo>
                  <a:cubicBezTo>
                    <a:pt x="390" y="0"/>
                    <a:pt x="0" y="3421"/>
                    <a:pt x="0" y="3780"/>
                  </a:cubicBezTo>
                  <a:cubicBezTo>
                    <a:pt x="0" y="4385"/>
                    <a:pt x="489"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8" name="Google Shape;7518;p29"/>
            <p:cNvSpPr/>
            <p:nvPr/>
          </p:nvSpPr>
          <p:spPr>
            <a:xfrm rot="-5400000">
              <a:off x="13587" y="2593311"/>
              <a:ext cx="156401" cy="157026"/>
            </a:xfrm>
            <a:custGeom>
              <a:avLst/>
              <a:gdLst/>
              <a:ahLst/>
              <a:cxnLst/>
              <a:rect l="l" t="t" r="r" b="b"/>
              <a:pathLst>
                <a:path w="3754" h="3769" extrusionOk="0">
                  <a:moveTo>
                    <a:pt x="2722" y="0"/>
                  </a:moveTo>
                  <a:cubicBezTo>
                    <a:pt x="1794" y="569"/>
                    <a:pt x="543" y="1787"/>
                    <a:pt x="383" y="1980"/>
                  </a:cubicBezTo>
                  <a:cubicBezTo>
                    <a:pt x="0" y="2449"/>
                    <a:pt x="67" y="3134"/>
                    <a:pt x="529" y="3520"/>
                  </a:cubicBezTo>
                  <a:cubicBezTo>
                    <a:pt x="733" y="3687"/>
                    <a:pt x="979" y="3769"/>
                    <a:pt x="1224" y="3769"/>
                  </a:cubicBezTo>
                  <a:cubicBezTo>
                    <a:pt x="1540" y="3769"/>
                    <a:pt x="1853" y="3634"/>
                    <a:pt x="2070" y="3373"/>
                  </a:cubicBezTo>
                  <a:cubicBezTo>
                    <a:pt x="2249" y="3157"/>
                    <a:pt x="2748" y="2375"/>
                    <a:pt x="3154" y="1600"/>
                  </a:cubicBezTo>
                  <a:cubicBezTo>
                    <a:pt x="3633" y="692"/>
                    <a:pt x="3753" y="240"/>
                    <a:pt x="3737" y="0"/>
                  </a:cubicBezTo>
                  <a:lnTo>
                    <a:pt x="3524" y="0"/>
                  </a:lnTo>
                  <a:cubicBezTo>
                    <a:pt x="3613" y="462"/>
                    <a:pt x="2339" y="2695"/>
                    <a:pt x="1897" y="3230"/>
                  </a:cubicBezTo>
                  <a:cubicBezTo>
                    <a:pt x="1730" y="3430"/>
                    <a:pt x="1484" y="3546"/>
                    <a:pt x="1225" y="3546"/>
                  </a:cubicBezTo>
                  <a:cubicBezTo>
                    <a:pt x="1022" y="3546"/>
                    <a:pt x="826" y="3477"/>
                    <a:pt x="672" y="3347"/>
                  </a:cubicBezTo>
                  <a:cubicBezTo>
                    <a:pt x="300" y="3041"/>
                    <a:pt x="250" y="2492"/>
                    <a:pt x="553" y="2123"/>
                  </a:cubicBezTo>
                  <a:cubicBezTo>
                    <a:pt x="935" y="1660"/>
                    <a:pt x="2442"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9" name="Google Shape;7519;p29"/>
            <p:cNvSpPr/>
            <p:nvPr/>
          </p:nvSpPr>
          <p:spPr>
            <a:xfrm rot="-5400000">
              <a:off x="13691" y="2397226"/>
              <a:ext cx="156651" cy="157484"/>
            </a:xfrm>
            <a:custGeom>
              <a:avLst/>
              <a:gdLst/>
              <a:ahLst/>
              <a:cxnLst/>
              <a:rect l="l" t="t" r="r" b="b"/>
              <a:pathLst>
                <a:path w="3760" h="3780" extrusionOk="0">
                  <a:moveTo>
                    <a:pt x="17" y="0"/>
                  </a:moveTo>
                  <a:cubicBezTo>
                    <a:pt x="0" y="240"/>
                    <a:pt x="120" y="692"/>
                    <a:pt x="596" y="1600"/>
                  </a:cubicBezTo>
                  <a:cubicBezTo>
                    <a:pt x="1005" y="2375"/>
                    <a:pt x="1504" y="3157"/>
                    <a:pt x="1683" y="3373"/>
                  </a:cubicBezTo>
                  <a:cubicBezTo>
                    <a:pt x="1900" y="3641"/>
                    <a:pt x="2216" y="3779"/>
                    <a:pt x="2535" y="3779"/>
                  </a:cubicBezTo>
                  <a:cubicBezTo>
                    <a:pt x="2780" y="3779"/>
                    <a:pt x="3027" y="3697"/>
                    <a:pt x="3230" y="3530"/>
                  </a:cubicBezTo>
                  <a:cubicBezTo>
                    <a:pt x="3700" y="3141"/>
                    <a:pt x="3759" y="2445"/>
                    <a:pt x="3370" y="1983"/>
                  </a:cubicBezTo>
                  <a:cubicBezTo>
                    <a:pt x="3190" y="1763"/>
                    <a:pt x="2518" y="1124"/>
                    <a:pt x="1833" y="579"/>
                  </a:cubicBezTo>
                  <a:cubicBezTo>
                    <a:pt x="1580" y="369"/>
                    <a:pt x="1314" y="180"/>
                    <a:pt x="1041" y="0"/>
                  </a:cubicBezTo>
                  <a:lnTo>
                    <a:pt x="582" y="0"/>
                  </a:lnTo>
                  <a:cubicBezTo>
                    <a:pt x="795" y="96"/>
                    <a:pt x="1138" y="306"/>
                    <a:pt x="1693" y="749"/>
                  </a:cubicBezTo>
                  <a:cubicBezTo>
                    <a:pt x="2359" y="1281"/>
                    <a:pt x="3027" y="1916"/>
                    <a:pt x="3197" y="2123"/>
                  </a:cubicBezTo>
                  <a:cubicBezTo>
                    <a:pt x="3666" y="2688"/>
                    <a:pt x="3264" y="3546"/>
                    <a:pt x="2528" y="3546"/>
                  </a:cubicBezTo>
                  <a:cubicBezTo>
                    <a:pt x="2502" y="3546"/>
                    <a:pt x="2472" y="3546"/>
                    <a:pt x="2445" y="3543"/>
                  </a:cubicBezTo>
                  <a:cubicBezTo>
                    <a:pt x="2212" y="3523"/>
                    <a:pt x="2003" y="3410"/>
                    <a:pt x="1856" y="3230"/>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0" name="Google Shape;7520;p29"/>
            <p:cNvSpPr/>
            <p:nvPr/>
          </p:nvSpPr>
          <p:spPr>
            <a:xfrm rot="-5400000">
              <a:off x="30002" y="2604726"/>
              <a:ext cx="92532" cy="107739"/>
            </a:xfrm>
            <a:custGeom>
              <a:avLst/>
              <a:gdLst/>
              <a:ahLst/>
              <a:cxnLst/>
              <a:rect l="l" t="t" r="r" b="b"/>
              <a:pathLst>
                <a:path w="2221" h="2586" extrusionOk="0">
                  <a:moveTo>
                    <a:pt x="2094" y="1"/>
                  </a:moveTo>
                  <a:cubicBezTo>
                    <a:pt x="2060" y="4"/>
                    <a:pt x="2030" y="17"/>
                    <a:pt x="2010" y="44"/>
                  </a:cubicBezTo>
                  <a:lnTo>
                    <a:pt x="41" y="2403"/>
                  </a:lnTo>
                  <a:cubicBezTo>
                    <a:pt x="1" y="2449"/>
                    <a:pt x="8" y="2519"/>
                    <a:pt x="54" y="2559"/>
                  </a:cubicBezTo>
                  <a:cubicBezTo>
                    <a:pt x="75" y="2577"/>
                    <a:pt x="100" y="2585"/>
                    <a:pt x="125" y="2585"/>
                  </a:cubicBezTo>
                  <a:cubicBezTo>
                    <a:pt x="157" y="2585"/>
                    <a:pt x="188" y="2572"/>
                    <a:pt x="211" y="2546"/>
                  </a:cubicBezTo>
                  <a:lnTo>
                    <a:pt x="2180" y="184"/>
                  </a:lnTo>
                  <a:cubicBezTo>
                    <a:pt x="2220" y="137"/>
                    <a:pt x="2213" y="67"/>
                    <a:pt x="2167" y="27"/>
                  </a:cubicBezTo>
                  <a:cubicBezTo>
                    <a:pt x="2147" y="11"/>
                    <a:pt x="2120" y="1"/>
                    <a:pt x="2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1" name="Google Shape;7521;p29"/>
            <p:cNvSpPr/>
            <p:nvPr/>
          </p:nvSpPr>
          <p:spPr>
            <a:xfrm rot="-5400000">
              <a:off x="101744" y="2494195"/>
              <a:ext cx="9332" cy="158609"/>
            </a:xfrm>
            <a:custGeom>
              <a:avLst/>
              <a:gdLst/>
              <a:ahLst/>
              <a:cxnLst/>
              <a:rect l="l" t="t" r="r" b="b"/>
              <a:pathLst>
                <a:path w="224" h="3807" extrusionOk="0">
                  <a:moveTo>
                    <a:pt x="114" y="1"/>
                  </a:moveTo>
                  <a:cubicBezTo>
                    <a:pt x="51" y="1"/>
                    <a:pt x="1" y="51"/>
                    <a:pt x="1" y="110"/>
                  </a:cubicBezTo>
                  <a:lnTo>
                    <a:pt x="1" y="3697"/>
                  </a:lnTo>
                  <a:cubicBezTo>
                    <a:pt x="1" y="3770"/>
                    <a:pt x="57" y="3807"/>
                    <a:pt x="112" y="3807"/>
                  </a:cubicBezTo>
                  <a:cubicBezTo>
                    <a:pt x="168" y="3807"/>
                    <a:pt x="224" y="3770"/>
                    <a:pt x="224" y="3697"/>
                  </a:cubicBezTo>
                  <a:lnTo>
                    <a:pt x="224" y="110"/>
                  </a:lnTo>
                  <a:cubicBezTo>
                    <a:pt x="224"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29"/>
            <p:cNvSpPr/>
            <p:nvPr/>
          </p:nvSpPr>
          <p:spPr>
            <a:xfrm rot="-5400000">
              <a:off x="30314" y="2432347"/>
              <a:ext cx="91866" cy="107698"/>
            </a:xfrm>
            <a:custGeom>
              <a:avLst/>
              <a:gdLst/>
              <a:ahLst/>
              <a:cxnLst/>
              <a:rect l="l" t="t" r="r" b="b"/>
              <a:pathLst>
                <a:path w="2205" h="2585" extrusionOk="0">
                  <a:moveTo>
                    <a:pt x="147" y="1"/>
                  </a:moveTo>
                  <a:cubicBezTo>
                    <a:pt x="50" y="1"/>
                    <a:pt x="0" y="110"/>
                    <a:pt x="60" y="184"/>
                  </a:cubicBezTo>
                  <a:lnTo>
                    <a:pt x="1963" y="2542"/>
                  </a:lnTo>
                  <a:cubicBezTo>
                    <a:pt x="1988" y="2572"/>
                    <a:pt x="2017" y="2584"/>
                    <a:pt x="2046"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3" name="Google Shape;7523;p29"/>
            <p:cNvSpPr/>
            <p:nvPr/>
          </p:nvSpPr>
          <p:spPr>
            <a:xfrm rot="-5400000">
              <a:off x="172466" y="2639743"/>
              <a:ext cx="26206" cy="22456"/>
            </a:xfrm>
            <a:custGeom>
              <a:avLst/>
              <a:gdLst/>
              <a:ahLst/>
              <a:cxnLst/>
              <a:rect l="l" t="t" r="r" b="b"/>
              <a:pathLst>
                <a:path w="629" h="539" extrusionOk="0">
                  <a:moveTo>
                    <a:pt x="358" y="0"/>
                  </a:moveTo>
                  <a:cubicBezTo>
                    <a:pt x="292" y="0"/>
                    <a:pt x="225" y="25"/>
                    <a:pt x="170" y="80"/>
                  </a:cubicBezTo>
                  <a:cubicBezTo>
                    <a:pt x="0" y="249"/>
                    <a:pt x="120" y="539"/>
                    <a:pt x="359" y="539"/>
                  </a:cubicBezTo>
                  <a:cubicBezTo>
                    <a:pt x="509" y="539"/>
                    <a:pt x="629" y="419"/>
                    <a:pt x="629" y="269"/>
                  </a:cubicBezTo>
                  <a:cubicBezTo>
                    <a:pt x="629" y="107"/>
                    <a:pt x="49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4" name="Google Shape;7524;p29"/>
            <p:cNvSpPr/>
            <p:nvPr/>
          </p:nvSpPr>
          <p:spPr>
            <a:xfrm rot="-5400000">
              <a:off x="53791" y="2739921"/>
              <a:ext cx="22498" cy="22373"/>
            </a:xfrm>
            <a:custGeom>
              <a:avLst/>
              <a:gdLst/>
              <a:ahLst/>
              <a:cxnLst/>
              <a:rect l="l" t="t" r="r" b="b"/>
              <a:pathLst>
                <a:path w="540" h="537" extrusionOk="0">
                  <a:moveTo>
                    <a:pt x="270" y="1"/>
                  </a:moveTo>
                  <a:cubicBezTo>
                    <a:pt x="123" y="1"/>
                    <a:pt x="4" y="121"/>
                    <a:pt x="4" y="267"/>
                  </a:cubicBezTo>
                  <a:cubicBezTo>
                    <a:pt x="0" y="417"/>
                    <a:pt x="123"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5" name="Google Shape;7525;p29"/>
            <p:cNvSpPr/>
            <p:nvPr/>
          </p:nvSpPr>
          <p:spPr>
            <a:xfrm rot="-5400000">
              <a:off x="51978" y="2387560"/>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29"/>
            <p:cNvSpPr/>
            <p:nvPr/>
          </p:nvSpPr>
          <p:spPr>
            <a:xfrm rot="-5400000">
              <a:off x="172446" y="2490321"/>
              <a:ext cx="26247" cy="22456"/>
            </a:xfrm>
            <a:custGeom>
              <a:avLst/>
              <a:gdLst/>
              <a:ahLst/>
              <a:cxnLst/>
              <a:rect l="l" t="t" r="r" b="b"/>
              <a:pathLst>
                <a:path w="630" h="539" extrusionOk="0">
                  <a:moveTo>
                    <a:pt x="359" y="0"/>
                  </a:moveTo>
                  <a:cubicBezTo>
                    <a:pt x="293" y="0"/>
                    <a:pt x="225" y="25"/>
                    <a:pt x="170" y="80"/>
                  </a:cubicBezTo>
                  <a:cubicBezTo>
                    <a:pt x="0"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29"/>
            <p:cNvSpPr/>
            <p:nvPr/>
          </p:nvSpPr>
          <p:spPr>
            <a:xfrm rot="-5400000">
              <a:off x="-76050" y="1801286"/>
              <a:ext cx="584108" cy="405459"/>
            </a:xfrm>
            <a:custGeom>
              <a:avLst/>
              <a:gdLst/>
              <a:ahLst/>
              <a:cxnLst/>
              <a:rect l="l" t="t" r="r" b="b"/>
              <a:pathLst>
                <a:path w="14020" h="9732" extrusionOk="0">
                  <a:moveTo>
                    <a:pt x="848" y="0"/>
                  </a:moveTo>
                  <a:cubicBezTo>
                    <a:pt x="173" y="1181"/>
                    <a:pt x="0" y="2372"/>
                    <a:pt x="359" y="3407"/>
                  </a:cubicBezTo>
                  <a:cubicBezTo>
                    <a:pt x="778" y="4611"/>
                    <a:pt x="1860" y="5509"/>
                    <a:pt x="3487" y="6002"/>
                  </a:cubicBezTo>
                  <a:cubicBezTo>
                    <a:pt x="6677" y="6970"/>
                    <a:pt x="6900" y="8706"/>
                    <a:pt x="6900" y="8723"/>
                  </a:cubicBezTo>
                  <a:lnTo>
                    <a:pt x="7006" y="9731"/>
                  </a:lnTo>
                  <a:lnTo>
                    <a:pt x="7120" y="8726"/>
                  </a:lnTo>
                  <a:cubicBezTo>
                    <a:pt x="7120" y="8706"/>
                    <a:pt x="7356" y="6967"/>
                    <a:pt x="10530"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5" y="4468"/>
                    <a:pt x="12023" y="5316"/>
                    <a:pt x="10466" y="5789"/>
                  </a:cubicBezTo>
                  <a:cubicBezTo>
                    <a:pt x="8031" y="6527"/>
                    <a:pt x="7253" y="7702"/>
                    <a:pt x="7010" y="8311"/>
                  </a:cubicBezTo>
                  <a:cubicBezTo>
                    <a:pt x="6764" y="7702"/>
                    <a:pt x="5985" y="6527"/>
                    <a:pt x="3550" y="5789"/>
                  </a:cubicBezTo>
                  <a:cubicBezTo>
                    <a:pt x="1993" y="5316"/>
                    <a:pt x="961"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8" name="Google Shape;7528;p29"/>
            <p:cNvSpPr/>
            <p:nvPr/>
          </p:nvSpPr>
          <p:spPr>
            <a:xfrm rot="-5400000">
              <a:off x="-60135" y="1832782"/>
              <a:ext cx="489326" cy="342507"/>
            </a:xfrm>
            <a:custGeom>
              <a:avLst/>
              <a:gdLst/>
              <a:ahLst/>
              <a:cxnLst/>
              <a:rect l="l" t="t" r="r" b="b"/>
              <a:pathLst>
                <a:path w="11745" h="8221" extrusionOk="0">
                  <a:moveTo>
                    <a:pt x="663" y="0"/>
                  </a:moveTo>
                  <a:cubicBezTo>
                    <a:pt x="137" y="965"/>
                    <a:pt x="1" y="1936"/>
                    <a:pt x="294" y="2781"/>
                  </a:cubicBezTo>
                  <a:cubicBezTo>
                    <a:pt x="646" y="3793"/>
                    <a:pt x="1554" y="4548"/>
                    <a:pt x="2922" y="4964"/>
                  </a:cubicBezTo>
                  <a:cubicBezTo>
                    <a:pt x="5563" y="5766"/>
                    <a:pt x="5763" y="7209"/>
                    <a:pt x="5763" y="7223"/>
                  </a:cubicBezTo>
                  <a:lnTo>
                    <a:pt x="5879" y="8221"/>
                  </a:lnTo>
                  <a:lnTo>
                    <a:pt x="5983" y="7223"/>
                  </a:lnTo>
                  <a:cubicBezTo>
                    <a:pt x="5986" y="7209"/>
                    <a:pt x="6182" y="5766"/>
                    <a:pt x="8824" y="4964"/>
                  </a:cubicBezTo>
                  <a:cubicBezTo>
                    <a:pt x="10191" y="4548"/>
                    <a:pt x="11099" y="3793"/>
                    <a:pt x="11452" y="2781"/>
                  </a:cubicBezTo>
                  <a:cubicBezTo>
                    <a:pt x="11745" y="1936"/>
                    <a:pt x="11612" y="965"/>
                    <a:pt x="11083" y="0"/>
                  </a:cubicBezTo>
                  <a:lnTo>
                    <a:pt x="10830" y="0"/>
                  </a:lnTo>
                  <a:cubicBezTo>
                    <a:pt x="11375" y="945"/>
                    <a:pt x="11525" y="1893"/>
                    <a:pt x="11242" y="2708"/>
                  </a:cubicBezTo>
                  <a:cubicBezTo>
                    <a:pt x="10913" y="3650"/>
                    <a:pt x="10055" y="4358"/>
                    <a:pt x="8761" y="4751"/>
                  </a:cubicBezTo>
                  <a:cubicBezTo>
                    <a:pt x="6771" y="5356"/>
                    <a:pt x="6099" y="6308"/>
                    <a:pt x="5873" y="6830"/>
                  </a:cubicBezTo>
                  <a:cubicBezTo>
                    <a:pt x="5650" y="6304"/>
                    <a:pt x="4978" y="5353"/>
                    <a:pt x="2988" y="4751"/>
                  </a:cubicBezTo>
                  <a:cubicBezTo>
                    <a:pt x="1691" y="4358"/>
                    <a:pt x="833"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9" name="Google Shape;7529;p29"/>
            <p:cNvSpPr/>
            <p:nvPr/>
          </p:nvSpPr>
          <p:spPr>
            <a:xfrm rot="-5400000">
              <a:off x="73206" y="1902463"/>
              <a:ext cx="91241" cy="203105"/>
            </a:xfrm>
            <a:custGeom>
              <a:avLst/>
              <a:gdLst/>
              <a:ahLst/>
              <a:cxnLst/>
              <a:rect l="l" t="t" r="r" b="b"/>
              <a:pathLst>
                <a:path w="2190" h="4875" extrusionOk="0">
                  <a:moveTo>
                    <a:pt x="1095" y="223"/>
                  </a:moveTo>
                  <a:cubicBezTo>
                    <a:pt x="1467" y="223"/>
                    <a:pt x="1966" y="3041"/>
                    <a:pt x="1966" y="3780"/>
                  </a:cubicBezTo>
                  <a:cubicBezTo>
                    <a:pt x="1956" y="4252"/>
                    <a:pt x="1567" y="4632"/>
                    <a:pt x="1095" y="4632"/>
                  </a:cubicBezTo>
                  <a:cubicBezTo>
                    <a:pt x="622" y="4632"/>
                    <a:pt x="233" y="4252"/>
                    <a:pt x="223" y="3780"/>
                  </a:cubicBezTo>
                  <a:cubicBezTo>
                    <a:pt x="223" y="3041"/>
                    <a:pt x="722" y="223"/>
                    <a:pt x="1095" y="223"/>
                  </a:cubicBezTo>
                  <a:close/>
                  <a:moveTo>
                    <a:pt x="1095" y="0"/>
                  </a:moveTo>
                  <a:cubicBezTo>
                    <a:pt x="393" y="0"/>
                    <a:pt x="4" y="3421"/>
                    <a:pt x="4" y="3780"/>
                  </a:cubicBezTo>
                  <a:cubicBezTo>
                    <a:pt x="0" y="4385"/>
                    <a:pt x="493" y="4874"/>
                    <a:pt x="1095" y="4874"/>
                  </a:cubicBezTo>
                  <a:cubicBezTo>
                    <a:pt x="1700" y="4874"/>
                    <a:pt x="2189" y="4385"/>
                    <a:pt x="2189" y="3780"/>
                  </a:cubicBezTo>
                  <a:cubicBezTo>
                    <a:pt x="2189" y="3421"/>
                    <a:pt x="1800"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0" name="Google Shape;7530;p29"/>
            <p:cNvSpPr/>
            <p:nvPr/>
          </p:nvSpPr>
          <p:spPr>
            <a:xfrm rot="-5400000">
              <a:off x="13566" y="2023930"/>
              <a:ext cx="156568" cy="157151"/>
            </a:xfrm>
            <a:custGeom>
              <a:avLst/>
              <a:gdLst/>
              <a:ahLst/>
              <a:cxnLst/>
              <a:rect l="l" t="t" r="r" b="b"/>
              <a:pathLst>
                <a:path w="3758" h="3772" extrusionOk="0">
                  <a:moveTo>
                    <a:pt x="2729" y="0"/>
                  </a:moveTo>
                  <a:cubicBezTo>
                    <a:pt x="1801" y="569"/>
                    <a:pt x="547" y="1787"/>
                    <a:pt x="384" y="1980"/>
                  </a:cubicBezTo>
                  <a:cubicBezTo>
                    <a:pt x="1" y="2445"/>
                    <a:pt x="68" y="3134"/>
                    <a:pt x="533" y="3520"/>
                  </a:cubicBezTo>
                  <a:cubicBezTo>
                    <a:pt x="737" y="3689"/>
                    <a:pt x="984" y="3771"/>
                    <a:pt x="1229" y="3771"/>
                  </a:cubicBezTo>
                  <a:cubicBezTo>
                    <a:pt x="1543" y="3771"/>
                    <a:pt x="1855" y="3635"/>
                    <a:pt x="2070" y="3373"/>
                  </a:cubicBezTo>
                  <a:cubicBezTo>
                    <a:pt x="2250" y="3157"/>
                    <a:pt x="2752" y="2375"/>
                    <a:pt x="3158" y="1600"/>
                  </a:cubicBezTo>
                  <a:cubicBezTo>
                    <a:pt x="3637" y="692"/>
                    <a:pt x="3757" y="240"/>
                    <a:pt x="3740" y="0"/>
                  </a:cubicBezTo>
                  <a:lnTo>
                    <a:pt x="3531" y="0"/>
                  </a:lnTo>
                  <a:cubicBezTo>
                    <a:pt x="3617" y="462"/>
                    <a:pt x="2346" y="2695"/>
                    <a:pt x="1904" y="3230"/>
                  </a:cubicBezTo>
                  <a:cubicBezTo>
                    <a:pt x="1732" y="3438"/>
                    <a:pt x="1483" y="3546"/>
                    <a:pt x="1231" y="3546"/>
                  </a:cubicBezTo>
                  <a:cubicBezTo>
                    <a:pt x="1036" y="3546"/>
                    <a:pt x="839" y="3481"/>
                    <a:pt x="676" y="3347"/>
                  </a:cubicBezTo>
                  <a:cubicBezTo>
                    <a:pt x="307" y="3041"/>
                    <a:pt x="254" y="2492"/>
                    <a:pt x="560" y="2123"/>
                  </a:cubicBezTo>
                  <a:cubicBezTo>
                    <a:pt x="942" y="1660"/>
                    <a:pt x="2446" y="353"/>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1" name="Google Shape;7531;p29"/>
            <p:cNvSpPr/>
            <p:nvPr/>
          </p:nvSpPr>
          <p:spPr>
            <a:xfrm rot="-5400000">
              <a:off x="13670" y="1828012"/>
              <a:ext cx="156359" cy="157151"/>
            </a:xfrm>
            <a:custGeom>
              <a:avLst/>
              <a:gdLst/>
              <a:ahLst/>
              <a:cxnLst/>
              <a:rect l="l" t="t" r="r" b="b"/>
              <a:pathLst>
                <a:path w="3753" h="3772" extrusionOk="0">
                  <a:moveTo>
                    <a:pt x="14" y="0"/>
                  </a:moveTo>
                  <a:cubicBezTo>
                    <a:pt x="0" y="240"/>
                    <a:pt x="117" y="692"/>
                    <a:pt x="592" y="1600"/>
                  </a:cubicBezTo>
                  <a:cubicBezTo>
                    <a:pt x="1002" y="2375"/>
                    <a:pt x="1504" y="3157"/>
                    <a:pt x="1680" y="3373"/>
                  </a:cubicBezTo>
                  <a:cubicBezTo>
                    <a:pt x="1897" y="3635"/>
                    <a:pt x="2210" y="3771"/>
                    <a:pt x="2525" y="3771"/>
                  </a:cubicBezTo>
                  <a:cubicBezTo>
                    <a:pt x="2770" y="3771"/>
                    <a:pt x="3017" y="3689"/>
                    <a:pt x="3221" y="3520"/>
                  </a:cubicBezTo>
                  <a:cubicBezTo>
                    <a:pt x="3686" y="3137"/>
                    <a:pt x="3753" y="2449"/>
                    <a:pt x="3367" y="1983"/>
                  </a:cubicBezTo>
                  <a:cubicBezTo>
                    <a:pt x="3187" y="1763"/>
                    <a:pt x="2519" y="1124"/>
                    <a:pt x="1833" y="576"/>
                  </a:cubicBezTo>
                  <a:cubicBezTo>
                    <a:pt x="1577" y="369"/>
                    <a:pt x="1314" y="180"/>
                    <a:pt x="1038" y="0"/>
                  </a:cubicBezTo>
                  <a:lnTo>
                    <a:pt x="582" y="0"/>
                  </a:lnTo>
                  <a:cubicBezTo>
                    <a:pt x="795" y="96"/>
                    <a:pt x="1138" y="306"/>
                    <a:pt x="1694" y="749"/>
                  </a:cubicBezTo>
                  <a:cubicBezTo>
                    <a:pt x="2356" y="1281"/>
                    <a:pt x="3028" y="1916"/>
                    <a:pt x="3194" y="2123"/>
                  </a:cubicBezTo>
                  <a:cubicBezTo>
                    <a:pt x="3666" y="2688"/>
                    <a:pt x="3264" y="3550"/>
                    <a:pt x="2525" y="3550"/>
                  </a:cubicBezTo>
                  <a:cubicBezTo>
                    <a:pt x="2499" y="3550"/>
                    <a:pt x="2472" y="3546"/>
                    <a:pt x="2442" y="3546"/>
                  </a:cubicBezTo>
                  <a:cubicBezTo>
                    <a:pt x="2213" y="3523"/>
                    <a:pt x="2000" y="3410"/>
                    <a:pt x="1853" y="3234"/>
                  </a:cubicBezTo>
                  <a:cubicBezTo>
                    <a:pt x="1684"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2" name="Google Shape;7532;p29"/>
            <p:cNvSpPr/>
            <p:nvPr/>
          </p:nvSpPr>
          <p:spPr>
            <a:xfrm rot="-5400000">
              <a:off x="29460" y="2035908"/>
              <a:ext cx="93657" cy="107781"/>
            </a:xfrm>
            <a:custGeom>
              <a:avLst/>
              <a:gdLst/>
              <a:ahLst/>
              <a:cxnLst/>
              <a:rect l="l" t="t" r="r" b="b"/>
              <a:pathLst>
                <a:path w="2248" h="2587" extrusionOk="0">
                  <a:moveTo>
                    <a:pt x="2125" y="1"/>
                  </a:moveTo>
                  <a:cubicBezTo>
                    <a:pt x="2092" y="1"/>
                    <a:pt x="2062" y="17"/>
                    <a:pt x="2038" y="44"/>
                  </a:cubicBezTo>
                  <a:lnTo>
                    <a:pt x="72" y="2403"/>
                  </a:lnTo>
                  <a:cubicBezTo>
                    <a:pt x="1" y="2487"/>
                    <a:pt x="75" y="2587"/>
                    <a:pt x="158" y="2587"/>
                  </a:cubicBezTo>
                  <a:cubicBezTo>
                    <a:pt x="187" y="2587"/>
                    <a:pt x="217" y="2575"/>
                    <a:pt x="242" y="2546"/>
                  </a:cubicBezTo>
                  <a:lnTo>
                    <a:pt x="2211" y="187"/>
                  </a:lnTo>
                  <a:cubicBezTo>
                    <a:pt x="2248" y="140"/>
                    <a:pt x="2241" y="70"/>
                    <a:pt x="2195" y="31"/>
                  </a:cubicBezTo>
                  <a:cubicBezTo>
                    <a:pt x="2175" y="11"/>
                    <a:pt x="2151" y="1"/>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3" name="Google Shape;7533;p29"/>
            <p:cNvSpPr/>
            <p:nvPr/>
          </p:nvSpPr>
          <p:spPr>
            <a:xfrm rot="-5400000">
              <a:off x="101724" y="1924523"/>
              <a:ext cx="9707" cy="158942"/>
            </a:xfrm>
            <a:custGeom>
              <a:avLst/>
              <a:gdLst/>
              <a:ahLst/>
              <a:cxnLst/>
              <a:rect l="l" t="t" r="r" b="b"/>
              <a:pathLst>
                <a:path w="233" h="3815" extrusionOk="0">
                  <a:moveTo>
                    <a:pt x="116" y="1"/>
                  </a:moveTo>
                  <a:cubicBezTo>
                    <a:pt x="56" y="1"/>
                    <a:pt x="6" y="51"/>
                    <a:pt x="6" y="110"/>
                  </a:cubicBezTo>
                  <a:lnTo>
                    <a:pt x="6" y="3697"/>
                  </a:lnTo>
                  <a:cubicBezTo>
                    <a:pt x="1" y="3775"/>
                    <a:pt x="58" y="3814"/>
                    <a:pt x="116" y="3814"/>
                  </a:cubicBezTo>
                  <a:cubicBezTo>
                    <a:pt x="174" y="3814"/>
                    <a:pt x="232" y="3775"/>
                    <a:pt x="229" y="3697"/>
                  </a:cubicBezTo>
                  <a:lnTo>
                    <a:pt x="229" y="110"/>
                  </a:lnTo>
                  <a:cubicBezTo>
                    <a:pt x="229" y="51"/>
                    <a:pt x="17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4" name="Google Shape;7534;p29"/>
            <p:cNvSpPr/>
            <p:nvPr/>
          </p:nvSpPr>
          <p:spPr>
            <a:xfrm rot="-5400000">
              <a:off x="30314" y="1862946"/>
              <a:ext cx="91866" cy="107698"/>
            </a:xfrm>
            <a:custGeom>
              <a:avLst/>
              <a:gdLst/>
              <a:ahLst/>
              <a:cxnLst/>
              <a:rect l="l" t="t" r="r" b="b"/>
              <a:pathLst>
                <a:path w="2205" h="2585" extrusionOk="0">
                  <a:moveTo>
                    <a:pt x="147" y="1"/>
                  </a:moveTo>
                  <a:cubicBezTo>
                    <a:pt x="53" y="1"/>
                    <a:pt x="0" y="110"/>
                    <a:pt x="60" y="184"/>
                  </a:cubicBezTo>
                  <a:lnTo>
                    <a:pt x="1963" y="2542"/>
                  </a:lnTo>
                  <a:cubicBezTo>
                    <a:pt x="1987" y="2572"/>
                    <a:pt x="2017" y="2584"/>
                    <a:pt x="2046" y="2584"/>
                  </a:cubicBezTo>
                  <a:cubicBezTo>
                    <a:pt x="2128" y="2584"/>
                    <a:pt x="2205"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5" name="Google Shape;7535;p29"/>
            <p:cNvSpPr/>
            <p:nvPr/>
          </p:nvSpPr>
          <p:spPr>
            <a:xfrm rot="-5400000">
              <a:off x="172446" y="2070196"/>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6" name="Google Shape;7536;p29"/>
            <p:cNvSpPr/>
            <p:nvPr/>
          </p:nvSpPr>
          <p:spPr>
            <a:xfrm rot="-5400000">
              <a:off x="51854" y="2172332"/>
              <a:ext cx="26247" cy="22498"/>
            </a:xfrm>
            <a:custGeom>
              <a:avLst/>
              <a:gdLst/>
              <a:ahLst/>
              <a:cxnLst/>
              <a:rect l="l" t="t" r="r" b="b"/>
              <a:pathLst>
                <a:path w="630" h="540" extrusionOk="0">
                  <a:moveTo>
                    <a:pt x="359" y="1"/>
                  </a:moveTo>
                  <a:cubicBezTo>
                    <a:pt x="293" y="1"/>
                    <a:pt x="225" y="25"/>
                    <a:pt x="170" y="80"/>
                  </a:cubicBezTo>
                  <a:cubicBezTo>
                    <a:pt x="0" y="250"/>
                    <a:pt x="123" y="539"/>
                    <a:pt x="363" y="539"/>
                  </a:cubicBezTo>
                  <a:cubicBezTo>
                    <a:pt x="509" y="539"/>
                    <a:pt x="629" y="420"/>
                    <a:pt x="629" y="270"/>
                  </a:cubicBezTo>
                  <a:cubicBezTo>
                    <a:pt x="629"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7" name="Google Shape;7537;p29"/>
            <p:cNvSpPr/>
            <p:nvPr/>
          </p:nvSpPr>
          <p:spPr>
            <a:xfrm rot="-5400000">
              <a:off x="51874" y="1818055"/>
              <a:ext cx="26206" cy="22498"/>
            </a:xfrm>
            <a:custGeom>
              <a:avLst/>
              <a:gdLst/>
              <a:ahLst/>
              <a:cxnLst/>
              <a:rect l="l" t="t" r="r" b="b"/>
              <a:pathLst>
                <a:path w="629" h="540" extrusionOk="0">
                  <a:moveTo>
                    <a:pt x="358" y="1"/>
                  </a:moveTo>
                  <a:cubicBezTo>
                    <a:pt x="292" y="1"/>
                    <a:pt x="225" y="25"/>
                    <a:pt x="170" y="80"/>
                  </a:cubicBezTo>
                  <a:cubicBezTo>
                    <a:pt x="1" y="249"/>
                    <a:pt x="118" y="539"/>
                    <a:pt x="355" y="539"/>
                  </a:cubicBezTo>
                  <a:cubicBezTo>
                    <a:pt x="357" y="539"/>
                    <a:pt x="358" y="539"/>
                    <a:pt x="359" y="539"/>
                  </a:cubicBezTo>
                  <a:cubicBezTo>
                    <a:pt x="509" y="539"/>
                    <a:pt x="629" y="420"/>
                    <a:pt x="629" y="270"/>
                  </a:cubicBezTo>
                  <a:cubicBezTo>
                    <a:pt x="629" y="108"/>
                    <a:pt x="496"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8" name="Google Shape;7538;p29"/>
            <p:cNvSpPr/>
            <p:nvPr/>
          </p:nvSpPr>
          <p:spPr>
            <a:xfrm rot="-5400000">
              <a:off x="172446" y="1920794"/>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06" y="539"/>
                    <a:pt x="626"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9" name="Google Shape;7539;p29"/>
            <p:cNvSpPr/>
            <p:nvPr/>
          </p:nvSpPr>
          <p:spPr>
            <a:xfrm rot="-5400000">
              <a:off x="-76071" y="1231905"/>
              <a:ext cx="584150" cy="405459"/>
            </a:xfrm>
            <a:custGeom>
              <a:avLst/>
              <a:gdLst/>
              <a:ahLst/>
              <a:cxnLst/>
              <a:rect l="l" t="t" r="r" b="b"/>
              <a:pathLst>
                <a:path w="14021" h="9732" extrusionOk="0">
                  <a:moveTo>
                    <a:pt x="853"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3"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0" name="Google Shape;7540;p29"/>
            <p:cNvSpPr/>
            <p:nvPr/>
          </p:nvSpPr>
          <p:spPr>
            <a:xfrm rot="-5400000">
              <a:off x="-60135" y="1263256"/>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4" y="5766"/>
                    <a:pt x="5760" y="7209"/>
                    <a:pt x="5760" y="7223"/>
                  </a:cubicBezTo>
                  <a:lnTo>
                    <a:pt x="5876" y="8221"/>
                  </a:lnTo>
                  <a:lnTo>
                    <a:pt x="5983" y="7223"/>
                  </a:lnTo>
                  <a:cubicBezTo>
                    <a:pt x="5983" y="7209"/>
                    <a:pt x="6179" y="5766"/>
                    <a:pt x="8824" y="4964"/>
                  </a:cubicBezTo>
                  <a:cubicBezTo>
                    <a:pt x="10188" y="4548"/>
                    <a:pt x="11100" y="3793"/>
                    <a:pt x="11449" y="2781"/>
                  </a:cubicBezTo>
                  <a:cubicBezTo>
                    <a:pt x="11745" y="1936"/>
                    <a:pt x="11609" y="965"/>
                    <a:pt x="11080" y="0"/>
                  </a:cubicBezTo>
                  <a:lnTo>
                    <a:pt x="10827" y="0"/>
                  </a:lnTo>
                  <a:cubicBezTo>
                    <a:pt x="11376" y="945"/>
                    <a:pt x="11522" y="1893"/>
                    <a:pt x="11239"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29"/>
            <p:cNvSpPr/>
            <p:nvPr/>
          </p:nvSpPr>
          <p:spPr>
            <a:xfrm rot="-5400000">
              <a:off x="73268" y="1332999"/>
              <a:ext cx="91116" cy="203105"/>
            </a:xfrm>
            <a:custGeom>
              <a:avLst/>
              <a:gdLst/>
              <a:ahLst/>
              <a:cxnLst/>
              <a:rect l="l" t="t" r="r" b="b"/>
              <a:pathLst>
                <a:path w="2187" h="4875" extrusionOk="0">
                  <a:moveTo>
                    <a:pt x="1092" y="223"/>
                  </a:moveTo>
                  <a:cubicBezTo>
                    <a:pt x="1464" y="223"/>
                    <a:pt x="1963" y="3041"/>
                    <a:pt x="1963" y="3780"/>
                  </a:cubicBezTo>
                  <a:cubicBezTo>
                    <a:pt x="1963" y="4262"/>
                    <a:pt x="1574" y="4651"/>
                    <a:pt x="1092" y="4651"/>
                  </a:cubicBezTo>
                  <a:cubicBezTo>
                    <a:pt x="613" y="4651"/>
                    <a:pt x="223" y="4262"/>
                    <a:pt x="223" y="3780"/>
                  </a:cubicBezTo>
                  <a:cubicBezTo>
                    <a:pt x="223" y="3041"/>
                    <a:pt x="722"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29"/>
            <p:cNvSpPr/>
            <p:nvPr/>
          </p:nvSpPr>
          <p:spPr>
            <a:xfrm rot="-5400000">
              <a:off x="13587" y="1454383"/>
              <a:ext cx="157359" cy="157984"/>
            </a:xfrm>
            <a:custGeom>
              <a:avLst/>
              <a:gdLst/>
              <a:ahLst/>
              <a:cxnLst/>
              <a:rect l="l" t="t" r="r" b="b"/>
              <a:pathLst>
                <a:path w="3777" h="3792" extrusionOk="0">
                  <a:moveTo>
                    <a:pt x="2745" y="0"/>
                  </a:moveTo>
                  <a:cubicBezTo>
                    <a:pt x="1817" y="569"/>
                    <a:pt x="566" y="1787"/>
                    <a:pt x="403" y="1980"/>
                  </a:cubicBezTo>
                  <a:cubicBezTo>
                    <a:pt x="0" y="2445"/>
                    <a:pt x="60" y="3151"/>
                    <a:pt x="533" y="3543"/>
                  </a:cubicBezTo>
                  <a:cubicBezTo>
                    <a:pt x="737" y="3710"/>
                    <a:pt x="983" y="3791"/>
                    <a:pt x="1227" y="3791"/>
                  </a:cubicBezTo>
                  <a:cubicBezTo>
                    <a:pt x="1553" y="3791"/>
                    <a:pt x="1875" y="3647"/>
                    <a:pt x="2089" y="3370"/>
                  </a:cubicBezTo>
                  <a:cubicBezTo>
                    <a:pt x="2269" y="3154"/>
                    <a:pt x="2772" y="2375"/>
                    <a:pt x="3181" y="1597"/>
                  </a:cubicBezTo>
                  <a:cubicBezTo>
                    <a:pt x="3656" y="689"/>
                    <a:pt x="3776" y="240"/>
                    <a:pt x="3763" y="0"/>
                  </a:cubicBezTo>
                  <a:lnTo>
                    <a:pt x="3547" y="0"/>
                  </a:lnTo>
                  <a:cubicBezTo>
                    <a:pt x="3637" y="462"/>
                    <a:pt x="2362" y="2691"/>
                    <a:pt x="1920" y="3230"/>
                  </a:cubicBezTo>
                  <a:cubicBezTo>
                    <a:pt x="1748" y="3438"/>
                    <a:pt x="1499" y="3546"/>
                    <a:pt x="1248" y="3546"/>
                  </a:cubicBezTo>
                  <a:cubicBezTo>
                    <a:pt x="1053" y="3546"/>
                    <a:pt x="857" y="3481"/>
                    <a:pt x="696" y="3347"/>
                  </a:cubicBezTo>
                  <a:cubicBezTo>
                    <a:pt x="323" y="3041"/>
                    <a:pt x="270" y="2492"/>
                    <a:pt x="579" y="2123"/>
                  </a:cubicBezTo>
                  <a:cubicBezTo>
                    <a:pt x="958" y="1660"/>
                    <a:pt x="2465" y="353"/>
                    <a:pt x="3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3" name="Google Shape;7543;p29"/>
            <p:cNvSpPr/>
            <p:nvPr/>
          </p:nvSpPr>
          <p:spPr>
            <a:xfrm rot="-5400000">
              <a:off x="13691" y="1258590"/>
              <a:ext cx="156359" cy="157193"/>
            </a:xfrm>
            <a:custGeom>
              <a:avLst/>
              <a:gdLst/>
              <a:ahLst/>
              <a:cxnLst/>
              <a:rect l="l" t="t" r="r" b="b"/>
              <a:pathLst>
                <a:path w="3753" h="3773" extrusionOk="0">
                  <a:moveTo>
                    <a:pt x="236" y="0"/>
                  </a:moveTo>
                  <a:lnTo>
                    <a:pt x="13" y="3"/>
                  </a:lnTo>
                  <a:cubicBezTo>
                    <a:pt x="0" y="243"/>
                    <a:pt x="120" y="695"/>
                    <a:pt x="596" y="1600"/>
                  </a:cubicBezTo>
                  <a:cubicBezTo>
                    <a:pt x="1005" y="2379"/>
                    <a:pt x="1504" y="3157"/>
                    <a:pt x="1683" y="3377"/>
                  </a:cubicBezTo>
                  <a:cubicBezTo>
                    <a:pt x="1900" y="3638"/>
                    <a:pt x="2212" y="3773"/>
                    <a:pt x="2527" y="3773"/>
                  </a:cubicBezTo>
                  <a:cubicBezTo>
                    <a:pt x="2773" y="3773"/>
                    <a:pt x="3020" y="3691"/>
                    <a:pt x="3224" y="3523"/>
                  </a:cubicBezTo>
                  <a:cubicBezTo>
                    <a:pt x="3690" y="3137"/>
                    <a:pt x="3753" y="2449"/>
                    <a:pt x="3370" y="1983"/>
                  </a:cubicBezTo>
                  <a:cubicBezTo>
                    <a:pt x="3191" y="1767"/>
                    <a:pt x="2519" y="1128"/>
                    <a:pt x="1833" y="579"/>
                  </a:cubicBezTo>
                  <a:cubicBezTo>
                    <a:pt x="1580" y="373"/>
                    <a:pt x="1314" y="180"/>
                    <a:pt x="1041" y="3"/>
                  </a:cubicBezTo>
                  <a:lnTo>
                    <a:pt x="582" y="3"/>
                  </a:lnTo>
                  <a:cubicBezTo>
                    <a:pt x="795" y="100"/>
                    <a:pt x="1141" y="306"/>
                    <a:pt x="1693"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6"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4" name="Google Shape;7544;p29"/>
            <p:cNvSpPr/>
            <p:nvPr/>
          </p:nvSpPr>
          <p:spPr>
            <a:xfrm rot="-5400000">
              <a:off x="29439" y="1466236"/>
              <a:ext cx="93532" cy="107614"/>
            </a:xfrm>
            <a:custGeom>
              <a:avLst/>
              <a:gdLst/>
              <a:ahLst/>
              <a:cxnLst/>
              <a:rect l="l" t="t" r="r" b="b"/>
              <a:pathLst>
                <a:path w="2245" h="2583" extrusionOk="0">
                  <a:moveTo>
                    <a:pt x="2118" y="1"/>
                  </a:moveTo>
                  <a:cubicBezTo>
                    <a:pt x="2085" y="4"/>
                    <a:pt x="2055" y="17"/>
                    <a:pt x="2035" y="44"/>
                  </a:cubicBezTo>
                  <a:lnTo>
                    <a:pt x="65" y="2403"/>
                  </a:lnTo>
                  <a:cubicBezTo>
                    <a:pt x="1" y="2487"/>
                    <a:pt x="73" y="2583"/>
                    <a:pt x="155" y="2583"/>
                  </a:cubicBezTo>
                  <a:cubicBezTo>
                    <a:pt x="182" y="2583"/>
                    <a:pt x="211" y="2572"/>
                    <a:pt x="235" y="2546"/>
                  </a:cubicBezTo>
                  <a:lnTo>
                    <a:pt x="2205" y="187"/>
                  </a:lnTo>
                  <a:cubicBezTo>
                    <a:pt x="2244" y="140"/>
                    <a:pt x="2238" y="67"/>
                    <a:pt x="2191" y="31"/>
                  </a:cubicBezTo>
                  <a:cubicBezTo>
                    <a:pt x="2168" y="11"/>
                    <a:pt x="2145" y="1"/>
                    <a:pt x="2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29"/>
            <p:cNvSpPr/>
            <p:nvPr/>
          </p:nvSpPr>
          <p:spPr>
            <a:xfrm rot="-5400000">
              <a:off x="101703" y="1355101"/>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29"/>
            <p:cNvSpPr/>
            <p:nvPr/>
          </p:nvSpPr>
          <p:spPr>
            <a:xfrm rot="-5400000">
              <a:off x="30231" y="1293461"/>
              <a:ext cx="92032" cy="107698"/>
            </a:xfrm>
            <a:custGeom>
              <a:avLst/>
              <a:gdLst/>
              <a:ahLst/>
              <a:cxnLst/>
              <a:rect l="l" t="t" r="r" b="b"/>
              <a:pathLst>
                <a:path w="2209" h="2585" extrusionOk="0">
                  <a:moveTo>
                    <a:pt x="150" y="1"/>
                  </a:moveTo>
                  <a:cubicBezTo>
                    <a:pt x="53" y="1"/>
                    <a:pt x="0" y="110"/>
                    <a:pt x="60" y="184"/>
                  </a:cubicBezTo>
                  <a:lnTo>
                    <a:pt x="1966" y="2542"/>
                  </a:lnTo>
                  <a:cubicBezTo>
                    <a:pt x="1991" y="2572"/>
                    <a:pt x="2020" y="2584"/>
                    <a:pt x="2049" y="2584"/>
                  </a:cubicBezTo>
                  <a:cubicBezTo>
                    <a:pt x="2132" y="2584"/>
                    <a:pt x="2208" y="2486"/>
                    <a:pt x="2139" y="2403"/>
                  </a:cubicBezTo>
                  <a:lnTo>
                    <a:pt x="233" y="44"/>
                  </a:lnTo>
                  <a:cubicBezTo>
                    <a:pt x="213" y="17"/>
                    <a:pt x="183"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29"/>
            <p:cNvSpPr/>
            <p:nvPr/>
          </p:nvSpPr>
          <p:spPr>
            <a:xfrm rot="-5400000">
              <a:off x="172529" y="1500753"/>
              <a:ext cx="26081" cy="22456"/>
            </a:xfrm>
            <a:custGeom>
              <a:avLst/>
              <a:gdLst/>
              <a:ahLst/>
              <a:cxnLst/>
              <a:rect l="l" t="t" r="r" b="b"/>
              <a:pathLst>
                <a:path w="626" h="539" extrusionOk="0">
                  <a:moveTo>
                    <a:pt x="355" y="0"/>
                  </a:moveTo>
                  <a:cubicBezTo>
                    <a:pt x="289" y="0"/>
                    <a:pt x="222" y="25"/>
                    <a:pt x="167" y="80"/>
                  </a:cubicBezTo>
                  <a:cubicBezTo>
                    <a:pt x="0" y="249"/>
                    <a:pt x="120" y="539"/>
                    <a:pt x="360" y="539"/>
                  </a:cubicBezTo>
                  <a:cubicBezTo>
                    <a:pt x="506" y="539"/>
                    <a:pt x="626" y="419"/>
                    <a:pt x="626" y="269"/>
                  </a:cubicBezTo>
                  <a:cubicBezTo>
                    <a:pt x="626" y="107"/>
                    <a:pt x="49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8" name="Google Shape;7548;p29"/>
            <p:cNvSpPr/>
            <p:nvPr/>
          </p:nvSpPr>
          <p:spPr>
            <a:xfrm rot="-5400000">
              <a:off x="51895" y="1602847"/>
              <a:ext cx="26247" cy="22414"/>
            </a:xfrm>
            <a:custGeom>
              <a:avLst/>
              <a:gdLst/>
              <a:ahLst/>
              <a:cxnLst/>
              <a:rect l="l" t="t" r="r" b="b"/>
              <a:pathLst>
                <a:path w="630" h="538" extrusionOk="0">
                  <a:moveTo>
                    <a:pt x="359" y="0"/>
                  </a:moveTo>
                  <a:cubicBezTo>
                    <a:pt x="293" y="0"/>
                    <a:pt x="225" y="24"/>
                    <a:pt x="170" y="78"/>
                  </a:cubicBezTo>
                  <a:cubicBezTo>
                    <a:pt x="1" y="248"/>
                    <a:pt x="120" y="537"/>
                    <a:pt x="360" y="537"/>
                  </a:cubicBezTo>
                  <a:cubicBezTo>
                    <a:pt x="510" y="537"/>
                    <a:pt x="629" y="418"/>
                    <a:pt x="629" y="268"/>
                  </a:cubicBezTo>
                  <a:cubicBezTo>
                    <a:pt x="629"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9" name="Google Shape;7549;p29"/>
            <p:cNvSpPr/>
            <p:nvPr/>
          </p:nvSpPr>
          <p:spPr>
            <a:xfrm rot="-5400000">
              <a:off x="51978" y="1248632"/>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29"/>
            <p:cNvSpPr/>
            <p:nvPr/>
          </p:nvSpPr>
          <p:spPr>
            <a:xfrm rot="-5400000">
              <a:off x="172446" y="1351393"/>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29"/>
            <p:cNvSpPr/>
            <p:nvPr/>
          </p:nvSpPr>
          <p:spPr>
            <a:xfrm rot="-5400000">
              <a:off x="-76050" y="662358"/>
              <a:ext cx="584108" cy="405459"/>
            </a:xfrm>
            <a:custGeom>
              <a:avLst/>
              <a:gdLst/>
              <a:ahLst/>
              <a:cxnLst/>
              <a:rect l="l" t="t" r="r" b="b"/>
              <a:pathLst>
                <a:path w="14020" h="9732" extrusionOk="0">
                  <a:moveTo>
                    <a:pt x="848" y="0"/>
                  </a:moveTo>
                  <a:cubicBezTo>
                    <a:pt x="176" y="1181"/>
                    <a:pt x="0" y="2372"/>
                    <a:pt x="359" y="3407"/>
                  </a:cubicBezTo>
                  <a:cubicBezTo>
                    <a:pt x="779" y="4611"/>
                    <a:pt x="1860" y="5509"/>
                    <a:pt x="3487" y="6002"/>
                  </a:cubicBezTo>
                  <a:cubicBezTo>
                    <a:pt x="6680" y="6970"/>
                    <a:pt x="6900" y="8706"/>
                    <a:pt x="6900" y="8723"/>
                  </a:cubicBezTo>
                  <a:lnTo>
                    <a:pt x="7006" y="9731"/>
                  </a:lnTo>
                  <a:lnTo>
                    <a:pt x="7120" y="8726"/>
                  </a:lnTo>
                  <a:cubicBezTo>
                    <a:pt x="7123" y="8706"/>
                    <a:pt x="7356" y="6967"/>
                    <a:pt x="10533"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8" y="4468"/>
                    <a:pt x="12027" y="5316"/>
                    <a:pt x="10466" y="5789"/>
                  </a:cubicBezTo>
                  <a:cubicBezTo>
                    <a:pt x="8031" y="6527"/>
                    <a:pt x="7256" y="7702"/>
                    <a:pt x="7010" y="8311"/>
                  </a:cubicBezTo>
                  <a:cubicBezTo>
                    <a:pt x="6764" y="7702"/>
                    <a:pt x="5988" y="6527"/>
                    <a:pt x="3553"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29"/>
            <p:cNvSpPr/>
            <p:nvPr/>
          </p:nvSpPr>
          <p:spPr>
            <a:xfrm rot="-5400000">
              <a:off x="-60219" y="693771"/>
              <a:ext cx="489493" cy="342507"/>
            </a:xfrm>
            <a:custGeom>
              <a:avLst/>
              <a:gdLst/>
              <a:ahLst/>
              <a:cxnLst/>
              <a:rect l="l" t="t" r="r" b="b"/>
              <a:pathLst>
                <a:path w="11749"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82" y="5766"/>
                    <a:pt x="8824" y="4964"/>
                  </a:cubicBezTo>
                  <a:cubicBezTo>
                    <a:pt x="10191" y="4548"/>
                    <a:pt x="11099" y="3793"/>
                    <a:pt x="11452" y="2781"/>
                  </a:cubicBezTo>
                  <a:cubicBezTo>
                    <a:pt x="11748"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7"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3" name="Google Shape;7553;p29"/>
            <p:cNvSpPr/>
            <p:nvPr/>
          </p:nvSpPr>
          <p:spPr>
            <a:xfrm rot="-5400000">
              <a:off x="73206" y="763119"/>
              <a:ext cx="92074" cy="203938"/>
            </a:xfrm>
            <a:custGeom>
              <a:avLst/>
              <a:gdLst/>
              <a:ahLst/>
              <a:cxnLst/>
              <a:rect l="l" t="t" r="r" b="b"/>
              <a:pathLst>
                <a:path w="2210" h="4895" extrusionOk="0">
                  <a:moveTo>
                    <a:pt x="1105" y="223"/>
                  </a:moveTo>
                  <a:cubicBezTo>
                    <a:pt x="1477" y="223"/>
                    <a:pt x="1976" y="3041"/>
                    <a:pt x="1976" y="3780"/>
                  </a:cubicBezTo>
                  <a:cubicBezTo>
                    <a:pt x="1966" y="4252"/>
                    <a:pt x="1581" y="4632"/>
                    <a:pt x="1105" y="4632"/>
                  </a:cubicBezTo>
                  <a:cubicBezTo>
                    <a:pt x="632" y="4632"/>
                    <a:pt x="243" y="4252"/>
                    <a:pt x="233" y="3780"/>
                  </a:cubicBezTo>
                  <a:cubicBezTo>
                    <a:pt x="233" y="3041"/>
                    <a:pt x="732" y="223"/>
                    <a:pt x="1105" y="223"/>
                  </a:cubicBezTo>
                  <a:close/>
                  <a:moveTo>
                    <a:pt x="1105" y="0"/>
                  </a:moveTo>
                  <a:cubicBezTo>
                    <a:pt x="403" y="0"/>
                    <a:pt x="14" y="3421"/>
                    <a:pt x="14" y="3780"/>
                  </a:cubicBezTo>
                  <a:cubicBezTo>
                    <a:pt x="0" y="4392"/>
                    <a:pt x="493" y="4894"/>
                    <a:pt x="1105" y="4894"/>
                  </a:cubicBezTo>
                  <a:cubicBezTo>
                    <a:pt x="1717" y="4894"/>
                    <a:pt x="2209" y="4392"/>
                    <a:pt x="2199" y="3780"/>
                  </a:cubicBezTo>
                  <a:cubicBezTo>
                    <a:pt x="2199" y="3421"/>
                    <a:pt x="1810"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4" name="Google Shape;7554;p29"/>
            <p:cNvSpPr/>
            <p:nvPr/>
          </p:nvSpPr>
          <p:spPr>
            <a:xfrm rot="-5400000">
              <a:off x="13524" y="884919"/>
              <a:ext cx="156526" cy="157026"/>
            </a:xfrm>
            <a:custGeom>
              <a:avLst/>
              <a:gdLst/>
              <a:ahLst/>
              <a:cxnLst/>
              <a:rect l="l" t="t" r="r" b="b"/>
              <a:pathLst>
                <a:path w="3757" h="3769" extrusionOk="0">
                  <a:moveTo>
                    <a:pt x="2725" y="0"/>
                  </a:moveTo>
                  <a:cubicBezTo>
                    <a:pt x="1797" y="569"/>
                    <a:pt x="543" y="1787"/>
                    <a:pt x="383" y="1980"/>
                  </a:cubicBezTo>
                  <a:cubicBezTo>
                    <a:pt x="0" y="2445"/>
                    <a:pt x="64" y="3134"/>
                    <a:pt x="529" y="3520"/>
                  </a:cubicBezTo>
                  <a:cubicBezTo>
                    <a:pt x="733" y="3687"/>
                    <a:pt x="978" y="3768"/>
                    <a:pt x="1223" y="3768"/>
                  </a:cubicBezTo>
                  <a:cubicBezTo>
                    <a:pt x="1539" y="3768"/>
                    <a:pt x="1852" y="3633"/>
                    <a:pt x="2070" y="3370"/>
                  </a:cubicBezTo>
                  <a:cubicBezTo>
                    <a:pt x="2249" y="3154"/>
                    <a:pt x="2752" y="2375"/>
                    <a:pt x="3158" y="1597"/>
                  </a:cubicBezTo>
                  <a:cubicBezTo>
                    <a:pt x="3637" y="689"/>
                    <a:pt x="3756" y="240"/>
                    <a:pt x="3740" y="0"/>
                  </a:cubicBezTo>
                  <a:lnTo>
                    <a:pt x="3527" y="0"/>
                  </a:lnTo>
                  <a:cubicBezTo>
                    <a:pt x="3613" y="462"/>
                    <a:pt x="2342" y="2691"/>
                    <a:pt x="1900" y="3230"/>
                  </a:cubicBezTo>
                  <a:cubicBezTo>
                    <a:pt x="1728" y="3438"/>
                    <a:pt x="1479" y="3546"/>
                    <a:pt x="1228" y="3546"/>
                  </a:cubicBezTo>
                  <a:cubicBezTo>
                    <a:pt x="1032" y="3546"/>
                    <a:pt x="835" y="3481"/>
                    <a:pt x="672" y="3347"/>
                  </a:cubicBezTo>
                  <a:cubicBezTo>
                    <a:pt x="303" y="3041"/>
                    <a:pt x="250" y="2492"/>
                    <a:pt x="556" y="2123"/>
                  </a:cubicBezTo>
                  <a:cubicBezTo>
                    <a:pt x="939" y="1660"/>
                    <a:pt x="2446"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29"/>
            <p:cNvSpPr/>
            <p:nvPr/>
          </p:nvSpPr>
          <p:spPr>
            <a:xfrm rot="-5400000">
              <a:off x="13566" y="690563"/>
              <a:ext cx="154985" cy="155568"/>
            </a:xfrm>
            <a:custGeom>
              <a:avLst/>
              <a:gdLst/>
              <a:ahLst/>
              <a:cxnLst/>
              <a:rect l="l" t="t" r="r" b="b"/>
              <a:pathLst>
                <a:path w="3720" h="3734" extrusionOk="0">
                  <a:moveTo>
                    <a:pt x="14" y="0"/>
                  </a:moveTo>
                  <a:cubicBezTo>
                    <a:pt x="0" y="240"/>
                    <a:pt x="117" y="692"/>
                    <a:pt x="596" y="1600"/>
                  </a:cubicBezTo>
                  <a:cubicBezTo>
                    <a:pt x="1002" y="2375"/>
                    <a:pt x="1504" y="3157"/>
                    <a:pt x="1684" y="3373"/>
                  </a:cubicBezTo>
                  <a:cubicBezTo>
                    <a:pt x="1899" y="3611"/>
                    <a:pt x="2196" y="3733"/>
                    <a:pt x="2495" y="3733"/>
                  </a:cubicBezTo>
                  <a:cubicBezTo>
                    <a:pt x="2741" y="3733"/>
                    <a:pt x="2987" y="3651"/>
                    <a:pt x="3191" y="3483"/>
                  </a:cubicBezTo>
                  <a:cubicBezTo>
                    <a:pt x="3640" y="3111"/>
                    <a:pt x="3720" y="2452"/>
                    <a:pt x="3367" y="1983"/>
                  </a:cubicBezTo>
                  <a:cubicBezTo>
                    <a:pt x="3187" y="1767"/>
                    <a:pt x="2519" y="1128"/>
                    <a:pt x="1833" y="579"/>
                  </a:cubicBezTo>
                  <a:cubicBezTo>
                    <a:pt x="1581" y="373"/>
                    <a:pt x="1314" y="180"/>
                    <a:pt x="1038" y="3"/>
                  </a:cubicBezTo>
                  <a:lnTo>
                    <a:pt x="582" y="3"/>
                  </a:lnTo>
                  <a:cubicBezTo>
                    <a:pt x="795" y="100"/>
                    <a:pt x="1138" y="306"/>
                    <a:pt x="1694" y="752"/>
                  </a:cubicBezTo>
                  <a:cubicBezTo>
                    <a:pt x="2359" y="1281"/>
                    <a:pt x="3028" y="1920"/>
                    <a:pt x="3197" y="2123"/>
                  </a:cubicBezTo>
                  <a:cubicBezTo>
                    <a:pt x="3666" y="2691"/>
                    <a:pt x="3261" y="3550"/>
                    <a:pt x="2525" y="3550"/>
                  </a:cubicBezTo>
                  <a:cubicBezTo>
                    <a:pt x="2499" y="3550"/>
                    <a:pt x="2472" y="3546"/>
                    <a:pt x="2442" y="3546"/>
                  </a:cubicBezTo>
                  <a:cubicBezTo>
                    <a:pt x="2213" y="3523"/>
                    <a:pt x="2000" y="3410"/>
                    <a:pt x="1853"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29"/>
            <p:cNvSpPr/>
            <p:nvPr/>
          </p:nvSpPr>
          <p:spPr>
            <a:xfrm rot="-5400000">
              <a:off x="29460" y="896980"/>
              <a:ext cx="93657" cy="107781"/>
            </a:xfrm>
            <a:custGeom>
              <a:avLst/>
              <a:gdLst/>
              <a:ahLst/>
              <a:cxnLst/>
              <a:rect l="l" t="t" r="r" b="b"/>
              <a:pathLst>
                <a:path w="2248" h="2587" extrusionOk="0">
                  <a:moveTo>
                    <a:pt x="2125" y="1"/>
                  </a:moveTo>
                  <a:cubicBezTo>
                    <a:pt x="2092" y="1"/>
                    <a:pt x="2062" y="17"/>
                    <a:pt x="2042" y="44"/>
                  </a:cubicBezTo>
                  <a:lnTo>
                    <a:pt x="72" y="2403"/>
                  </a:lnTo>
                  <a:cubicBezTo>
                    <a:pt x="1" y="2487"/>
                    <a:pt x="77" y="2587"/>
                    <a:pt x="160" y="2587"/>
                  </a:cubicBezTo>
                  <a:cubicBezTo>
                    <a:pt x="188" y="2587"/>
                    <a:pt x="218" y="2575"/>
                    <a:pt x="242" y="2546"/>
                  </a:cubicBezTo>
                  <a:lnTo>
                    <a:pt x="2208" y="184"/>
                  </a:lnTo>
                  <a:cubicBezTo>
                    <a:pt x="2248" y="137"/>
                    <a:pt x="2241" y="67"/>
                    <a:pt x="2195" y="27"/>
                  </a:cubicBezTo>
                  <a:cubicBezTo>
                    <a:pt x="2175" y="11"/>
                    <a:pt x="2151" y="4"/>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29"/>
            <p:cNvSpPr/>
            <p:nvPr/>
          </p:nvSpPr>
          <p:spPr>
            <a:xfrm rot="-5400000">
              <a:off x="101724" y="785554"/>
              <a:ext cx="9707" cy="158942"/>
            </a:xfrm>
            <a:custGeom>
              <a:avLst/>
              <a:gdLst/>
              <a:ahLst/>
              <a:cxnLst/>
              <a:rect l="l" t="t" r="r" b="b"/>
              <a:pathLst>
                <a:path w="233" h="3815" extrusionOk="0">
                  <a:moveTo>
                    <a:pt x="115" y="1"/>
                  </a:moveTo>
                  <a:cubicBezTo>
                    <a:pt x="55" y="1"/>
                    <a:pt x="5" y="51"/>
                    <a:pt x="5" y="110"/>
                  </a:cubicBezTo>
                  <a:lnTo>
                    <a:pt x="5" y="3697"/>
                  </a:lnTo>
                  <a:cubicBezTo>
                    <a:pt x="0" y="3775"/>
                    <a:pt x="58" y="3814"/>
                    <a:pt x="116" y="3814"/>
                  </a:cubicBezTo>
                  <a:cubicBezTo>
                    <a:pt x="175" y="3814"/>
                    <a:pt x="233" y="3775"/>
                    <a:pt x="228" y="3697"/>
                  </a:cubicBezTo>
                  <a:lnTo>
                    <a:pt x="228" y="110"/>
                  </a:lnTo>
                  <a:cubicBezTo>
                    <a:pt x="228" y="51"/>
                    <a:pt x="178"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29"/>
            <p:cNvSpPr/>
            <p:nvPr/>
          </p:nvSpPr>
          <p:spPr>
            <a:xfrm rot="-5400000">
              <a:off x="30272" y="723935"/>
              <a:ext cx="91991" cy="107739"/>
            </a:xfrm>
            <a:custGeom>
              <a:avLst/>
              <a:gdLst/>
              <a:ahLst/>
              <a:cxnLst/>
              <a:rect l="l" t="t" r="r" b="b"/>
              <a:pathLst>
                <a:path w="2208" h="2586" extrusionOk="0">
                  <a:moveTo>
                    <a:pt x="147" y="1"/>
                  </a:moveTo>
                  <a:cubicBezTo>
                    <a:pt x="53" y="1"/>
                    <a:pt x="0" y="110"/>
                    <a:pt x="60" y="184"/>
                  </a:cubicBezTo>
                  <a:lnTo>
                    <a:pt x="1963" y="2542"/>
                  </a:lnTo>
                  <a:cubicBezTo>
                    <a:pt x="1988" y="2573"/>
                    <a:pt x="2018" y="2586"/>
                    <a:pt x="2047" y="2586"/>
                  </a:cubicBezTo>
                  <a:cubicBezTo>
                    <a:pt x="2130" y="2586"/>
                    <a:pt x="2207"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9" name="Google Shape;7559;p29"/>
            <p:cNvSpPr/>
            <p:nvPr/>
          </p:nvSpPr>
          <p:spPr>
            <a:xfrm rot="-5400000">
              <a:off x="172446" y="931268"/>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0" name="Google Shape;7560;p29"/>
            <p:cNvSpPr/>
            <p:nvPr/>
          </p:nvSpPr>
          <p:spPr>
            <a:xfrm rot="-5400000">
              <a:off x="51854" y="1033279"/>
              <a:ext cx="26247" cy="22498"/>
            </a:xfrm>
            <a:custGeom>
              <a:avLst/>
              <a:gdLst/>
              <a:ahLst/>
              <a:cxnLst/>
              <a:rect l="l" t="t" r="r" b="b"/>
              <a:pathLst>
                <a:path w="630" h="540" extrusionOk="0">
                  <a:moveTo>
                    <a:pt x="359" y="1"/>
                  </a:moveTo>
                  <a:cubicBezTo>
                    <a:pt x="293" y="1"/>
                    <a:pt x="225" y="25"/>
                    <a:pt x="170"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1" name="Google Shape;7561;p29"/>
            <p:cNvSpPr/>
            <p:nvPr/>
          </p:nvSpPr>
          <p:spPr>
            <a:xfrm rot="-5400000">
              <a:off x="51895" y="679189"/>
              <a:ext cx="26247" cy="22414"/>
            </a:xfrm>
            <a:custGeom>
              <a:avLst/>
              <a:gdLst/>
              <a:ahLst/>
              <a:cxnLst/>
              <a:rect l="l" t="t" r="r" b="b"/>
              <a:pathLst>
                <a:path w="630" h="538" extrusionOk="0">
                  <a:moveTo>
                    <a:pt x="359" y="0"/>
                  </a:moveTo>
                  <a:cubicBezTo>
                    <a:pt x="293" y="0"/>
                    <a:pt x="226" y="24"/>
                    <a:pt x="171" y="78"/>
                  </a:cubicBezTo>
                  <a:cubicBezTo>
                    <a:pt x="1" y="248"/>
                    <a:pt x="121" y="537"/>
                    <a:pt x="360" y="537"/>
                  </a:cubicBezTo>
                  <a:cubicBezTo>
                    <a:pt x="510" y="537"/>
                    <a:pt x="630" y="418"/>
                    <a:pt x="630" y="268"/>
                  </a:cubicBezTo>
                  <a:cubicBezTo>
                    <a:pt x="630"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29"/>
            <p:cNvSpPr/>
            <p:nvPr/>
          </p:nvSpPr>
          <p:spPr>
            <a:xfrm rot="-5400000">
              <a:off x="172446" y="781867"/>
              <a:ext cx="26247" cy="22456"/>
            </a:xfrm>
            <a:custGeom>
              <a:avLst/>
              <a:gdLst/>
              <a:ahLst/>
              <a:cxnLst/>
              <a:rect l="l" t="t" r="r" b="b"/>
              <a:pathLst>
                <a:path w="630" h="539" extrusionOk="0">
                  <a:moveTo>
                    <a:pt x="359" y="0"/>
                  </a:moveTo>
                  <a:cubicBezTo>
                    <a:pt x="293" y="0"/>
                    <a:pt x="225" y="25"/>
                    <a:pt x="170" y="80"/>
                  </a:cubicBezTo>
                  <a:cubicBezTo>
                    <a:pt x="1" y="249"/>
                    <a:pt x="121" y="539"/>
                    <a:pt x="360" y="539"/>
                  </a:cubicBezTo>
                  <a:cubicBezTo>
                    <a:pt x="506" y="539"/>
                    <a:pt x="630" y="419"/>
                    <a:pt x="630" y="269"/>
                  </a:cubicBezTo>
                  <a:cubicBezTo>
                    <a:pt x="630"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3" name="Google Shape;7563;p29"/>
            <p:cNvSpPr/>
            <p:nvPr/>
          </p:nvSpPr>
          <p:spPr>
            <a:xfrm rot="-5400000">
              <a:off x="-76050" y="92831"/>
              <a:ext cx="584108" cy="405459"/>
            </a:xfrm>
            <a:custGeom>
              <a:avLst/>
              <a:gdLst/>
              <a:ahLst/>
              <a:cxnLst/>
              <a:rect l="l" t="t" r="r" b="b"/>
              <a:pathLst>
                <a:path w="14020" h="9732" extrusionOk="0">
                  <a:moveTo>
                    <a:pt x="849" y="0"/>
                  </a:moveTo>
                  <a:cubicBezTo>
                    <a:pt x="177" y="1181"/>
                    <a:pt x="0" y="2372"/>
                    <a:pt x="360" y="3407"/>
                  </a:cubicBezTo>
                  <a:cubicBezTo>
                    <a:pt x="779" y="4611"/>
                    <a:pt x="1860" y="5509"/>
                    <a:pt x="3490" y="6002"/>
                  </a:cubicBezTo>
                  <a:cubicBezTo>
                    <a:pt x="6677" y="6970"/>
                    <a:pt x="6900" y="8706"/>
                    <a:pt x="6900" y="8723"/>
                  </a:cubicBezTo>
                  <a:lnTo>
                    <a:pt x="7003" y="9731"/>
                  </a:lnTo>
                  <a:lnTo>
                    <a:pt x="7120" y="8726"/>
                  </a:lnTo>
                  <a:cubicBezTo>
                    <a:pt x="7120" y="8706"/>
                    <a:pt x="7353" y="6967"/>
                    <a:pt x="10530" y="6002"/>
                  </a:cubicBezTo>
                  <a:cubicBezTo>
                    <a:pt x="12160" y="5509"/>
                    <a:pt x="13241" y="4611"/>
                    <a:pt x="13660" y="3407"/>
                  </a:cubicBezTo>
                  <a:cubicBezTo>
                    <a:pt x="14020" y="2372"/>
                    <a:pt x="13843" y="1181"/>
                    <a:pt x="13168" y="0"/>
                  </a:cubicBezTo>
                  <a:lnTo>
                    <a:pt x="12909" y="0"/>
                  </a:lnTo>
                  <a:cubicBezTo>
                    <a:pt x="13604" y="1161"/>
                    <a:pt x="13797" y="2332"/>
                    <a:pt x="13451" y="3334"/>
                  </a:cubicBezTo>
                  <a:cubicBezTo>
                    <a:pt x="13055" y="4468"/>
                    <a:pt x="12024" y="5316"/>
                    <a:pt x="10467" y="5789"/>
                  </a:cubicBezTo>
                  <a:cubicBezTo>
                    <a:pt x="8031" y="6527"/>
                    <a:pt x="7253" y="7702"/>
                    <a:pt x="7007" y="8311"/>
                  </a:cubicBezTo>
                  <a:cubicBezTo>
                    <a:pt x="6764" y="7702"/>
                    <a:pt x="5985" y="6527"/>
                    <a:pt x="3550"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4" name="Google Shape;7564;p29"/>
            <p:cNvSpPr/>
            <p:nvPr/>
          </p:nvSpPr>
          <p:spPr>
            <a:xfrm rot="-5400000">
              <a:off x="-60114" y="124307"/>
              <a:ext cx="489284" cy="342507"/>
            </a:xfrm>
            <a:custGeom>
              <a:avLst/>
              <a:gdLst/>
              <a:ahLst/>
              <a:cxnLst/>
              <a:rect l="l" t="t" r="r" b="b"/>
              <a:pathLst>
                <a:path w="11744" h="8221" extrusionOk="0">
                  <a:moveTo>
                    <a:pt x="662" y="0"/>
                  </a:moveTo>
                  <a:cubicBezTo>
                    <a:pt x="133" y="965"/>
                    <a:pt x="0" y="1936"/>
                    <a:pt x="293" y="2781"/>
                  </a:cubicBezTo>
                  <a:cubicBezTo>
                    <a:pt x="645" y="3793"/>
                    <a:pt x="1554" y="4548"/>
                    <a:pt x="2921" y="4964"/>
                  </a:cubicBezTo>
                  <a:cubicBezTo>
                    <a:pt x="5563" y="5766"/>
                    <a:pt x="5762" y="7209"/>
                    <a:pt x="5762" y="7223"/>
                  </a:cubicBezTo>
                  <a:lnTo>
                    <a:pt x="5875" y="8221"/>
                  </a:lnTo>
                  <a:lnTo>
                    <a:pt x="5982" y="7223"/>
                  </a:lnTo>
                  <a:cubicBezTo>
                    <a:pt x="5985" y="7209"/>
                    <a:pt x="6178" y="5766"/>
                    <a:pt x="8823" y="4964"/>
                  </a:cubicBezTo>
                  <a:cubicBezTo>
                    <a:pt x="10190" y="4548"/>
                    <a:pt x="11099" y="3793"/>
                    <a:pt x="11451" y="2781"/>
                  </a:cubicBezTo>
                  <a:cubicBezTo>
                    <a:pt x="11744" y="1936"/>
                    <a:pt x="11608" y="965"/>
                    <a:pt x="11082" y="0"/>
                  </a:cubicBezTo>
                  <a:lnTo>
                    <a:pt x="10829" y="0"/>
                  </a:lnTo>
                  <a:cubicBezTo>
                    <a:pt x="11375" y="945"/>
                    <a:pt x="11524" y="1893"/>
                    <a:pt x="11238" y="2708"/>
                  </a:cubicBezTo>
                  <a:cubicBezTo>
                    <a:pt x="10912" y="3650"/>
                    <a:pt x="10054" y="4358"/>
                    <a:pt x="8756" y="4751"/>
                  </a:cubicBezTo>
                  <a:cubicBezTo>
                    <a:pt x="6767" y="5356"/>
                    <a:pt x="6095" y="6308"/>
                    <a:pt x="5872" y="6830"/>
                  </a:cubicBezTo>
                  <a:cubicBezTo>
                    <a:pt x="5646" y="6304"/>
                    <a:pt x="4974" y="5353"/>
                    <a:pt x="2984" y="4751"/>
                  </a:cubicBezTo>
                  <a:cubicBezTo>
                    <a:pt x="1690" y="4358"/>
                    <a:pt x="832" y="3650"/>
                    <a:pt x="502" y="2708"/>
                  </a:cubicBezTo>
                  <a:cubicBezTo>
                    <a:pt x="220" y="1893"/>
                    <a:pt x="369" y="945"/>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5" name="Google Shape;7565;p29"/>
            <p:cNvSpPr/>
            <p:nvPr/>
          </p:nvSpPr>
          <p:spPr>
            <a:xfrm rot="-5400000">
              <a:off x="73268" y="194071"/>
              <a:ext cx="91116" cy="203105"/>
            </a:xfrm>
            <a:custGeom>
              <a:avLst/>
              <a:gdLst/>
              <a:ahLst/>
              <a:cxnLst/>
              <a:rect l="l" t="t" r="r" b="b"/>
              <a:pathLst>
                <a:path w="2187" h="4875" extrusionOk="0">
                  <a:moveTo>
                    <a:pt x="1095" y="223"/>
                  </a:moveTo>
                  <a:cubicBezTo>
                    <a:pt x="1468" y="223"/>
                    <a:pt x="1967" y="3041"/>
                    <a:pt x="1967" y="3780"/>
                  </a:cubicBezTo>
                  <a:cubicBezTo>
                    <a:pt x="1967" y="4262"/>
                    <a:pt x="1574" y="4651"/>
                    <a:pt x="1095" y="4651"/>
                  </a:cubicBezTo>
                  <a:cubicBezTo>
                    <a:pt x="613" y="4651"/>
                    <a:pt x="223" y="4262"/>
                    <a:pt x="223" y="3780"/>
                  </a:cubicBezTo>
                  <a:cubicBezTo>
                    <a:pt x="223" y="3041"/>
                    <a:pt x="722" y="223"/>
                    <a:pt x="1095" y="223"/>
                  </a:cubicBezTo>
                  <a:close/>
                  <a:moveTo>
                    <a:pt x="1095" y="0"/>
                  </a:moveTo>
                  <a:cubicBezTo>
                    <a:pt x="390" y="0"/>
                    <a:pt x="0" y="3421"/>
                    <a:pt x="0" y="3780"/>
                  </a:cubicBezTo>
                  <a:cubicBezTo>
                    <a:pt x="0" y="4385"/>
                    <a:pt x="490"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6" name="Google Shape;7566;p29"/>
            <p:cNvSpPr/>
            <p:nvPr/>
          </p:nvSpPr>
          <p:spPr>
            <a:xfrm rot="-5400000">
              <a:off x="13524" y="315517"/>
              <a:ext cx="155984" cy="156484"/>
            </a:xfrm>
            <a:custGeom>
              <a:avLst/>
              <a:gdLst/>
              <a:ahLst/>
              <a:cxnLst/>
              <a:rect l="l" t="t" r="r" b="b"/>
              <a:pathLst>
                <a:path w="3744" h="3756" extrusionOk="0">
                  <a:moveTo>
                    <a:pt x="2712" y="0"/>
                  </a:moveTo>
                  <a:cubicBezTo>
                    <a:pt x="1784" y="569"/>
                    <a:pt x="533" y="1787"/>
                    <a:pt x="373" y="1980"/>
                  </a:cubicBezTo>
                  <a:cubicBezTo>
                    <a:pt x="1" y="2445"/>
                    <a:pt x="70" y="3124"/>
                    <a:pt x="530" y="3507"/>
                  </a:cubicBezTo>
                  <a:cubicBezTo>
                    <a:pt x="734" y="3674"/>
                    <a:pt x="980" y="3756"/>
                    <a:pt x="1225" y="3756"/>
                  </a:cubicBezTo>
                  <a:cubicBezTo>
                    <a:pt x="1535" y="3756"/>
                    <a:pt x="1842" y="3625"/>
                    <a:pt x="2060" y="3370"/>
                  </a:cubicBezTo>
                  <a:cubicBezTo>
                    <a:pt x="2236" y="3154"/>
                    <a:pt x="2739" y="2375"/>
                    <a:pt x="3148" y="1597"/>
                  </a:cubicBezTo>
                  <a:cubicBezTo>
                    <a:pt x="3627" y="689"/>
                    <a:pt x="3743" y="240"/>
                    <a:pt x="3730" y="0"/>
                  </a:cubicBezTo>
                  <a:lnTo>
                    <a:pt x="3514" y="0"/>
                  </a:lnTo>
                  <a:cubicBezTo>
                    <a:pt x="3604" y="462"/>
                    <a:pt x="2333" y="2691"/>
                    <a:pt x="1887" y="3230"/>
                  </a:cubicBezTo>
                  <a:cubicBezTo>
                    <a:pt x="1715" y="3438"/>
                    <a:pt x="1466" y="3546"/>
                    <a:pt x="1215" y="3546"/>
                  </a:cubicBezTo>
                  <a:cubicBezTo>
                    <a:pt x="1020" y="3546"/>
                    <a:pt x="824" y="3481"/>
                    <a:pt x="663" y="3347"/>
                  </a:cubicBezTo>
                  <a:cubicBezTo>
                    <a:pt x="290" y="3041"/>
                    <a:pt x="240" y="2492"/>
                    <a:pt x="546" y="2123"/>
                  </a:cubicBezTo>
                  <a:cubicBezTo>
                    <a:pt x="929" y="1660"/>
                    <a:pt x="2432" y="353"/>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29"/>
            <p:cNvSpPr/>
            <p:nvPr/>
          </p:nvSpPr>
          <p:spPr>
            <a:xfrm rot="-5400000">
              <a:off x="13607" y="119579"/>
              <a:ext cx="156526" cy="157193"/>
            </a:xfrm>
            <a:custGeom>
              <a:avLst/>
              <a:gdLst/>
              <a:ahLst/>
              <a:cxnLst/>
              <a:rect l="l" t="t" r="r" b="b"/>
              <a:pathLst>
                <a:path w="3757" h="3773" extrusionOk="0">
                  <a:moveTo>
                    <a:pt x="240" y="0"/>
                  </a:moveTo>
                  <a:lnTo>
                    <a:pt x="13" y="3"/>
                  </a:lnTo>
                  <a:cubicBezTo>
                    <a:pt x="0" y="243"/>
                    <a:pt x="120" y="695"/>
                    <a:pt x="596" y="1600"/>
                  </a:cubicBezTo>
                  <a:cubicBezTo>
                    <a:pt x="1005" y="2379"/>
                    <a:pt x="1504" y="3157"/>
                    <a:pt x="1684" y="3377"/>
                  </a:cubicBezTo>
                  <a:cubicBezTo>
                    <a:pt x="1900" y="3638"/>
                    <a:pt x="2212" y="3773"/>
                    <a:pt x="2527" y="3773"/>
                  </a:cubicBezTo>
                  <a:cubicBezTo>
                    <a:pt x="2773" y="3773"/>
                    <a:pt x="3020" y="3691"/>
                    <a:pt x="3224" y="3523"/>
                  </a:cubicBezTo>
                  <a:cubicBezTo>
                    <a:pt x="3690" y="3137"/>
                    <a:pt x="3756" y="2449"/>
                    <a:pt x="3370" y="1983"/>
                  </a:cubicBezTo>
                  <a:cubicBezTo>
                    <a:pt x="3191" y="1767"/>
                    <a:pt x="2519" y="1128"/>
                    <a:pt x="1837" y="579"/>
                  </a:cubicBezTo>
                  <a:cubicBezTo>
                    <a:pt x="1580" y="373"/>
                    <a:pt x="1318" y="180"/>
                    <a:pt x="1041" y="3"/>
                  </a:cubicBezTo>
                  <a:lnTo>
                    <a:pt x="586" y="3"/>
                  </a:lnTo>
                  <a:cubicBezTo>
                    <a:pt x="795" y="100"/>
                    <a:pt x="1141" y="306"/>
                    <a:pt x="1697"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7" y="3234"/>
                  </a:cubicBezTo>
                  <a:cubicBezTo>
                    <a:pt x="1687" y="3027"/>
                    <a:pt x="1188" y="2249"/>
                    <a:pt x="792" y="1497"/>
                  </a:cubicBezTo>
                  <a:cubicBezTo>
                    <a:pt x="266" y="496"/>
                    <a:pt x="220"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29"/>
            <p:cNvSpPr/>
            <p:nvPr/>
          </p:nvSpPr>
          <p:spPr>
            <a:xfrm rot="-5400000">
              <a:off x="29335" y="327537"/>
              <a:ext cx="94116" cy="107989"/>
            </a:xfrm>
            <a:custGeom>
              <a:avLst/>
              <a:gdLst/>
              <a:ahLst/>
              <a:cxnLst/>
              <a:rect l="l" t="t" r="r" b="b"/>
              <a:pathLst>
                <a:path w="2259" h="2592" extrusionOk="0">
                  <a:moveTo>
                    <a:pt x="2135" y="1"/>
                  </a:moveTo>
                  <a:cubicBezTo>
                    <a:pt x="2102" y="4"/>
                    <a:pt x="2069" y="17"/>
                    <a:pt x="2049" y="44"/>
                  </a:cubicBezTo>
                  <a:lnTo>
                    <a:pt x="79" y="2403"/>
                  </a:lnTo>
                  <a:cubicBezTo>
                    <a:pt x="1" y="2486"/>
                    <a:pt x="80" y="2591"/>
                    <a:pt x="165" y="2591"/>
                  </a:cubicBezTo>
                  <a:cubicBezTo>
                    <a:pt x="195" y="2591"/>
                    <a:pt x="227" y="2578"/>
                    <a:pt x="252" y="2546"/>
                  </a:cubicBezTo>
                  <a:lnTo>
                    <a:pt x="2218" y="187"/>
                  </a:lnTo>
                  <a:cubicBezTo>
                    <a:pt x="2258" y="140"/>
                    <a:pt x="2252" y="67"/>
                    <a:pt x="2205" y="31"/>
                  </a:cubicBezTo>
                  <a:cubicBezTo>
                    <a:pt x="2185" y="11"/>
                    <a:pt x="2162"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9" name="Google Shape;7569;p29"/>
            <p:cNvSpPr/>
            <p:nvPr/>
          </p:nvSpPr>
          <p:spPr>
            <a:xfrm rot="-5400000">
              <a:off x="101703" y="216173"/>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0" name="Google Shape;7570;p29"/>
            <p:cNvSpPr/>
            <p:nvPr/>
          </p:nvSpPr>
          <p:spPr>
            <a:xfrm rot="-5400000">
              <a:off x="30293" y="154471"/>
              <a:ext cx="91907" cy="107698"/>
            </a:xfrm>
            <a:custGeom>
              <a:avLst/>
              <a:gdLst/>
              <a:ahLst/>
              <a:cxnLst/>
              <a:rect l="l" t="t" r="r" b="b"/>
              <a:pathLst>
                <a:path w="2206" h="2585" extrusionOk="0">
                  <a:moveTo>
                    <a:pt x="147" y="1"/>
                  </a:moveTo>
                  <a:cubicBezTo>
                    <a:pt x="50" y="1"/>
                    <a:pt x="0" y="110"/>
                    <a:pt x="60" y="184"/>
                  </a:cubicBezTo>
                  <a:lnTo>
                    <a:pt x="1963" y="2542"/>
                  </a:lnTo>
                  <a:cubicBezTo>
                    <a:pt x="1988" y="2572"/>
                    <a:pt x="2017" y="2584"/>
                    <a:pt x="2047"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29"/>
            <p:cNvSpPr/>
            <p:nvPr/>
          </p:nvSpPr>
          <p:spPr>
            <a:xfrm rot="-5400000">
              <a:off x="172446" y="361742"/>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29"/>
            <p:cNvSpPr/>
            <p:nvPr/>
          </p:nvSpPr>
          <p:spPr>
            <a:xfrm rot="-5400000">
              <a:off x="51958" y="463857"/>
              <a:ext cx="26122" cy="22414"/>
            </a:xfrm>
            <a:custGeom>
              <a:avLst/>
              <a:gdLst/>
              <a:ahLst/>
              <a:cxnLst/>
              <a:rect l="l" t="t" r="r" b="b"/>
              <a:pathLst>
                <a:path w="627" h="538" extrusionOk="0">
                  <a:moveTo>
                    <a:pt x="356" y="0"/>
                  </a:moveTo>
                  <a:cubicBezTo>
                    <a:pt x="290" y="0"/>
                    <a:pt x="222" y="24"/>
                    <a:pt x="167" y="78"/>
                  </a:cubicBezTo>
                  <a:cubicBezTo>
                    <a:pt x="1" y="248"/>
                    <a:pt x="121" y="537"/>
                    <a:pt x="360" y="537"/>
                  </a:cubicBezTo>
                  <a:cubicBezTo>
                    <a:pt x="507" y="537"/>
                    <a:pt x="626" y="418"/>
                    <a:pt x="626" y="268"/>
                  </a:cubicBezTo>
                  <a:cubicBezTo>
                    <a:pt x="626"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29"/>
            <p:cNvSpPr/>
            <p:nvPr/>
          </p:nvSpPr>
          <p:spPr>
            <a:xfrm rot="-5400000">
              <a:off x="51916" y="109642"/>
              <a:ext cx="26206" cy="22414"/>
            </a:xfrm>
            <a:custGeom>
              <a:avLst/>
              <a:gdLst/>
              <a:ahLst/>
              <a:cxnLst/>
              <a:rect l="l" t="t" r="r" b="b"/>
              <a:pathLst>
                <a:path w="629" h="538" extrusionOk="0">
                  <a:moveTo>
                    <a:pt x="356" y="0"/>
                  </a:moveTo>
                  <a:cubicBezTo>
                    <a:pt x="290" y="0"/>
                    <a:pt x="224" y="24"/>
                    <a:pt x="170" y="78"/>
                  </a:cubicBezTo>
                  <a:cubicBezTo>
                    <a:pt x="0" y="248"/>
                    <a:pt x="120" y="537"/>
                    <a:pt x="359" y="537"/>
                  </a:cubicBezTo>
                  <a:cubicBezTo>
                    <a:pt x="506" y="537"/>
                    <a:pt x="629" y="418"/>
                    <a:pt x="629" y="268"/>
                  </a:cubicBezTo>
                  <a:cubicBezTo>
                    <a:pt x="627"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4" name="Google Shape;7574;p29"/>
            <p:cNvSpPr/>
            <p:nvPr/>
          </p:nvSpPr>
          <p:spPr>
            <a:xfrm rot="-5400000">
              <a:off x="172508" y="212403"/>
              <a:ext cx="26122" cy="22456"/>
            </a:xfrm>
            <a:custGeom>
              <a:avLst/>
              <a:gdLst/>
              <a:ahLst/>
              <a:cxnLst/>
              <a:rect l="l" t="t" r="r" b="b"/>
              <a:pathLst>
                <a:path w="627" h="539" extrusionOk="0">
                  <a:moveTo>
                    <a:pt x="356" y="0"/>
                  </a:moveTo>
                  <a:cubicBezTo>
                    <a:pt x="290" y="0"/>
                    <a:pt x="222" y="25"/>
                    <a:pt x="167" y="80"/>
                  </a:cubicBezTo>
                  <a:cubicBezTo>
                    <a:pt x="1" y="249"/>
                    <a:pt x="121" y="539"/>
                    <a:pt x="360" y="539"/>
                  </a:cubicBezTo>
                  <a:cubicBezTo>
                    <a:pt x="507" y="539"/>
                    <a:pt x="626" y="419"/>
                    <a:pt x="626" y="269"/>
                  </a:cubicBezTo>
                  <a:cubicBezTo>
                    <a:pt x="626" y="107"/>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5" name="Google Shape;7575;p29"/>
            <p:cNvSpPr/>
            <p:nvPr/>
          </p:nvSpPr>
          <p:spPr>
            <a:xfrm rot="-5400000">
              <a:off x="51854" y="-105649"/>
              <a:ext cx="26247" cy="22498"/>
            </a:xfrm>
            <a:custGeom>
              <a:avLst/>
              <a:gdLst/>
              <a:ahLst/>
              <a:cxnLst/>
              <a:rect l="l" t="t" r="r" b="b"/>
              <a:pathLst>
                <a:path w="630" h="540" extrusionOk="0">
                  <a:moveTo>
                    <a:pt x="359" y="1"/>
                  </a:moveTo>
                  <a:cubicBezTo>
                    <a:pt x="293" y="1"/>
                    <a:pt x="225" y="25"/>
                    <a:pt x="171"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6" name="Google Shape;7576;p29"/>
            <p:cNvSpPr/>
            <p:nvPr/>
          </p:nvSpPr>
          <p:spPr>
            <a:xfrm rot="-5400000">
              <a:off x="95870" y="44046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7" name="Google Shape;7577;p29"/>
            <p:cNvSpPr/>
            <p:nvPr/>
          </p:nvSpPr>
          <p:spPr>
            <a:xfrm rot="-5400000">
              <a:off x="341325" y="469312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29"/>
            <p:cNvSpPr/>
            <p:nvPr/>
          </p:nvSpPr>
          <p:spPr>
            <a:xfrm rot="-5400000">
              <a:off x="341325" y="4346864"/>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9" name="Google Shape;7579;p29"/>
            <p:cNvSpPr/>
            <p:nvPr/>
          </p:nvSpPr>
          <p:spPr>
            <a:xfrm rot="-5400000">
              <a:off x="95912" y="3834520"/>
              <a:ext cx="361964" cy="341008"/>
            </a:xfrm>
            <a:custGeom>
              <a:avLst/>
              <a:gdLst/>
              <a:ahLst/>
              <a:cxnLst/>
              <a:rect l="l" t="t" r="r" b="b"/>
              <a:pathLst>
                <a:path w="8688" h="8185" extrusionOk="0">
                  <a:moveTo>
                    <a:pt x="4549" y="1"/>
                  </a:moveTo>
                  <a:cubicBezTo>
                    <a:pt x="4349" y="876"/>
                    <a:pt x="3986" y="3228"/>
                    <a:pt x="1" y="3993"/>
                  </a:cubicBezTo>
                  <a:cubicBezTo>
                    <a:pt x="1" y="3993"/>
                    <a:pt x="3168" y="5151"/>
                    <a:pt x="4545"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0" name="Google Shape;7580;p29"/>
            <p:cNvSpPr/>
            <p:nvPr/>
          </p:nvSpPr>
          <p:spPr>
            <a:xfrm rot="-5400000">
              <a:off x="341325" y="4123012"/>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4" y="2270"/>
                    <a:pt x="2269" y="1764"/>
                    <a:pt x="2269" y="1135"/>
                  </a:cubicBezTo>
                  <a:cubicBezTo>
                    <a:pt x="2269"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1" name="Google Shape;7581;p29"/>
            <p:cNvSpPr/>
            <p:nvPr/>
          </p:nvSpPr>
          <p:spPr>
            <a:xfrm rot="-5400000">
              <a:off x="341325" y="3776796"/>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2" name="Google Shape;7582;p29"/>
            <p:cNvSpPr/>
            <p:nvPr/>
          </p:nvSpPr>
          <p:spPr>
            <a:xfrm rot="-5400000">
              <a:off x="95932" y="3264431"/>
              <a:ext cx="361922" cy="341008"/>
            </a:xfrm>
            <a:custGeom>
              <a:avLst/>
              <a:gdLst/>
              <a:ahLst/>
              <a:cxnLst/>
              <a:rect l="l" t="t" r="r" b="b"/>
              <a:pathLst>
                <a:path w="8687" h="8185" extrusionOk="0">
                  <a:moveTo>
                    <a:pt x="4548" y="1"/>
                  </a:moveTo>
                  <a:cubicBezTo>
                    <a:pt x="4349" y="876"/>
                    <a:pt x="3986" y="3228"/>
                    <a:pt x="0" y="3993"/>
                  </a:cubicBezTo>
                  <a:cubicBezTo>
                    <a:pt x="0" y="3993"/>
                    <a:pt x="3168"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3" name="Google Shape;7583;p29"/>
            <p:cNvSpPr/>
            <p:nvPr/>
          </p:nvSpPr>
          <p:spPr>
            <a:xfrm rot="-5400000">
              <a:off x="341325" y="355277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29"/>
            <p:cNvSpPr/>
            <p:nvPr/>
          </p:nvSpPr>
          <p:spPr>
            <a:xfrm rot="-5400000">
              <a:off x="341325" y="3206687"/>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29"/>
            <p:cNvSpPr/>
            <p:nvPr/>
          </p:nvSpPr>
          <p:spPr>
            <a:xfrm rot="-5400000">
              <a:off x="95912" y="2694342"/>
              <a:ext cx="361964" cy="341008"/>
            </a:xfrm>
            <a:custGeom>
              <a:avLst/>
              <a:gdLst/>
              <a:ahLst/>
              <a:cxnLst/>
              <a:rect l="l" t="t" r="r" b="b"/>
              <a:pathLst>
                <a:path w="8688" h="8185" extrusionOk="0">
                  <a:moveTo>
                    <a:pt x="4552" y="1"/>
                  </a:moveTo>
                  <a:cubicBezTo>
                    <a:pt x="4349" y="876"/>
                    <a:pt x="3986" y="3228"/>
                    <a:pt x="1" y="3993"/>
                  </a:cubicBezTo>
                  <a:cubicBezTo>
                    <a:pt x="1" y="3993"/>
                    <a:pt x="3171" y="5151"/>
                    <a:pt x="4549" y="8185"/>
                  </a:cubicBezTo>
                  <a:cubicBezTo>
                    <a:pt x="5929" y="5211"/>
                    <a:pt x="8687" y="3993"/>
                    <a:pt x="8687" y="3993"/>
                  </a:cubicBezTo>
                  <a:cubicBezTo>
                    <a:pt x="8687"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6" name="Google Shape;7586;p29"/>
            <p:cNvSpPr/>
            <p:nvPr/>
          </p:nvSpPr>
          <p:spPr>
            <a:xfrm rot="-5400000">
              <a:off x="341325" y="2982709"/>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7" name="Google Shape;7587;p29"/>
            <p:cNvSpPr/>
            <p:nvPr/>
          </p:nvSpPr>
          <p:spPr>
            <a:xfrm rot="-5400000">
              <a:off x="341325" y="2636619"/>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8" name="Google Shape;7588;p29"/>
            <p:cNvSpPr/>
            <p:nvPr/>
          </p:nvSpPr>
          <p:spPr>
            <a:xfrm rot="-5400000">
              <a:off x="95849" y="2124170"/>
              <a:ext cx="362089" cy="341008"/>
            </a:xfrm>
            <a:custGeom>
              <a:avLst/>
              <a:gdLst/>
              <a:ahLst/>
              <a:cxnLst/>
              <a:rect l="l" t="t" r="r" b="b"/>
              <a:pathLst>
                <a:path w="8691" h="8185" extrusionOk="0">
                  <a:moveTo>
                    <a:pt x="4552" y="1"/>
                  </a:moveTo>
                  <a:cubicBezTo>
                    <a:pt x="4352" y="876"/>
                    <a:pt x="3989" y="3228"/>
                    <a:pt x="0" y="3993"/>
                  </a:cubicBezTo>
                  <a:cubicBezTo>
                    <a:pt x="0" y="3993"/>
                    <a:pt x="3168" y="5151"/>
                    <a:pt x="4552" y="8185"/>
                  </a:cubicBezTo>
                  <a:cubicBezTo>
                    <a:pt x="5929" y="5211"/>
                    <a:pt x="8690" y="3993"/>
                    <a:pt x="8690" y="3993"/>
                  </a:cubicBezTo>
                  <a:cubicBezTo>
                    <a:pt x="8690" y="3993"/>
                    <a:pt x="4721"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9" name="Google Shape;7589;p29"/>
            <p:cNvSpPr/>
            <p:nvPr/>
          </p:nvSpPr>
          <p:spPr>
            <a:xfrm rot="-5400000">
              <a:off x="333325" y="2420557"/>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0" name="Google Shape;7590;p29"/>
            <p:cNvSpPr/>
            <p:nvPr/>
          </p:nvSpPr>
          <p:spPr>
            <a:xfrm rot="-5400000">
              <a:off x="341325" y="2066384"/>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1" name="Google Shape;7591;p29"/>
            <p:cNvSpPr/>
            <p:nvPr/>
          </p:nvSpPr>
          <p:spPr>
            <a:xfrm rot="-5400000">
              <a:off x="95932" y="1554019"/>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5"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2" name="Google Shape;7592;p29"/>
            <p:cNvSpPr/>
            <p:nvPr/>
          </p:nvSpPr>
          <p:spPr>
            <a:xfrm rot="-5400000">
              <a:off x="341325" y="184253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3" name="Google Shape;7593;p29"/>
            <p:cNvSpPr/>
            <p:nvPr/>
          </p:nvSpPr>
          <p:spPr>
            <a:xfrm rot="-5400000">
              <a:off x="341325" y="1496274"/>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4" name="Google Shape;7594;p29"/>
            <p:cNvSpPr/>
            <p:nvPr/>
          </p:nvSpPr>
          <p:spPr>
            <a:xfrm rot="-5400000">
              <a:off x="95912" y="983930"/>
              <a:ext cx="361964" cy="341008"/>
            </a:xfrm>
            <a:custGeom>
              <a:avLst/>
              <a:gdLst/>
              <a:ahLst/>
              <a:cxnLst/>
              <a:rect l="l" t="t" r="r" b="b"/>
              <a:pathLst>
                <a:path w="8688" h="8185" extrusionOk="0">
                  <a:moveTo>
                    <a:pt x="4549" y="1"/>
                  </a:moveTo>
                  <a:cubicBezTo>
                    <a:pt x="4349" y="876"/>
                    <a:pt x="3986" y="3228"/>
                    <a:pt x="1" y="3993"/>
                  </a:cubicBezTo>
                  <a:cubicBezTo>
                    <a:pt x="1" y="3993"/>
                    <a:pt x="3171" y="5151"/>
                    <a:pt x="4552"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5" name="Google Shape;7595;p29"/>
            <p:cNvSpPr/>
            <p:nvPr/>
          </p:nvSpPr>
          <p:spPr>
            <a:xfrm rot="-5400000">
              <a:off x="341325" y="127229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6" name="Google Shape;7596;p29"/>
            <p:cNvSpPr/>
            <p:nvPr/>
          </p:nvSpPr>
          <p:spPr>
            <a:xfrm rot="-5400000">
              <a:off x="333346" y="934143"/>
              <a:ext cx="110489" cy="94616"/>
            </a:xfrm>
            <a:custGeom>
              <a:avLst/>
              <a:gdLst/>
              <a:ahLst/>
              <a:cxnLst/>
              <a:rect l="l" t="t" r="r" b="b"/>
              <a:pathLst>
                <a:path w="2652" h="2271" extrusionOk="0">
                  <a:moveTo>
                    <a:pt x="1509" y="0"/>
                  </a:moveTo>
                  <a:cubicBezTo>
                    <a:pt x="1230" y="0"/>
                    <a:pt x="946" y="103"/>
                    <a:pt x="715" y="334"/>
                  </a:cubicBezTo>
                  <a:cubicBezTo>
                    <a:pt x="0" y="1050"/>
                    <a:pt x="506" y="2271"/>
                    <a:pt x="1517" y="2271"/>
                  </a:cubicBezTo>
                  <a:cubicBezTo>
                    <a:pt x="2143" y="2271"/>
                    <a:pt x="2652" y="1765"/>
                    <a:pt x="2652" y="1136"/>
                  </a:cubicBezTo>
                  <a:cubicBezTo>
                    <a:pt x="2652" y="454"/>
                    <a:pt x="2092"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7" name="Google Shape;7597;p29"/>
            <p:cNvSpPr/>
            <p:nvPr/>
          </p:nvSpPr>
          <p:spPr>
            <a:xfrm rot="-5400000">
              <a:off x="95932" y="413841"/>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8" name="Google Shape;7598;p29"/>
            <p:cNvSpPr/>
            <p:nvPr/>
          </p:nvSpPr>
          <p:spPr>
            <a:xfrm rot="-5400000">
              <a:off x="333346" y="710166"/>
              <a:ext cx="110489" cy="94616"/>
            </a:xfrm>
            <a:custGeom>
              <a:avLst/>
              <a:gdLst/>
              <a:ahLst/>
              <a:cxnLst/>
              <a:rect l="l" t="t" r="r" b="b"/>
              <a:pathLst>
                <a:path w="2652" h="2271" extrusionOk="0">
                  <a:moveTo>
                    <a:pt x="1507" y="0"/>
                  </a:moveTo>
                  <a:cubicBezTo>
                    <a:pt x="1229" y="0"/>
                    <a:pt x="946" y="103"/>
                    <a:pt x="716" y="334"/>
                  </a:cubicBezTo>
                  <a:cubicBezTo>
                    <a:pt x="0" y="1050"/>
                    <a:pt x="506" y="2271"/>
                    <a:pt x="1517" y="2271"/>
                  </a:cubicBezTo>
                  <a:cubicBezTo>
                    <a:pt x="2143" y="2271"/>
                    <a:pt x="2652" y="1765"/>
                    <a:pt x="2652" y="1136"/>
                  </a:cubicBezTo>
                  <a:cubicBezTo>
                    <a:pt x="2652" y="454"/>
                    <a:pt x="2091"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9" name="Google Shape;7599;p29"/>
            <p:cNvSpPr/>
            <p:nvPr/>
          </p:nvSpPr>
          <p:spPr>
            <a:xfrm rot="-5400000">
              <a:off x="333325" y="364054"/>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6"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0" name="Google Shape;7600;p29"/>
            <p:cNvSpPr/>
            <p:nvPr/>
          </p:nvSpPr>
          <p:spPr>
            <a:xfrm rot="-5400000">
              <a:off x="95849" y="-156310"/>
              <a:ext cx="362089" cy="341008"/>
            </a:xfrm>
            <a:custGeom>
              <a:avLst/>
              <a:gdLst/>
              <a:ahLst/>
              <a:cxnLst/>
              <a:rect l="l" t="t" r="r" b="b"/>
              <a:pathLst>
                <a:path w="8691" h="8185" extrusionOk="0">
                  <a:moveTo>
                    <a:pt x="4552" y="1"/>
                  </a:moveTo>
                  <a:cubicBezTo>
                    <a:pt x="4349" y="876"/>
                    <a:pt x="3986" y="3228"/>
                    <a:pt x="1" y="3993"/>
                  </a:cubicBezTo>
                  <a:cubicBezTo>
                    <a:pt x="1" y="3993"/>
                    <a:pt x="3171" y="5151"/>
                    <a:pt x="4549" y="8185"/>
                  </a:cubicBezTo>
                  <a:cubicBezTo>
                    <a:pt x="5929" y="5211"/>
                    <a:pt x="8691" y="3993"/>
                    <a:pt x="8691" y="3993"/>
                  </a:cubicBezTo>
                  <a:cubicBezTo>
                    <a:pt x="8691"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1" name="Google Shape;7601;p29"/>
            <p:cNvSpPr/>
            <p:nvPr/>
          </p:nvSpPr>
          <p:spPr>
            <a:xfrm rot="-5400000">
              <a:off x="333325" y="140077"/>
              <a:ext cx="110531" cy="94616"/>
            </a:xfrm>
            <a:custGeom>
              <a:avLst/>
              <a:gdLst/>
              <a:ahLst/>
              <a:cxnLst/>
              <a:rect l="l" t="t" r="r" b="b"/>
              <a:pathLst>
                <a:path w="2653" h="2271" extrusionOk="0">
                  <a:moveTo>
                    <a:pt x="1509" y="0"/>
                  </a:moveTo>
                  <a:cubicBezTo>
                    <a:pt x="1231" y="0"/>
                    <a:pt x="947" y="103"/>
                    <a:pt x="716" y="334"/>
                  </a:cubicBezTo>
                  <a:cubicBezTo>
                    <a:pt x="1" y="1050"/>
                    <a:pt x="507"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2" name="Google Shape;7602;p29"/>
            <p:cNvSpPr/>
            <p:nvPr/>
          </p:nvSpPr>
          <p:spPr>
            <a:xfrm rot="-5400000">
              <a:off x="95870" y="49675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3" name="Google Shape;7603;p29"/>
          <p:cNvGrpSpPr/>
          <p:nvPr/>
        </p:nvGrpSpPr>
        <p:grpSpPr>
          <a:xfrm>
            <a:off x="49" y="-166851"/>
            <a:ext cx="434123" cy="5485949"/>
            <a:chOff x="13274" y="-166851"/>
            <a:chExt cx="434123" cy="5485949"/>
          </a:xfrm>
        </p:grpSpPr>
        <p:sp>
          <p:nvSpPr>
            <p:cNvPr id="7604" name="Google Shape;7604;p29"/>
            <p:cNvSpPr/>
            <p:nvPr/>
          </p:nvSpPr>
          <p:spPr>
            <a:xfrm rot="-5400000">
              <a:off x="-76071" y="4648688"/>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0" y="5509"/>
                    <a:pt x="13242" y="4611"/>
                    <a:pt x="13661" y="3407"/>
                  </a:cubicBezTo>
                  <a:cubicBezTo>
                    <a:pt x="14020" y="2372"/>
                    <a:pt x="13844" y="1181"/>
                    <a:pt x="13172" y="0"/>
                  </a:cubicBezTo>
                  <a:lnTo>
                    <a:pt x="12912" y="0"/>
                  </a:lnTo>
                  <a:cubicBezTo>
                    <a:pt x="13608" y="1161"/>
                    <a:pt x="13801" y="2332"/>
                    <a:pt x="13451" y="3334"/>
                  </a:cubicBezTo>
                  <a:cubicBezTo>
                    <a:pt x="13059" y="4468"/>
                    <a:pt x="12027" y="5316"/>
                    <a:pt x="10470" y="5789"/>
                  </a:cubicBezTo>
                  <a:cubicBezTo>
                    <a:pt x="8035" y="6527"/>
                    <a:pt x="7257" y="7702"/>
                    <a:pt x="7010" y="8311"/>
                  </a:cubicBezTo>
                  <a:cubicBezTo>
                    <a:pt x="6764" y="7702"/>
                    <a:pt x="5989" y="6527"/>
                    <a:pt x="3554" y="5789"/>
                  </a:cubicBezTo>
                  <a:cubicBezTo>
                    <a:pt x="1997" y="5316"/>
                    <a:pt x="962" y="4468"/>
                    <a:pt x="570"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5" name="Google Shape;7605;p29"/>
            <p:cNvSpPr/>
            <p:nvPr/>
          </p:nvSpPr>
          <p:spPr>
            <a:xfrm rot="-5400000">
              <a:off x="-60135" y="4680164"/>
              <a:ext cx="489326" cy="342507"/>
            </a:xfrm>
            <a:custGeom>
              <a:avLst/>
              <a:gdLst/>
              <a:ahLst/>
              <a:cxnLst/>
              <a:rect l="l" t="t" r="r" b="b"/>
              <a:pathLst>
                <a:path w="11745" h="8221" extrusionOk="0">
                  <a:moveTo>
                    <a:pt x="666" y="0"/>
                  </a:moveTo>
                  <a:cubicBezTo>
                    <a:pt x="137" y="965"/>
                    <a:pt x="0" y="1936"/>
                    <a:pt x="297" y="2781"/>
                  </a:cubicBezTo>
                  <a:cubicBezTo>
                    <a:pt x="646" y="3793"/>
                    <a:pt x="1557"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4" y="1936"/>
                    <a:pt x="11611" y="965"/>
                    <a:pt x="11082" y="0"/>
                  </a:cubicBezTo>
                  <a:lnTo>
                    <a:pt x="10830" y="0"/>
                  </a:lnTo>
                  <a:cubicBezTo>
                    <a:pt x="11378" y="945"/>
                    <a:pt x="11525" y="1893"/>
                    <a:pt x="11242" y="2708"/>
                  </a:cubicBezTo>
                  <a:cubicBezTo>
                    <a:pt x="10913" y="3650"/>
                    <a:pt x="10054" y="4358"/>
                    <a:pt x="8760" y="4751"/>
                  </a:cubicBezTo>
                  <a:cubicBezTo>
                    <a:pt x="6771" y="5356"/>
                    <a:pt x="6099" y="6308"/>
                    <a:pt x="5872"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6" name="Google Shape;7606;p29"/>
            <p:cNvSpPr/>
            <p:nvPr/>
          </p:nvSpPr>
          <p:spPr>
            <a:xfrm rot="-5400000">
              <a:off x="73289" y="4749803"/>
              <a:ext cx="91074" cy="203105"/>
            </a:xfrm>
            <a:custGeom>
              <a:avLst/>
              <a:gdLst/>
              <a:ahLst/>
              <a:cxnLst/>
              <a:rect l="l" t="t" r="r" b="b"/>
              <a:pathLst>
                <a:path w="2186" h="4875" extrusionOk="0">
                  <a:moveTo>
                    <a:pt x="1091" y="223"/>
                  </a:moveTo>
                  <a:cubicBezTo>
                    <a:pt x="1464" y="223"/>
                    <a:pt x="1963" y="3041"/>
                    <a:pt x="1963" y="3780"/>
                  </a:cubicBezTo>
                  <a:cubicBezTo>
                    <a:pt x="1963" y="4262"/>
                    <a:pt x="1574" y="4651"/>
                    <a:pt x="1091" y="4651"/>
                  </a:cubicBezTo>
                  <a:cubicBezTo>
                    <a:pt x="612" y="4648"/>
                    <a:pt x="223" y="4262"/>
                    <a:pt x="223" y="3780"/>
                  </a:cubicBezTo>
                  <a:cubicBezTo>
                    <a:pt x="223" y="3041"/>
                    <a:pt x="719" y="223"/>
                    <a:pt x="1091" y="223"/>
                  </a:cubicBezTo>
                  <a:close/>
                  <a:moveTo>
                    <a:pt x="1091" y="0"/>
                  </a:moveTo>
                  <a:cubicBezTo>
                    <a:pt x="389" y="0"/>
                    <a:pt x="0" y="3421"/>
                    <a:pt x="0" y="3780"/>
                  </a:cubicBezTo>
                  <a:cubicBezTo>
                    <a:pt x="0" y="4385"/>
                    <a:pt x="489" y="4874"/>
                    <a:pt x="1091" y="4874"/>
                  </a:cubicBezTo>
                  <a:cubicBezTo>
                    <a:pt x="1697" y="4874"/>
                    <a:pt x="2186" y="4385"/>
                    <a:pt x="2186" y="3780"/>
                  </a:cubicBezTo>
                  <a:cubicBezTo>
                    <a:pt x="2186" y="3421"/>
                    <a:pt x="1797"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7" name="Google Shape;7607;p29"/>
            <p:cNvSpPr/>
            <p:nvPr/>
          </p:nvSpPr>
          <p:spPr>
            <a:xfrm rot="-5400000">
              <a:off x="13503" y="4871249"/>
              <a:ext cx="156568" cy="157026"/>
            </a:xfrm>
            <a:custGeom>
              <a:avLst/>
              <a:gdLst/>
              <a:ahLst/>
              <a:cxnLst/>
              <a:rect l="l" t="t" r="r" b="b"/>
              <a:pathLst>
                <a:path w="3758" h="3769" extrusionOk="0">
                  <a:moveTo>
                    <a:pt x="2726" y="0"/>
                  </a:moveTo>
                  <a:cubicBezTo>
                    <a:pt x="1797" y="569"/>
                    <a:pt x="547" y="1787"/>
                    <a:pt x="384" y="1980"/>
                  </a:cubicBezTo>
                  <a:cubicBezTo>
                    <a:pt x="1" y="2445"/>
                    <a:pt x="68" y="3134"/>
                    <a:pt x="530" y="3520"/>
                  </a:cubicBezTo>
                  <a:cubicBezTo>
                    <a:pt x="735" y="3687"/>
                    <a:pt x="981" y="3768"/>
                    <a:pt x="1225" y="3768"/>
                  </a:cubicBezTo>
                  <a:cubicBezTo>
                    <a:pt x="1540" y="3768"/>
                    <a:pt x="1853" y="3633"/>
                    <a:pt x="2070" y="3370"/>
                  </a:cubicBezTo>
                  <a:cubicBezTo>
                    <a:pt x="2250" y="3154"/>
                    <a:pt x="2749" y="2375"/>
                    <a:pt x="3158" y="1597"/>
                  </a:cubicBezTo>
                  <a:cubicBezTo>
                    <a:pt x="3637" y="689"/>
                    <a:pt x="3757" y="240"/>
                    <a:pt x="3740" y="0"/>
                  </a:cubicBezTo>
                  <a:lnTo>
                    <a:pt x="3527" y="0"/>
                  </a:lnTo>
                  <a:cubicBezTo>
                    <a:pt x="3614" y="462"/>
                    <a:pt x="2343" y="2691"/>
                    <a:pt x="1901" y="3230"/>
                  </a:cubicBezTo>
                  <a:cubicBezTo>
                    <a:pt x="1734" y="3430"/>
                    <a:pt x="1488" y="3546"/>
                    <a:pt x="1229" y="3546"/>
                  </a:cubicBezTo>
                  <a:cubicBezTo>
                    <a:pt x="1026" y="3546"/>
                    <a:pt x="829" y="3477"/>
                    <a:pt x="673" y="3347"/>
                  </a:cubicBezTo>
                  <a:cubicBezTo>
                    <a:pt x="304" y="3041"/>
                    <a:pt x="254" y="2492"/>
                    <a:pt x="557" y="2123"/>
                  </a:cubicBezTo>
                  <a:cubicBezTo>
                    <a:pt x="939" y="1660"/>
                    <a:pt x="2446" y="353"/>
                    <a:pt x="3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8" name="Google Shape;7608;p29"/>
            <p:cNvSpPr/>
            <p:nvPr/>
          </p:nvSpPr>
          <p:spPr>
            <a:xfrm rot="-5400000">
              <a:off x="15940" y="4677706"/>
              <a:ext cx="151943" cy="157276"/>
            </a:xfrm>
            <a:custGeom>
              <a:avLst/>
              <a:gdLst/>
              <a:ahLst/>
              <a:cxnLst/>
              <a:rect l="l" t="t" r="r" b="b"/>
              <a:pathLst>
                <a:path w="3647" h="3775" extrusionOk="0">
                  <a:moveTo>
                    <a:pt x="240" y="0"/>
                  </a:moveTo>
                  <a:lnTo>
                    <a:pt x="17" y="3"/>
                  </a:lnTo>
                  <a:cubicBezTo>
                    <a:pt x="1" y="243"/>
                    <a:pt x="120" y="695"/>
                    <a:pt x="599" y="1600"/>
                  </a:cubicBezTo>
                  <a:cubicBezTo>
                    <a:pt x="1005" y="2379"/>
                    <a:pt x="1508" y="3157"/>
                    <a:pt x="1687" y="3377"/>
                  </a:cubicBezTo>
                  <a:cubicBezTo>
                    <a:pt x="1870" y="3600"/>
                    <a:pt x="2136" y="3739"/>
                    <a:pt x="2426" y="3769"/>
                  </a:cubicBezTo>
                  <a:cubicBezTo>
                    <a:pt x="2460" y="3773"/>
                    <a:pt x="2494" y="3774"/>
                    <a:pt x="2528" y="3774"/>
                  </a:cubicBezTo>
                  <a:cubicBezTo>
                    <a:pt x="2782" y="3774"/>
                    <a:pt x="3028" y="3687"/>
                    <a:pt x="3224" y="3523"/>
                  </a:cubicBezTo>
                  <a:cubicBezTo>
                    <a:pt x="3451" y="3340"/>
                    <a:pt x="3590" y="3071"/>
                    <a:pt x="3617" y="2785"/>
                  </a:cubicBezTo>
                  <a:cubicBezTo>
                    <a:pt x="3647" y="2495"/>
                    <a:pt x="3557" y="2206"/>
                    <a:pt x="3374" y="1983"/>
                  </a:cubicBezTo>
                  <a:cubicBezTo>
                    <a:pt x="3194" y="1767"/>
                    <a:pt x="2522" y="1128"/>
                    <a:pt x="1837" y="579"/>
                  </a:cubicBezTo>
                  <a:cubicBezTo>
                    <a:pt x="1584" y="373"/>
                    <a:pt x="1318" y="180"/>
                    <a:pt x="1042" y="3"/>
                  </a:cubicBezTo>
                  <a:lnTo>
                    <a:pt x="586" y="3"/>
                  </a:lnTo>
                  <a:cubicBezTo>
                    <a:pt x="799" y="100"/>
                    <a:pt x="1142" y="306"/>
                    <a:pt x="1697" y="752"/>
                  </a:cubicBezTo>
                  <a:cubicBezTo>
                    <a:pt x="2363" y="1281"/>
                    <a:pt x="3031" y="1920"/>
                    <a:pt x="3201" y="2123"/>
                  </a:cubicBezTo>
                  <a:cubicBezTo>
                    <a:pt x="3347" y="2302"/>
                    <a:pt x="3417" y="2532"/>
                    <a:pt x="3397" y="2761"/>
                  </a:cubicBezTo>
                  <a:cubicBezTo>
                    <a:pt x="3374" y="2991"/>
                    <a:pt x="3261" y="3204"/>
                    <a:pt x="3085" y="3350"/>
                  </a:cubicBezTo>
                  <a:cubicBezTo>
                    <a:pt x="2928" y="3480"/>
                    <a:pt x="2732" y="3550"/>
                    <a:pt x="2529" y="3550"/>
                  </a:cubicBezTo>
                  <a:cubicBezTo>
                    <a:pt x="2502" y="3550"/>
                    <a:pt x="2476" y="3546"/>
                    <a:pt x="2446" y="3546"/>
                  </a:cubicBezTo>
                  <a:cubicBezTo>
                    <a:pt x="2216" y="3523"/>
                    <a:pt x="2003" y="3410"/>
                    <a:pt x="1857" y="3234"/>
                  </a:cubicBezTo>
                  <a:cubicBezTo>
                    <a:pt x="1691" y="3027"/>
                    <a:pt x="1192" y="2249"/>
                    <a:pt x="796" y="1497"/>
                  </a:cubicBezTo>
                  <a:cubicBezTo>
                    <a:pt x="270" y="496"/>
                    <a:pt x="223"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9" name="Google Shape;7609;p29"/>
            <p:cNvSpPr/>
            <p:nvPr/>
          </p:nvSpPr>
          <p:spPr>
            <a:xfrm rot="-5400000">
              <a:off x="30106" y="4882519"/>
              <a:ext cx="92324" cy="107739"/>
            </a:xfrm>
            <a:custGeom>
              <a:avLst/>
              <a:gdLst/>
              <a:ahLst/>
              <a:cxnLst/>
              <a:rect l="l" t="t" r="r" b="b"/>
              <a:pathLst>
                <a:path w="2216" h="2586" extrusionOk="0">
                  <a:moveTo>
                    <a:pt x="2089" y="1"/>
                  </a:moveTo>
                  <a:cubicBezTo>
                    <a:pt x="2056" y="4"/>
                    <a:pt x="2026" y="17"/>
                    <a:pt x="2006" y="44"/>
                  </a:cubicBezTo>
                  <a:lnTo>
                    <a:pt x="37" y="2403"/>
                  </a:lnTo>
                  <a:cubicBezTo>
                    <a:pt x="0" y="2449"/>
                    <a:pt x="4"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0" name="Google Shape;7610;p29"/>
            <p:cNvSpPr/>
            <p:nvPr/>
          </p:nvSpPr>
          <p:spPr>
            <a:xfrm rot="-5400000">
              <a:off x="101807" y="4771988"/>
              <a:ext cx="9332" cy="158734"/>
            </a:xfrm>
            <a:custGeom>
              <a:avLst/>
              <a:gdLst/>
              <a:ahLst/>
              <a:cxnLst/>
              <a:rect l="l" t="t" r="r" b="b"/>
              <a:pathLst>
                <a:path w="224" h="3810" extrusionOk="0">
                  <a:moveTo>
                    <a:pt x="110" y="1"/>
                  </a:moveTo>
                  <a:cubicBezTo>
                    <a:pt x="51" y="1"/>
                    <a:pt x="1" y="51"/>
                    <a:pt x="1" y="110"/>
                  </a:cubicBezTo>
                  <a:lnTo>
                    <a:pt x="1" y="3697"/>
                  </a:lnTo>
                  <a:cubicBezTo>
                    <a:pt x="1" y="3757"/>
                    <a:pt x="51" y="3810"/>
                    <a:pt x="110" y="3810"/>
                  </a:cubicBezTo>
                  <a:cubicBezTo>
                    <a:pt x="174" y="3810"/>
                    <a:pt x="224" y="3760"/>
                    <a:pt x="224" y="3697"/>
                  </a:cubicBezTo>
                  <a:lnTo>
                    <a:pt x="224" y="110"/>
                  </a:lnTo>
                  <a:cubicBezTo>
                    <a:pt x="224" y="51"/>
                    <a:pt x="174"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1" name="Google Shape;7611;p29"/>
            <p:cNvSpPr/>
            <p:nvPr/>
          </p:nvSpPr>
          <p:spPr>
            <a:xfrm rot="-5400000">
              <a:off x="31356" y="471049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2" name="Google Shape;7612;p29"/>
            <p:cNvSpPr/>
            <p:nvPr/>
          </p:nvSpPr>
          <p:spPr>
            <a:xfrm rot="-5400000">
              <a:off x="174300" y="4915724"/>
              <a:ext cx="22498" cy="22498"/>
            </a:xfrm>
            <a:custGeom>
              <a:avLst/>
              <a:gdLst/>
              <a:ahLst/>
              <a:cxnLst/>
              <a:rect l="l" t="t" r="r" b="b"/>
              <a:pathLst>
                <a:path w="540" h="540" extrusionOk="0">
                  <a:moveTo>
                    <a:pt x="270" y="1"/>
                  </a:moveTo>
                  <a:cubicBezTo>
                    <a:pt x="124" y="1"/>
                    <a:pt x="1" y="124"/>
                    <a:pt x="1" y="270"/>
                  </a:cubicBezTo>
                  <a:cubicBezTo>
                    <a:pt x="4" y="420"/>
                    <a:pt x="124" y="540"/>
                    <a:pt x="270" y="540"/>
                  </a:cubicBezTo>
                  <a:cubicBezTo>
                    <a:pt x="420" y="540"/>
                    <a:pt x="540" y="420"/>
                    <a:pt x="540" y="270"/>
                  </a:cubicBezTo>
                  <a:cubicBezTo>
                    <a:pt x="540" y="124"/>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3" name="Google Shape;7613;p29"/>
            <p:cNvSpPr/>
            <p:nvPr/>
          </p:nvSpPr>
          <p:spPr>
            <a:xfrm rot="-5400000">
              <a:off x="53791" y="5017776"/>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9" y="536"/>
                    <a:pt x="539" y="417"/>
                    <a:pt x="539" y="267"/>
                  </a:cubicBezTo>
                  <a:cubicBezTo>
                    <a:pt x="539" y="121"/>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4" name="Google Shape;7614;p29"/>
            <p:cNvSpPr/>
            <p:nvPr/>
          </p:nvSpPr>
          <p:spPr>
            <a:xfrm rot="-5400000">
              <a:off x="53791" y="4663645"/>
              <a:ext cx="22498" cy="22373"/>
            </a:xfrm>
            <a:custGeom>
              <a:avLst/>
              <a:gdLst/>
              <a:ahLst/>
              <a:cxnLst/>
              <a:rect l="l" t="t" r="r" b="b"/>
              <a:pathLst>
                <a:path w="540" h="537" extrusionOk="0">
                  <a:moveTo>
                    <a:pt x="270" y="1"/>
                  </a:moveTo>
                  <a:cubicBezTo>
                    <a:pt x="124" y="1"/>
                    <a:pt x="0" y="121"/>
                    <a:pt x="0" y="267"/>
                  </a:cubicBezTo>
                  <a:cubicBezTo>
                    <a:pt x="0" y="417"/>
                    <a:pt x="124"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5" name="Google Shape;7615;p29"/>
            <p:cNvSpPr/>
            <p:nvPr/>
          </p:nvSpPr>
          <p:spPr>
            <a:xfrm rot="-5400000">
              <a:off x="174300" y="4766281"/>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6" name="Google Shape;7616;p29"/>
            <p:cNvSpPr/>
            <p:nvPr/>
          </p:nvSpPr>
          <p:spPr>
            <a:xfrm rot="-5400000">
              <a:off x="-76071" y="4079162"/>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78" y="6970"/>
                    <a:pt x="6901" y="8706"/>
                    <a:pt x="6901" y="8723"/>
                  </a:cubicBezTo>
                  <a:lnTo>
                    <a:pt x="7007" y="9731"/>
                  </a:lnTo>
                  <a:lnTo>
                    <a:pt x="7120" y="8726"/>
                  </a:lnTo>
                  <a:cubicBezTo>
                    <a:pt x="7120" y="8706"/>
                    <a:pt x="7353" y="6967"/>
                    <a:pt x="10530" y="6002"/>
                  </a:cubicBezTo>
                  <a:cubicBezTo>
                    <a:pt x="12161" y="5509"/>
                    <a:pt x="13242" y="4611"/>
                    <a:pt x="13661" y="3407"/>
                  </a:cubicBezTo>
                  <a:cubicBezTo>
                    <a:pt x="14020" y="2372"/>
                    <a:pt x="13844" y="1181"/>
                    <a:pt x="13169" y="0"/>
                  </a:cubicBezTo>
                  <a:lnTo>
                    <a:pt x="12909" y="0"/>
                  </a:lnTo>
                  <a:cubicBezTo>
                    <a:pt x="13605" y="1161"/>
                    <a:pt x="13801" y="2332"/>
                    <a:pt x="13451" y="3334"/>
                  </a:cubicBezTo>
                  <a:cubicBezTo>
                    <a:pt x="13056" y="4468"/>
                    <a:pt x="12024" y="5316"/>
                    <a:pt x="10467" y="5789"/>
                  </a:cubicBezTo>
                  <a:cubicBezTo>
                    <a:pt x="8032" y="6527"/>
                    <a:pt x="7253" y="7702"/>
                    <a:pt x="7011" y="8311"/>
                  </a:cubicBezTo>
                  <a:cubicBezTo>
                    <a:pt x="6764" y="7702"/>
                    <a:pt x="5986" y="6527"/>
                    <a:pt x="3551" y="5789"/>
                  </a:cubicBezTo>
                  <a:cubicBezTo>
                    <a:pt x="1994" y="5316"/>
                    <a:pt x="962" y="4468"/>
                    <a:pt x="566"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7" name="Google Shape;7617;p29"/>
            <p:cNvSpPr/>
            <p:nvPr/>
          </p:nvSpPr>
          <p:spPr>
            <a:xfrm rot="-5400000">
              <a:off x="-60135" y="4110638"/>
              <a:ext cx="489326" cy="342507"/>
            </a:xfrm>
            <a:custGeom>
              <a:avLst/>
              <a:gdLst/>
              <a:ahLst/>
              <a:cxnLst/>
              <a:rect l="l" t="t" r="r" b="b"/>
              <a:pathLst>
                <a:path w="11745" h="8221" extrusionOk="0">
                  <a:moveTo>
                    <a:pt x="663" y="0"/>
                  </a:moveTo>
                  <a:cubicBezTo>
                    <a:pt x="134"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68" y="5356"/>
                    <a:pt x="6096"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8" name="Google Shape;7618;p29"/>
            <p:cNvSpPr/>
            <p:nvPr/>
          </p:nvSpPr>
          <p:spPr>
            <a:xfrm rot="-5400000">
              <a:off x="73206" y="4180318"/>
              <a:ext cx="91241" cy="203105"/>
            </a:xfrm>
            <a:custGeom>
              <a:avLst/>
              <a:gdLst/>
              <a:ahLst/>
              <a:cxnLst/>
              <a:rect l="l" t="t" r="r" b="b"/>
              <a:pathLst>
                <a:path w="2190" h="4875" extrusionOk="0">
                  <a:moveTo>
                    <a:pt x="1095" y="223"/>
                  </a:moveTo>
                  <a:cubicBezTo>
                    <a:pt x="1467" y="223"/>
                    <a:pt x="1966" y="3041"/>
                    <a:pt x="1966" y="3780"/>
                  </a:cubicBezTo>
                  <a:cubicBezTo>
                    <a:pt x="1963" y="4262"/>
                    <a:pt x="1574" y="4648"/>
                    <a:pt x="1095" y="4651"/>
                  </a:cubicBezTo>
                  <a:cubicBezTo>
                    <a:pt x="612" y="4648"/>
                    <a:pt x="226" y="4262"/>
                    <a:pt x="223" y="3780"/>
                  </a:cubicBezTo>
                  <a:cubicBezTo>
                    <a:pt x="223" y="3041"/>
                    <a:pt x="722" y="223"/>
                    <a:pt x="1095" y="223"/>
                  </a:cubicBezTo>
                  <a:close/>
                  <a:moveTo>
                    <a:pt x="1095" y="0"/>
                  </a:moveTo>
                  <a:cubicBezTo>
                    <a:pt x="389" y="0"/>
                    <a:pt x="0" y="3421"/>
                    <a:pt x="0" y="3780"/>
                  </a:cubicBezTo>
                  <a:cubicBezTo>
                    <a:pt x="0" y="4385"/>
                    <a:pt x="489" y="4874"/>
                    <a:pt x="1095" y="4874"/>
                  </a:cubicBezTo>
                  <a:cubicBezTo>
                    <a:pt x="1697" y="4871"/>
                    <a:pt x="2186" y="4385"/>
                    <a:pt x="2189" y="3780"/>
                  </a:cubicBezTo>
                  <a:cubicBezTo>
                    <a:pt x="2189"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9" name="Google Shape;7619;p29"/>
            <p:cNvSpPr/>
            <p:nvPr/>
          </p:nvSpPr>
          <p:spPr>
            <a:xfrm rot="-5400000">
              <a:off x="13607" y="4301785"/>
              <a:ext cx="156359" cy="157026"/>
            </a:xfrm>
            <a:custGeom>
              <a:avLst/>
              <a:gdLst/>
              <a:ahLst/>
              <a:cxnLst/>
              <a:rect l="l" t="t" r="r" b="b"/>
              <a:pathLst>
                <a:path w="3753" h="3769" extrusionOk="0">
                  <a:moveTo>
                    <a:pt x="2722" y="0"/>
                  </a:moveTo>
                  <a:cubicBezTo>
                    <a:pt x="1793" y="569"/>
                    <a:pt x="542" y="1787"/>
                    <a:pt x="383" y="1980"/>
                  </a:cubicBezTo>
                  <a:cubicBezTo>
                    <a:pt x="0" y="2445"/>
                    <a:pt x="67" y="3134"/>
                    <a:pt x="529" y="3520"/>
                  </a:cubicBezTo>
                  <a:cubicBezTo>
                    <a:pt x="732" y="3687"/>
                    <a:pt x="978" y="3768"/>
                    <a:pt x="1223" y="3768"/>
                  </a:cubicBezTo>
                  <a:cubicBezTo>
                    <a:pt x="1538" y="3768"/>
                    <a:pt x="1852" y="3633"/>
                    <a:pt x="2069" y="3370"/>
                  </a:cubicBezTo>
                  <a:cubicBezTo>
                    <a:pt x="2249" y="3154"/>
                    <a:pt x="2748" y="2375"/>
                    <a:pt x="3157" y="1597"/>
                  </a:cubicBezTo>
                  <a:cubicBezTo>
                    <a:pt x="3636" y="689"/>
                    <a:pt x="3753" y="240"/>
                    <a:pt x="3740" y="0"/>
                  </a:cubicBezTo>
                  <a:lnTo>
                    <a:pt x="3527" y="0"/>
                  </a:lnTo>
                  <a:cubicBezTo>
                    <a:pt x="3613" y="462"/>
                    <a:pt x="2342" y="2691"/>
                    <a:pt x="1900" y="3230"/>
                  </a:cubicBezTo>
                  <a:cubicBezTo>
                    <a:pt x="1733" y="3430"/>
                    <a:pt x="1487" y="3546"/>
                    <a:pt x="1224"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0" name="Google Shape;7620;p29"/>
            <p:cNvSpPr/>
            <p:nvPr/>
          </p:nvSpPr>
          <p:spPr>
            <a:xfrm rot="-5400000">
              <a:off x="15940" y="4108138"/>
              <a:ext cx="151818" cy="157151"/>
            </a:xfrm>
            <a:custGeom>
              <a:avLst/>
              <a:gdLst/>
              <a:ahLst/>
              <a:cxnLst/>
              <a:rect l="l" t="t" r="r" b="b"/>
              <a:pathLst>
                <a:path w="3644" h="3772" extrusionOk="0">
                  <a:moveTo>
                    <a:pt x="13" y="0"/>
                  </a:moveTo>
                  <a:cubicBezTo>
                    <a:pt x="0" y="240"/>
                    <a:pt x="117" y="692"/>
                    <a:pt x="596" y="1600"/>
                  </a:cubicBezTo>
                  <a:cubicBezTo>
                    <a:pt x="1001" y="2375"/>
                    <a:pt x="1504" y="3157"/>
                    <a:pt x="1683" y="3373"/>
                  </a:cubicBezTo>
                  <a:cubicBezTo>
                    <a:pt x="1866" y="3596"/>
                    <a:pt x="2133" y="3739"/>
                    <a:pt x="2422" y="3766"/>
                  </a:cubicBezTo>
                  <a:cubicBezTo>
                    <a:pt x="2459" y="3770"/>
                    <a:pt x="2495" y="3772"/>
                    <a:pt x="2532" y="3772"/>
                  </a:cubicBezTo>
                  <a:cubicBezTo>
                    <a:pt x="2783" y="3772"/>
                    <a:pt x="3026" y="3683"/>
                    <a:pt x="3220" y="3520"/>
                  </a:cubicBezTo>
                  <a:cubicBezTo>
                    <a:pt x="3447" y="3337"/>
                    <a:pt x="3586" y="3071"/>
                    <a:pt x="3613" y="2781"/>
                  </a:cubicBezTo>
                  <a:cubicBezTo>
                    <a:pt x="3643" y="2492"/>
                    <a:pt x="3553" y="2206"/>
                    <a:pt x="3370" y="1983"/>
                  </a:cubicBezTo>
                  <a:cubicBezTo>
                    <a:pt x="3191" y="1763"/>
                    <a:pt x="2519" y="1124"/>
                    <a:pt x="1833" y="579"/>
                  </a:cubicBezTo>
                  <a:cubicBezTo>
                    <a:pt x="1580" y="369"/>
                    <a:pt x="1314" y="180"/>
                    <a:pt x="1041" y="0"/>
                  </a:cubicBezTo>
                  <a:lnTo>
                    <a:pt x="582" y="0"/>
                  </a:lnTo>
                  <a:cubicBezTo>
                    <a:pt x="795" y="96"/>
                    <a:pt x="1138" y="306"/>
                    <a:pt x="1693" y="749"/>
                  </a:cubicBezTo>
                  <a:cubicBezTo>
                    <a:pt x="2359" y="1281"/>
                    <a:pt x="3028" y="1916"/>
                    <a:pt x="3197" y="2123"/>
                  </a:cubicBezTo>
                  <a:cubicBezTo>
                    <a:pt x="3344" y="2299"/>
                    <a:pt x="3413" y="2528"/>
                    <a:pt x="3390" y="2758"/>
                  </a:cubicBezTo>
                  <a:cubicBezTo>
                    <a:pt x="3370" y="2991"/>
                    <a:pt x="3257" y="3200"/>
                    <a:pt x="3077" y="3347"/>
                  </a:cubicBezTo>
                  <a:cubicBezTo>
                    <a:pt x="2921" y="3477"/>
                    <a:pt x="2725" y="3546"/>
                    <a:pt x="2525" y="3546"/>
                  </a:cubicBezTo>
                  <a:cubicBezTo>
                    <a:pt x="2499" y="3546"/>
                    <a:pt x="2469" y="3546"/>
                    <a:pt x="2442" y="3543"/>
                  </a:cubicBezTo>
                  <a:cubicBezTo>
                    <a:pt x="2212" y="3523"/>
                    <a:pt x="2000" y="3410"/>
                    <a:pt x="1853" y="3230"/>
                  </a:cubicBezTo>
                  <a:cubicBezTo>
                    <a:pt x="1683"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1" name="Google Shape;7621;p29"/>
            <p:cNvSpPr/>
            <p:nvPr/>
          </p:nvSpPr>
          <p:spPr>
            <a:xfrm rot="-5400000">
              <a:off x="30022" y="4313034"/>
              <a:ext cx="92491" cy="107739"/>
            </a:xfrm>
            <a:custGeom>
              <a:avLst/>
              <a:gdLst/>
              <a:ahLst/>
              <a:cxnLst/>
              <a:rect l="l" t="t" r="r" b="b"/>
              <a:pathLst>
                <a:path w="2220" h="2586" extrusionOk="0">
                  <a:moveTo>
                    <a:pt x="2093" y="1"/>
                  </a:moveTo>
                  <a:cubicBezTo>
                    <a:pt x="2059" y="4"/>
                    <a:pt x="2029" y="17"/>
                    <a:pt x="2010" y="44"/>
                  </a:cubicBezTo>
                  <a:lnTo>
                    <a:pt x="40" y="2403"/>
                  </a:lnTo>
                  <a:cubicBezTo>
                    <a:pt x="0" y="2449"/>
                    <a:pt x="7" y="2519"/>
                    <a:pt x="53" y="2559"/>
                  </a:cubicBezTo>
                  <a:cubicBezTo>
                    <a:pt x="74" y="2577"/>
                    <a:pt x="99" y="2585"/>
                    <a:pt x="124" y="2585"/>
                  </a:cubicBezTo>
                  <a:cubicBezTo>
                    <a:pt x="156" y="2585"/>
                    <a:pt x="187" y="2572"/>
                    <a:pt x="210" y="2546"/>
                  </a:cubicBezTo>
                  <a:lnTo>
                    <a:pt x="2179" y="187"/>
                  </a:lnTo>
                  <a:cubicBezTo>
                    <a:pt x="2219" y="140"/>
                    <a:pt x="2212" y="67"/>
                    <a:pt x="2166" y="31"/>
                  </a:cubicBezTo>
                  <a:cubicBezTo>
                    <a:pt x="2146"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2" name="Google Shape;7622;p29"/>
            <p:cNvSpPr/>
            <p:nvPr/>
          </p:nvSpPr>
          <p:spPr>
            <a:xfrm rot="-5400000">
              <a:off x="101807" y="4202587"/>
              <a:ext cx="9332" cy="158734"/>
            </a:xfrm>
            <a:custGeom>
              <a:avLst/>
              <a:gdLst/>
              <a:ahLst/>
              <a:cxnLst/>
              <a:rect l="l" t="t" r="r" b="b"/>
              <a:pathLst>
                <a:path w="224" h="3810" extrusionOk="0">
                  <a:moveTo>
                    <a:pt x="114" y="1"/>
                  </a:moveTo>
                  <a:cubicBezTo>
                    <a:pt x="50" y="1"/>
                    <a:pt x="1" y="51"/>
                    <a:pt x="1" y="110"/>
                  </a:cubicBezTo>
                  <a:lnTo>
                    <a:pt x="1" y="3697"/>
                  </a:lnTo>
                  <a:cubicBezTo>
                    <a:pt x="1" y="3760"/>
                    <a:pt x="50" y="3810"/>
                    <a:pt x="114" y="3810"/>
                  </a:cubicBezTo>
                  <a:cubicBezTo>
                    <a:pt x="174" y="3807"/>
                    <a:pt x="223" y="3757"/>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3" name="Google Shape;7623;p29"/>
            <p:cNvSpPr/>
            <p:nvPr/>
          </p:nvSpPr>
          <p:spPr>
            <a:xfrm rot="-5400000">
              <a:off x="31293" y="4141031"/>
              <a:ext cx="89824" cy="107614"/>
            </a:xfrm>
            <a:custGeom>
              <a:avLst/>
              <a:gdLst/>
              <a:ahLst/>
              <a:cxnLst/>
              <a:rect l="l" t="t" r="r" b="b"/>
              <a:pathLst>
                <a:path w="2156" h="2583" extrusionOk="0">
                  <a:moveTo>
                    <a:pt x="126" y="1"/>
                  </a:moveTo>
                  <a:cubicBezTo>
                    <a:pt x="100" y="1"/>
                    <a:pt x="77" y="11"/>
                    <a:pt x="57" y="27"/>
                  </a:cubicBezTo>
                  <a:cubicBezTo>
                    <a:pt x="7" y="64"/>
                    <a:pt x="0" y="134"/>
                    <a:pt x="40" y="184"/>
                  </a:cubicBezTo>
                  <a:lnTo>
                    <a:pt x="1943" y="2542"/>
                  </a:lnTo>
                  <a:cubicBezTo>
                    <a:pt x="1966" y="2569"/>
                    <a:pt x="1998" y="2582"/>
                    <a:pt x="2030" y="2582"/>
                  </a:cubicBezTo>
                  <a:cubicBezTo>
                    <a:pt x="2055" y="2582"/>
                    <a:pt x="2079" y="2575"/>
                    <a:pt x="2099" y="2559"/>
                  </a:cubicBezTo>
                  <a:cubicBezTo>
                    <a:pt x="2149" y="2519"/>
                    <a:pt x="2156" y="2449"/>
                    <a:pt x="2116" y="2403"/>
                  </a:cubicBezTo>
                  <a:lnTo>
                    <a:pt x="213" y="44"/>
                  </a:lnTo>
                  <a:cubicBezTo>
                    <a:pt x="190" y="17"/>
                    <a:pt x="16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4" name="Google Shape;7624;p29"/>
            <p:cNvSpPr/>
            <p:nvPr/>
          </p:nvSpPr>
          <p:spPr>
            <a:xfrm rot="-5400000">
              <a:off x="174300" y="4346198"/>
              <a:ext cx="22498" cy="22498"/>
            </a:xfrm>
            <a:custGeom>
              <a:avLst/>
              <a:gdLst/>
              <a:ahLst/>
              <a:cxnLst/>
              <a:rect l="l" t="t" r="r" b="b"/>
              <a:pathLst>
                <a:path w="540" h="540" extrusionOk="0">
                  <a:moveTo>
                    <a:pt x="270" y="1"/>
                  </a:moveTo>
                  <a:cubicBezTo>
                    <a:pt x="121" y="1"/>
                    <a:pt x="1" y="124"/>
                    <a:pt x="1" y="270"/>
                  </a:cubicBezTo>
                  <a:cubicBezTo>
                    <a:pt x="1" y="420"/>
                    <a:pt x="121" y="540"/>
                    <a:pt x="270" y="540"/>
                  </a:cubicBezTo>
                  <a:cubicBezTo>
                    <a:pt x="417" y="540"/>
                    <a:pt x="540" y="420"/>
                    <a:pt x="540" y="270"/>
                  </a:cubicBezTo>
                  <a:cubicBezTo>
                    <a:pt x="540" y="124"/>
                    <a:pt x="41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5" name="Google Shape;7625;p29"/>
            <p:cNvSpPr/>
            <p:nvPr/>
          </p:nvSpPr>
          <p:spPr>
            <a:xfrm rot="-5400000">
              <a:off x="53853" y="4448313"/>
              <a:ext cx="22373" cy="22373"/>
            </a:xfrm>
            <a:custGeom>
              <a:avLst/>
              <a:gdLst/>
              <a:ahLst/>
              <a:cxnLst/>
              <a:rect l="l" t="t" r="r" b="b"/>
              <a:pathLst>
                <a:path w="537" h="537" extrusionOk="0">
                  <a:moveTo>
                    <a:pt x="270" y="1"/>
                  </a:moveTo>
                  <a:cubicBezTo>
                    <a:pt x="120" y="1"/>
                    <a:pt x="0" y="121"/>
                    <a:pt x="0" y="267"/>
                  </a:cubicBezTo>
                  <a:cubicBezTo>
                    <a:pt x="0" y="417"/>
                    <a:pt x="120" y="536"/>
                    <a:pt x="270" y="536"/>
                  </a:cubicBezTo>
                  <a:cubicBezTo>
                    <a:pt x="416" y="536"/>
                    <a:pt x="536" y="417"/>
                    <a:pt x="536" y="267"/>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6" name="Google Shape;7626;p29"/>
            <p:cNvSpPr/>
            <p:nvPr/>
          </p:nvSpPr>
          <p:spPr>
            <a:xfrm rot="-5400000">
              <a:off x="53791" y="4094119"/>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16" y="536"/>
                    <a:pt x="540" y="417"/>
                    <a:pt x="540" y="267"/>
                  </a:cubicBezTo>
                  <a:cubicBezTo>
                    <a:pt x="540"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7" name="Google Shape;7627;p29"/>
            <p:cNvSpPr/>
            <p:nvPr/>
          </p:nvSpPr>
          <p:spPr>
            <a:xfrm rot="-5400000">
              <a:off x="174362" y="4196817"/>
              <a:ext cx="22373" cy="22498"/>
            </a:xfrm>
            <a:custGeom>
              <a:avLst/>
              <a:gdLst/>
              <a:ahLst/>
              <a:cxnLst/>
              <a:rect l="l" t="t" r="r" b="b"/>
              <a:pathLst>
                <a:path w="537" h="540" extrusionOk="0">
                  <a:moveTo>
                    <a:pt x="270" y="1"/>
                  </a:moveTo>
                  <a:cubicBezTo>
                    <a:pt x="120" y="1"/>
                    <a:pt x="0" y="124"/>
                    <a:pt x="0" y="270"/>
                  </a:cubicBezTo>
                  <a:cubicBezTo>
                    <a:pt x="0" y="420"/>
                    <a:pt x="120" y="540"/>
                    <a:pt x="270" y="540"/>
                  </a:cubicBezTo>
                  <a:cubicBezTo>
                    <a:pt x="416" y="540"/>
                    <a:pt x="536" y="420"/>
                    <a:pt x="536" y="270"/>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8" name="Google Shape;7628;p29"/>
            <p:cNvSpPr/>
            <p:nvPr/>
          </p:nvSpPr>
          <p:spPr>
            <a:xfrm rot="-5400000">
              <a:off x="-76071" y="3509761"/>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1" y="5509"/>
                    <a:pt x="13242" y="4611"/>
                    <a:pt x="13661" y="3407"/>
                  </a:cubicBezTo>
                  <a:cubicBezTo>
                    <a:pt x="14020" y="2372"/>
                    <a:pt x="13847" y="1181"/>
                    <a:pt x="13172" y="0"/>
                  </a:cubicBezTo>
                  <a:lnTo>
                    <a:pt x="12912" y="0"/>
                  </a:lnTo>
                  <a:cubicBezTo>
                    <a:pt x="13608" y="1161"/>
                    <a:pt x="13801" y="2332"/>
                    <a:pt x="13455" y="3334"/>
                  </a:cubicBezTo>
                  <a:cubicBezTo>
                    <a:pt x="13059" y="4468"/>
                    <a:pt x="12027" y="5316"/>
                    <a:pt x="10470" y="5789"/>
                  </a:cubicBezTo>
                  <a:cubicBezTo>
                    <a:pt x="8035" y="6527"/>
                    <a:pt x="7257" y="7702"/>
                    <a:pt x="7011" y="8311"/>
                  </a:cubicBezTo>
                  <a:cubicBezTo>
                    <a:pt x="6764" y="7702"/>
                    <a:pt x="5989" y="6527"/>
                    <a:pt x="3554" y="5789"/>
                  </a:cubicBezTo>
                  <a:cubicBezTo>
                    <a:pt x="1997" y="5316"/>
                    <a:pt x="966" y="4468"/>
                    <a:pt x="570" y="3334"/>
                  </a:cubicBezTo>
                  <a:cubicBezTo>
                    <a:pt x="220"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9" name="Google Shape;7629;p29"/>
            <p:cNvSpPr/>
            <p:nvPr/>
          </p:nvSpPr>
          <p:spPr>
            <a:xfrm rot="-5400000">
              <a:off x="-60198" y="3541174"/>
              <a:ext cx="489451" cy="342507"/>
            </a:xfrm>
            <a:custGeom>
              <a:avLst/>
              <a:gdLst/>
              <a:ahLst/>
              <a:cxnLst/>
              <a:rect l="l" t="t" r="r" b="b"/>
              <a:pathLst>
                <a:path w="11748" h="8221" extrusionOk="0">
                  <a:moveTo>
                    <a:pt x="666" y="0"/>
                  </a:moveTo>
                  <a:cubicBezTo>
                    <a:pt x="137" y="965"/>
                    <a:pt x="1" y="1936"/>
                    <a:pt x="297" y="2781"/>
                  </a:cubicBezTo>
                  <a:cubicBezTo>
                    <a:pt x="649" y="3793"/>
                    <a:pt x="1558"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8" y="1936"/>
                    <a:pt x="11611" y="965"/>
                    <a:pt x="11082" y="0"/>
                  </a:cubicBezTo>
                  <a:lnTo>
                    <a:pt x="10830" y="0"/>
                  </a:lnTo>
                  <a:cubicBezTo>
                    <a:pt x="11379" y="945"/>
                    <a:pt x="11525" y="1893"/>
                    <a:pt x="11242" y="2708"/>
                  </a:cubicBezTo>
                  <a:cubicBezTo>
                    <a:pt x="10916" y="3650"/>
                    <a:pt x="10058" y="4358"/>
                    <a:pt x="8760" y="4751"/>
                  </a:cubicBezTo>
                  <a:cubicBezTo>
                    <a:pt x="6771" y="5356"/>
                    <a:pt x="6099" y="6308"/>
                    <a:pt x="5876"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0" name="Google Shape;7630;p29"/>
            <p:cNvSpPr/>
            <p:nvPr/>
          </p:nvSpPr>
          <p:spPr>
            <a:xfrm rot="-5400000">
              <a:off x="73268" y="3610855"/>
              <a:ext cx="91116" cy="203105"/>
            </a:xfrm>
            <a:custGeom>
              <a:avLst/>
              <a:gdLst/>
              <a:ahLst/>
              <a:cxnLst/>
              <a:rect l="l" t="t" r="r" b="b"/>
              <a:pathLst>
                <a:path w="2187" h="4875" extrusionOk="0">
                  <a:moveTo>
                    <a:pt x="1092" y="223"/>
                  </a:moveTo>
                  <a:cubicBezTo>
                    <a:pt x="1464" y="223"/>
                    <a:pt x="1963" y="3041"/>
                    <a:pt x="1963" y="3780"/>
                  </a:cubicBezTo>
                  <a:lnTo>
                    <a:pt x="1966" y="3780"/>
                  </a:lnTo>
                  <a:cubicBezTo>
                    <a:pt x="1963" y="4262"/>
                    <a:pt x="1574" y="4651"/>
                    <a:pt x="1092" y="4651"/>
                  </a:cubicBezTo>
                  <a:cubicBezTo>
                    <a:pt x="612" y="4651"/>
                    <a:pt x="220" y="4262"/>
                    <a:pt x="220" y="3780"/>
                  </a:cubicBezTo>
                  <a:cubicBezTo>
                    <a:pt x="220" y="3041"/>
                    <a:pt x="716"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1" name="Google Shape;7631;p29"/>
            <p:cNvSpPr/>
            <p:nvPr/>
          </p:nvSpPr>
          <p:spPr>
            <a:xfrm rot="-5400000">
              <a:off x="13587" y="3732238"/>
              <a:ext cx="156401" cy="157026"/>
            </a:xfrm>
            <a:custGeom>
              <a:avLst/>
              <a:gdLst/>
              <a:ahLst/>
              <a:cxnLst/>
              <a:rect l="l" t="t" r="r" b="b"/>
              <a:pathLst>
                <a:path w="3754" h="3769" extrusionOk="0">
                  <a:moveTo>
                    <a:pt x="2722" y="0"/>
                  </a:moveTo>
                  <a:cubicBezTo>
                    <a:pt x="1794" y="569"/>
                    <a:pt x="543" y="1787"/>
                    <a:pt x="383" y="1980"/>
                  </a:cubicBezTo>
                  <a:cubicBezTo>
                    <a:pt x="0" y="2449"/>
                    <a:pt x="64" y="3134"/>
                    <a:pt x="529" y="3520"/>
                  </a:cubicBezTo>
                  <a:cubicBezTo>
                    <a:pt x="733" y="3687"/>
                    <a:pt x="979" y="3769"/>
                    <a:pt x="1224" y="3769"/>
                  </a:cubicBezTo>
                  <a:cubicBezTo>
                    <a:pt x="1539" y="3769"/>
                    <a:pt x="1851" y="3634"/>
                    <a:pt x="2066" y="3373"/>
                  </a:cubicBezTo>
                  <a:cubicBezTo>
                    <a:pt x="2246" y="3157"/>
                    <a:pt x="2748" y="2375"/>
                    <a:pt x="3154" y="1600"/>
                  </a:cubicBezTo>
                  <a:cubicBezTo>
                    <a:pt x="3633" y="692"/>
                    <a:pt x="3753" y="240"/>
                    <a:pt x="3736" y="0"/>
                  </a:cubicBezTo>
                  <a:lnTo>
                    <a:pt x="3524" y="0"/>
                  </a:lnTo>
                  <a:cubicBezTo>
                    <a:pt x="3613" y="462"/>
                    <a:pt x="2339" y="2695"/>
                    <a:pt x="1897" y="3230"/>
                  </a:cubicBezTo>
                  <a:cubicBezTo>
                    <a:pt x="1730" y="3430"/>
                    <a:pt x="1484" y="3546"/>
                    <a:pt x="1225" y="3546"/>
                  </a:cubicBezTo>
                  <a:cubicBezTo>
                    <a:pt x="1022" y="3546"/>
                    <a:pt x="825" y="3477"/>
                    <a:pt x="672" y="3347"/>
                  </a:cubicBezTo>
                  <a:cubicBezTo>
                    <a:pt x="300" y="3041"/>
                    <a:pt x="250" y="2492"/>
                    <a:pt x="553" y="2123"/>
                  </a:cubicBezTo>
                  <a:cubicBezTo>
                    <a:pt x="935" y="1660"/>
                    <a:pt x="2439"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2" name="Google Shape;7632;p29"/>
            <p:cNvSpPr/>
            <p:nvPr/>
          </p:nvSpPr>
          <p:spPr>
            <a:xfrm rot="-5400000">
              <a:off x="15920" y="3538799"/>
              <a:ext cx="151818" cy="157109"/>
            </a:xfrm>
            <a:custGeom>
              <a:avLst/>
              <a:gdLst/>
              <a:ahLst/>
              <a:cxnLst/>
              <a:rect l="l" t="t" r="r" b="b"/>
              <a:pathLst>
                <a:path w="3644" h="3771" extrusionOk="0">
                  <a:moveTo>
                    <a:pt x="14" y="0"/>
                  </a:moveTo>
                  <a:cubicBezTo>
                    <a:pt x="1" y="240"/>
                    <a:pt x="117" y="692"/>
                    <a:pt x="596" y="1600"/>
                  </a:cubicBezTo>
                  <a:cubicBezTo>
                    <a:pt x="1002" y="2375"/>
                    <a:pt x="1505" y="3154"/>
                    <a:pt x="1684" y="3373"/>
                  </a:cubicBezTo>
                  <a:cubicBezTo>
                    <a:pt x="1867" y="3596"/>
                    <a:pt x="2133" y="3739"/>
                    <a:pt x="2423" y="3766"/>
                  </a:cubicBezTo>
                  <a:cubicBezTo>
                    <a:pt x="2457" y="3769"/>
                    <a:pt x="2491" y="3771"/>
                    <a:pt x="2526" y="3771"/>
                  </a:cubicBezTo>
                  <a:cubicBezTo>
                    <a:pt x="2779" y="3771"/>
                    <a:pt x="3025" y="3684"/>
                    <a:pt x="3221" y="3520"/>
                  </a:cubicBezTo>
                  <a:cubicBezTo>
                    <a:pt x="3448" y="3337"/>
                    <a:pt x="3587" y="3071"/>
                    <a:pt x="3614" y="2781"/>
                  </a:cubicBezTo>
                  <a:cubicBezTo>
                    <a:pt x="3644" y="2492"/>
                    <a:pt x="3554" y="2206"/>
                    <a:pt x="3371" y="1983"/>
                  </a:cubicBezTo>
                  <a:cubicBezTo>
                    <a:pt x="3191" y="1767"/>
                    <a:pt x="2519" y="1128"/>
                    <a:pt x="1834" y="579"/>
                  </a:cubicBezTo>
                  <a:cubicBezTo>
                    <a:pt x="1581" y="373"/>
                    <a:pt x="1315" y="180"/>
                    <a:pt x="1042" y="3"/>
                  </a:cubicBezTo>
                  <a:lnTo>
                    <a:pt x="583" y="3"/>
                  </a:lnTo>
                  <a:cubicBezTo>
                    <a:pt x="796" y="100"/>
                    <a:pt x="1139" y="306"/>
                    <a:pt x="1694" y="752"/>
                  </a:cubicBezTo>
                  <a:cubicBezTo>
                    <a:pt x="2360" y="1281"/>
                    <a:pt x="3028" y="1920"/>
                    <a:pt x="3198" y="2123"/>
                  </a:cubicBezTo>
                  <a:cubicBezTo>
                    <a:pt x="3344" y="2302"/>
                    <a:pt x="3414" y="2532"/>
                    <a:pt x="3394" y="2761"/>
                  </a:cubicBezTo>
                  <a:cubicBezTo>
                    <a:pt x="3371" y="2991"/>
                    <a:pt x="3258" y="3204"/>
                    <a:pt x="3082" y="3350"/>
                  </a:cubicBezTo>
                  <a:cubicBezTo>
                    <a:pt x="2925" y="3480"/>
                    <a:pt x="2729" y="3550"/>
                    <a:pt x="2529" y="3550"/>
                  </a:cubicBezTo>
                  <a:cubicBezTo>
                    <a:pt x="2503" y="3550"/>
                    <a:pt x="2473" y="3546"/>
                    <a:pt x="2446" y="3546"/>
                  </a:cubicBezTo>
                  <a:cubicBezTo>
                    <a:pt x="2213" y="3523"/>
                    <a:pt x="2004" y="3410"/>
                    <a:pt x="1857" y="3234"/>
                  </a:cubicBezTo>
                  <a:cubicBezTo>
                    <a:pt x="1688" y="3027"/>
                    <a:pt x="1189" y="2249"/>
                    <a:pt x="793" y="1497"/>
                  </a:cubicBezTo>
                  <a:cubicBezTo>
                    <a:pt x="267" y="496"/>
                    <a:pt x="221" y="13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3" name="Google Shape;7633;p29"/>
            <p:cNvSpPr/>
            <p:nvPr/>
          </p:nvSpPr>
          <p:spPr>
            <a:xfrm rot="-5400000">
              <a:off x="30106" y="3743591"/>
              <a:ext cx="92324" cy="107739"/>
            </a:xfrm>
            <a:custGeom>
              <a:avLst/>
              <a:gdLst/>
              <a:ahLst/>
              <a:cxnLst/>
              <a:rect l="l" t="t" r="r" b="b"/>
              <a:pathLst>
                <a:path w="2216" h="2586" extrusionOk="0">
                  <a:moveTo>
                    <a:pt x="2090" y="1"/>
                  </a:moveTo>
                  <a:cubicBezTo>
                    <a:pt x="2056" y="4"/>
                    <a:pt x="2026" y="17"/>
                    <a:pt x="2006" y="44"/>
                  </a:cubicBezTo>
                  <a:lnTo>
                    <a:pt x="37" y="2403"/>
                  </a:lnTo>
                  <a:cubicBezTo>
                    <a:pt x="0" y="2449"/>
                    <a:pt x="7"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4" name="Google Shape;7634;p29"/>
            <p:cNvSpPr/>
            <p:nvPr/>
          </p:nvSpPr>
          <p:spPr>
            <a:xfrm rot="-5400000">
              <a:off x="101807" y="3633061"/>
              <a:ext cx="9332" cy="158734"/>
            </a:xfrm>
            <a:custGeom>
              <a:avLst/>
              <a:gdLst/>
              <a:ahLst/>
              <a:cxnLst/>
              <a:rect l="l" t="t" r="r" b="b"/>
              <a:pathLst>
                <a:path w="224" h="3810" extrusionOk="0">
                  <a:moveTo>
                    <a:pt x="111" y="1"/>
                  </a:moveTo>
                  <a:cubicBezTo>
                    <a:pt x="51" y="1"/>
                    <a:pt x="1" y="51"/>
                    <a:pt x="1" y="110"/>
                  </a:cubicBezTo>
                  <a:lnTo>
                    <a:pt x="1" y="3697"/>
                  </a:lnTo>
                  <a:cubicBezTo>
                    <a:pt x="1" y="3757"/>
                    <a:pt x="51" y="3810"/>
                    <a:pt x="111" y="3810"/>
                  </a:cubicBezTo>
                  <a:cubicBezTo>
                    <a:pt x="174" y="3810"/>
                    <a:pt x="224" y="3757"/>
                    <a:pt x="224" y="3697"/>
                  </a:cubicBezTo>
                  <a:lnTo>
                    <a:pt x="224" y="110"/>
                  </a:lnTo>
                  <a:cubicBezTo>
                    <a:pt x="224" y="51"/>
                    <a:pt x="174"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5" name="Google Shape;7635;p29"/>
            <p:cNvSpPr/>
            <p:nvPr/>
          </p:nvSpPr>
          <p:spPr>
            <a:xfrm rot="-5400000">
              <a:off x="31356" y="3571567"/>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6" name="Google Shape;7636;p29"/>
            <p:cNvSpPr/>
            <p:nvPr/>
          </p:nvSpPr>
          <p:spPr>
            <a:xfrm rot="-5400000">
              <a:off x="174383" y="3776713"/>
              <a:ext cx="22331" cy="22498"/>
            </a:xfrm>
            <a:custGeom>
              <a:avLst/>
              <a:gdLst/>
              <a:ahLst/>
              <a:cxnLst/>
              <a:rect l="l" t="t" r="r" b="b"/>
              <a:pathLst>
                <a:path w="536" h="540" extrusionOk="0">
                  <a:moveTo>
                    <a:pt x="266" y="1"/>
                  </a:moveTo>
                  <a:cubicBezTo>
                    <a:pt x="120" y="1"/>
                    <a:pt x="0" y="121"/>
                    <a:pt x="0" y="270"/>
                  </a:cubicBezTo>
                  <a:cubicBezTo>
                    <a:pt x="0" y="420"/>
                    <a:pt x="120" y="540"/>
                    <a:pt x="266" y="540"/>
                  </a:cubicBezTo>
                  <a:cubicBezTo>
                    <a:pt x="416" y="540"/>
                    <a:pt x="536" y="420"/>
                    <a:pt x="536" y="270"/>
                  </a:cubicBezTo>
                  <a:cubicBezTo>
                    <a:pt x="536" y="124"/>
                    <a:pt x="416"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7" name="Google Shape;7637;p29"/>
            <p:cNvSpPr/>
            <p:nvPr/>
          </p:nvSpPr>
          <p:spPr>
            <a:xfrm rot="-5400000">
              <a:off x="53791" y="3878849"/>
              <a:ext cx="22498" cy="22373"/>
            </a:xfrm>
            <a:custGeom>
              <a:avLst/>
              <a:gdLst/>
              <a:ahLst/>
              <a:cxnLst/>
              <a:rect l="l" t="t" r="r" b="b"/>
              <a:pathLst>
                <a:path w="540" h="537" extrusionOk="0">
                  <a:moveTo>
                    <a:pt x="267" y="1"/>
                  </a:moveTo>
                  <a:cubicBezTo>
                    <a:pt x="120" y="1"/>
                    <a:pt x="0" y="119"/>
                    <a:pt x="0" y="267"/>
                  </a:cubicBezTo>
                  <a:cubicBezTo>
                    <a:pt x="0" y="417"/>
                    <a:pt x="120" y="536"/>
                    <a:pt x="270" y="536"/>
                  </a:cubicBezTo>
                  <a:cubicBezTo>
                    <a:pt x="272" y="536"/>
                    <a:pt x="274" y="536"/>
                    <a:pt x="276" y="536"/>
                  </a:cubicBezTo>
                  <a:cubicBezTo>
                    <a:pt x="423" y="536"/>
                    <a:pt x="539" y="415"/>
                    <a:pt x="539" y="267"/>
                  </a:cubicBezTo>
                  <a:cubicBezTo>
                    <a:pt x="539" y="121"/>
                    <a:pt x="419" y="1"/>
                    <a:pt x="273" y="1"/>
                  </a:cubicBezTo>
                  <a:cubicBezTo>
                    <a:pt x="271" y="1"/>
                    <a:pt x="26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8" name="Google Shape;7638;p29"/>
            <p:cNvSpPr/>
            <p:nvPr/>
          </p:nvSpPr>
          <p:spPr>
            <a:xfrm rot="-5400000">
              <a:off x="53853" y="3524655"/>
              <a:ext cx="22373" cy="22373"/>
            </a:xfrm>
            <a:custGeom>
              <a:avLst/>
              <a:gdLst/>
              <a:ahLst/>
              <a:cxnLst/>
              <a:rect l="l" t="t" r="r" b="b"/>
              <a:pathLst>
                <a:path w="537" h="537" extrusionOk="0">
                  <a:moveTo>
                    <a:pt x="267" y="1"/>
                  </a:moveTo>
                  <a:cubicBezTo>
                    <a:pt x="121" y="1"/>
                    <a:pt x="1" y="121"/>
                    <a:pt x="1" y="267"/>
                  </a:cubicBezTo>
                  <a:cubicBezTo>
                    <a:pt x="1" y="417"/>
                    <a:pt x="121" y="536"/>
                    <a:pt x="267" y="536"/>
                  </a:cubicBezTo>
                  <a:cubicBezTo>
                    <a:pt x="417" y="536"/>
                    <a:pt x="536" y="417"/>
                    <a:pt x="536" y="267"/>
                  </a:cubicBezTo>
                  <a:cubicBezTo>
                    <a:pt x="536" y="121"/>
                    <a:pt x="41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9" name="Google Shape;7639;p29"/>
            <p:cNvSpPr/>
            <p:nvPr/>
          </p:nvSpPr>
          <p:spPr>
            <a:xfrm rot="-5400000">
              <a:off x="174300" y="3627353"/>
              <a:ext cx="22498" cy="22498"/>
            </a:xfrm>
            <a:custGeom>
              <a:avLst/>
              <a:gdLst/>
              <a:ahLst/>
              <a:cxnLst/>
              <a:rect l="l" t="t" r="r" b="b"/>
              <a:pathLst>
                <a:path w="540" h="540" extrusionOk="0">
                  <a:moveTo>
                    <a:pt x="270" y="1"/>
                  </a:moveTo>
                  <a:cubicBezTo>
                    <a:pt x="123" y="1"/>
                    <a:pt x="0" y="124"/>
                    <a:pt x="0" y="270"/>
                  </a:cubicBezTo>
                  <a:cubicBezTo>
                    <a:pt x="0" y="420"/>
                    <a:pt x="123"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0" name="Google Shape;7640;p29"/>
            <p:cNvSpPr/>
            <p:nvPr/>
          </p:nvSpPr>
          <p:spPr>
            <a:xfrm rot="-5400000">
              <a:off x="-76134" y="2940297"/>
              <a:ext cx="584275" cy="405459"/>
            </a:xfrm>
            <a:custGeom>
              <a:avLst/>
              <a:gdLst/>
              <a:ahLst/>
              <a:cxnLst/>
              <a:rect l="l" t="t" r="r" b="b"/>
              <a:pathLst>
                <a:path w="14024" h="9732" extrusionOk="0">
                  <a:moveTo>
                    <a:pt x="849" y="0"/>
                  </a:moveTo>
                  <a:cubicBezTo>
                    <a:pt x="177" y="1181"/>
                    <a:pt x="1" y="2372"/>
                    <a:pt x="360" y="3407"/>
                  </a:cubicBezTo>
                  <a:cubicBezTo>
                    <a:pt x="779" y="4611"/>
                    <a:pt x="1860" y="5509"/>
                    <a:pt x="3491" y="6002"/>
                  </a:cubicBezTo>
                  <a:cubicBezTo>
                    <a:pt x="6681" y="6970"/>
                    <a:pt x="6901" y="8706"/>
                    <a:pt x="6901" y="8723"/>
                  </a:cubicBezTo>
                  <a:lnTo>
                    <a:pt x="7010" y="9731"/>
                  </a:lnTo>
                  <a:lnTo>
                    <a:pt x="7123" y="8726"/>
                  </a:lnTo>
                  <a:cubicBezTo>
                    <a:pt x="7123" y="8706"/>
                    <a:pt x="7356" y="6967"/>
                    <a:pt x="10534" y="6002"/>
                  </a:cubicBezTo>
                  <a:cubicBezTo>
                    <a:pt x="12164" y="5509"/>
                    <a:pt x="13245" y="4611"/>
                    <a:pt x="13664" y="3407"/>
                  </a:cubicBezTo>
                  <a:cubicBezTo>
                    <a:pt x="14023" y="2372"/>
                    <a:pt x="13847" y="1181"/>
                    <a:pt x="13175" y="0"/>
                  </a:cubicBezTo>
                  <a:lnTo>
                    <a:pt x="12916" y="0"/>
                  </a:lnTo>
                  <a:cubicBezTo>
                    <a:pt x="13611" y="1161"/>
                    <a:pt x="13804" y="2332"/>
                    <a:pt x="13455" y="3334"/>
                  </a:cubicBezTo>
                  <a:cubicBezTo>
                    <a:pt x="13059" y="4468"/>
                    <a:pt x="12027" y="5316"/>
                    <a:pt x="10470" y="5789"/>
                  </a:cubicBezTo>
                  <a:cubicBezTo>
                    <a:pt x="8035" y="6527"/>
                    <a:pt x="7257" y="7702"/>
                    <a:pt x="7014" y="8311"/>
                  </a:cubicBezTo>
                  <a:cubicBezTo>
                    <a:pt x="6768" y="7702"/>
                    <a:pt x="5989" y="6527"/>
                    <a:pt x="3554" y="5789"/>
                  </a:cubicBezTo>
                  <a:cubicBezTo>
                    <a:pt x="1997" y="5316"/>
                    <a:pt x="965" y="4468"/>
                    <a:pt x="570" y="3334"/>
                  </a:cubicBezTo>
                  <a:cubicBezTo>
                    <a:pt x="224" y="2332"/>
                    <a:pt x="416"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1" name="Google Shape;7641;p29"/>
            <p:cNvSpPr/>
            <p:nvPr/>
          </p:nvSpPr>
          <p:spPr>
            <a:xfrm rot="-5400000">
              <a:off x="-60135" y="2971710"/>
              <a:ext cx="489326" cy="342507"/>
            </a:xfrm>
            <a:custGeom>
              <a:avLst/>
              <a:gdLst/>
              <a:ahLst/>
              <a:cxnLst/>
              <a:rect l="l" t="t" r="r" b="b"/>
              <a:pathLst>
                <a:path w="11745" h="8221" extrusionOk="0">
                  <a:moveTo>
                    <a:pt x="663" y="0"/>
                  </a:moveTo>
                  <a:cubicBezTo>
                    <a:pt x="137"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71" y="5356"/>
                    <a:pt x="6099"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2" name="Google Shape;7642;p29"/>
            <p:cNvSpPr/>
            <p:nvPr/>
          </p:nvSpPr>
          <p:spPr>
            <a:xfrm rot="-5400000">
              <a:off x="73268" y="3041328"/>
              <a:ext cx="91116" cy="203105"/>
            </a:xfrm>
            <a:custGeom>
              <a:avLst/>
              <a:gdLst/>
              <a:ahLst/>
              <a:cxnLst/>
              <a:rect l="l" t="t" r="r" b="b"/>
              <a:pathLst>
                <a:path w="2187" h="4875" extrusionOk="0">
                  <a:moveTo>
                    <a:pt x="1092" y="223"/>
                  </a:moveTo>
                  <a:cubicBezTo>
                    <a:pt x="1464" y="223"/>
                    <a:pt x="1963" y="3041"/>
                    <a:pt x="1963" y="3780"/>
                  </a:cubicBezTo>
                  <a:cubicBezTo>
                    <a:pt x="1960" y="4259"/>
                    <a:pt x="1571" y="4648"/>
                    <a:pt x="1092" y="4651"/>
                  </a:cubicBezTo>
                  <a:cubicBezTo>
                    <a:pt x="613" y="4648"/>
                    <a:pt x="223" y="4262"/>
                    <a:pt x="220" y="3780"/>
                  </a:cubicBezTo>
                  <a:cubicBezTo>
                    <a:pt x="220" y="3041"/>
                    <a:pt x="719" y="223"/>
                    <a:pt x="1092" y="223"/>
                  </a:cubicBezTo>
                  <a:close/>
                  <a:moveTo>
                    <a:pt x="1092" y="0"/>
                  </a:moveTo>
                  <a:cubicBezTo>
                    <a:pt x="390" y="0"/>
                    <a:pt x="0" y="3421"/>
                    <a:pt x="0" y="3780"/>
                  </a:cubicBezTo>
                  <a:cubicBezTo>
                    <a:pt x="0" y="4382"/>
                    <a:pt x="490" y="4871"/>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3" name="Google Shape;7643;p29"/>
            <p:cNvSpPr/>
            <p:nvPr/>
          </p:nvSpPr>
          <p:spPr>
            <a:xfrm rot="-5400000">
              <a:off x="13607" y="3162858"/>
              <a:ext cx="156359" cy="157026"/>
            </a:xfrm>
            <a:custGeom>
              <a:avLst/>
              <a:gdLst/>
              <a:ahLst/>
              <a:cxnLst/>
              <a:rect l="l" t="t" r="r" b="b"/>
              <a:pathLst>
                <a:path w="3753" h="3769" extrusionOk="0">
                  <a:moveTo>
                    <a:pt x="2725" y="0"/>
                  </a:moveTo>
                  <a:cubicBezTo>
                    <a:pt x="1797" y="569"/>
                    <a:pt x="543" y="1787"/>
                    <a:pt x="383" y="1980"/>
                  </a:cubicBezTo>
                  <a:cubicBezTo>
                    <a:pt x="0" y="2445"/>
                    <a:pt x="67" y="3134"/>
                    <a:pt x="529" y="3520"/>
                  </a:cubicBezTo>
                  <a:cubicBezTo>
                    <a:pt x="733" y="3687"/>
                    <a:pt x="978" y="3768"/>
                    <a:pt x="1223" y="3768"/>
                  </a:cubicBezTo>
                  <a:cubicBezTo>
                    <a:pt x="1539" y="3768"/>
                    <a:pt x="1852" y="3633"/>
                    <a:pt x="2070" y="3370"/>
                  </a:cubicBezTo>
                  <a:cubicBezTo>
                    <a:pt x="2249" y="3154"/>
                    <a:pt x="2748" y="2375"/>
                    <a:pt x="3157" y="1597"/>
                  </a:cubicBezTo>
                  <a:cubicBezTo>
                    <a:pt x="3637" y="689"/>
                    <a:pt x="3753" y="240"/>
                    <a:pt x="3740" y="0"/>
                  </a:cubicBezTo>
                  <a:lnTo>
                    <a:pt x="3527" y="0"/>
                  </a:lnTo>
                  <a:cubicBezTo>
                    <a:pt x="3613" y="462"/>
                    <a:pt x="2342" y="2691"/>
                    <a:pt x="1900" y="3230"/>
                  </a:cubicBezTo>
                  <a:cubicBezTo>
                    <a:pt x="1734" y="3430"/>
                    <a:pt x="1487" y="3546"/>
                    <a:pt x="1228"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4" name="Google Shape;7644;p29"/>
            <p:cNvSpPr/>
            <p:nvPr/>
          </p:nvSpPr>
          <p:spPr>
            <a:xfrm rot="-5400000">
              <a:off x="15836" y="2969315"/>
              <a:ext cx="151985" cy="157109"/>
            </a:xfrm>
            <a:custGeom>
              <a:avLst/>
              <a:gdLst/>
              <a:ahLst/>
              <a:cxnLst/>
              <a:rect l="l" t="t" r="r" b="b"/>
              <a:pathLst>
                <a:path w="3648" h="3771" extrusionOk="0">
                  <a:moveTo>
                    <a:pt x="14" y="0"/>
                  </a:moveTo>
                  <a:cubicBezTo>
                    <a:pt x="1" y="240"/>
                    <a:pt x="121" y="692"/>
                    <a:pt x="596" y="1600"/>
                  </a:cubicBezTo>
                  <a:cubicBezTo>
                    <a:pt x="1006" y="2375"/>
                    <a:pt x="1505" y="3157"/>
                    <a:pt x="1684" y="3373"/>
                  </a:cubicBezTo>
                  <a:cubicBezTo>
                    <a:pt x="1871" y="3596"/>
                    <a:pt x="2137" y="3739"/>
                    <a:pt x="2423" y="3766"/>
                  </a:cubicBezTo>
                  <a:cubicBezTo>
                    <a:pt x="2457" y="3769"/>
                    <a:pt x="2491" y="3771"/>
                    <a:pt x="2526" y="3771"/>
                  </a:cubicBezTo>
                  <a:cubicBezTo>
                    <a:pt x="2780" y="3771"/>
                    <a:pt x="3028" y="3684"/>
                    <a:pt x="3225" y="3523"/>
                  </a:cubicBezTo>
                  <a:cubicBezTo>
                    <a:pt x="3447" y="3340"/>
                    <a:pt x="3591" y="3071"/>
                    <a:pt x="3617" y="2785"/>
                  </a:cubicBezTo>
                  <a:cubicBezTo>
                    <a:pt x="3647" y="2495"/>
                    <a:pt x="3557" y="2206"/>
                    <a:pt x="3371" y="1983"/>
                  </a:cubicBezTo>
                  <a:cubicBezTo>
                    <a:pt x="3191" y="1767"/>
                    <a:pt x="2523" y="1128"/>
                    <a:pt x="1837" y="579"/>
                  </a:cubicBezTo>
                  <a:cubicBezTo>
                    <a:pt x="1581" y="373"/>
                    <a:pt x="1318" y="180"/>
                    <a:pt x="1042" y="3"/>
                  </a:cubicBezTo>
                  <a:lnTo>
                    <a:pt x="586" y="3"/>
                  </a:lnTo>
                  <a:cubicBezTo>
                    <a:pt x="799" y="100"/>
                    <a:pt x="1142" y="306"/>
                    <a:pt x="1698" y="752"/>
                  </a:cubicBezTo>
                  <a:cubicBezTo>
                    <a:pt x="2360" y="1281"/>
                    <a:pt x="3032" y="1920"/>
                    <a:pt x="3198" y="2123"/>
                  </a:cubicBezTo>
                  <a:cubicBezTo>
                    <a:pt x="3348" y="2302"/>
                    <a:pt x="3418" y="2532"/>
                    <a:pt x="3394" y="2761"/>
                  </a:cubicBezTo>
                  <a:cubicBezTo>
                    <a:pt x="3374" y="2991"/>
                    <a:pt x="3261" y="3204"/>
                    <a:pt x="3082" y="3350"/>
                  </a:cubicBezTo>
                  <a:cubicBezTo>
                    <a:pt x="2928" y="3480"/>
                    <a:pt x="2732" y="3550"/>
                    <a:pt x="2529" y="3550"/>
                  </a:cubicBezTo>
                  <a:cubicBezTo>
                    <a:pt x="2503" y="3550"/>
                    <a:pt x="2476" y="3546"/>
                    <a:pt x="2446" y="3546"/>
                  </a:cubicBezTo>
                  <a:cubicBezTo>
                    <a:pt x="2217" y="3523"/>
                    <a:pt x="2004" y="3410"/>
                    <a:pt x="1857" y="3234"/>
                  </a:cubicBezTo>
                  <a:cubicBezTo>
                    <a:pt x="1688" y="3027"/>
                    <a:pt x="1192" y="2249"/>
                    <a:pt x="796" y="1497"/>
                  </a:cubicBezTo>
                  <a:cubicBezTo>
                    <a:pt x="270" y="496"/>
                    <a:pt x="224"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5" name="Google Shape;7645;p29"/>
            <p:cNvSpPr/>
            <p:nvPr/>
          </p:nvSpPr>
          <p:spPr>
            <a:xfrm rot="-5400000">
              <a:off x="30106" y="3174190"/>
              <a:ext cx="92324" cy="107739"/>
            </a:xfrm>
            <a:custGeom>
              <a:avLst/>
              <a:gdLst/>
              <a:ahLst/>
              <a:cxnLst/>
              <a:rect l="l" t="t" r="r" b="b"/>
              <a:pathLst>
                <a:path w="2216" h="2586" extrusionOk="0">
                  <a:moveTo>
                    <a:pt x="2093" y="1"/>
                  </a:moveTo>
                  <a:cubicBezTo>
                    <a:pt x="2059" y="1"/>
                    <a:pt x="2026" y="17"/>
                    <a:pt x="2006" y="44"/>
                  </a:cubicBezTo>
                  <a:lnTo>
                    <a:pt x="37" y="2403"/>
                  </a:lnTo>
                  <a:cubicBezTo>
                    <a:pt x="0" y="2449"/>
                    <a:pt x="3" y="2519"/>
                    <a:pt x="53" y="2559"/>
                  </a:cubicBezTo>
                  <a:cubicBezTo>
                    <a:pt x="74" y="2577"/>
                    <a:pt x="99" y="2585"/>
                    <a:pt x="124" y="2585"/>
                  </a:cubicBezTo>
                  <a:cubicBezTo>
                    <a:pt x="156" y="2585"/>
                    <a:pt x="187" y="2572"/>
                    <a:pt x="210" y="2546"/>
                  </a:cubicBezTo>
                  <a:lnTo>
                    <a:pt x="2179" y="187"/>
                  </a:lnTo>
                  <a:cubicBezTo>
                    <a:pt x="2216" y="140"/>
                    <a:pt x="2209" y="67"/>
                    <a:pt x="2163" y="31"/>
                  </a:cubicBezTo>
                  <a:cubicBezTo>
                    <a:pt x="2143"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6" name="Google Shape;7646;p29"/>
            <p:cNvSpPr/>
            <p:nvPr/>
          </p:nvSpPr>
          <p:spPr>
            <a:xfrm rot="-5400000">
              <a:off x="101807" y="3063659"/>
              <a:ext cx="9332" cy="158734"/>
            </a:xfrm>
            <a:custGeom>
              <a:avLst/>
              <a:gdLst/>
              <a:ahLst/>
              <a:cxnLst/>
              <a:rect l="l" t="t" r="r" b="b"/>
              <a:pathLst>
                <a:path w="224" h="3810" extrusionOk="0">
                  <a:moveTo>
                    <a:pt x="114" y="1"/>
                  </a:moveTo>
                  <a:cubicBezTo>
                    <a:pt x="50" y="1"/>
                    <a:pt x="1" y="51"/>
                    <a:pt x="1" y="110"/>
                  </a:cubicBezTo>
                  <a:lnTo>
                    <a:pt x="1" y="3697"/>
                  </a:lnTo>
                  <a:cubicBezTo>
                    <a:pt x="1" y="3757"/>
                    <a:pt x="50" y="3807"/>
                    <a:pt x="114" y="3810"/>
                  </a:cubicBezTo>
                  <a:cubicBezTo>
                    <a:pt x="174" y="3810"/>
                    <a:pt x="223" y="3760"/>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7" name="Google Shape;7647;p29"/>
            <p:cNvSpPr/>
            <p:nvPr/>
          </p:nvSpPr>
          <p:spPr>
            <a:xfrm rot="-5400000">
              <a:off x="31356" y="300216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5" y="2582"/>
                    <a:pt x="2028" y="2582"/>
                  </a:cubicBezTo>
                  <a:cubicBezTo>
                    <a:pt x="2053" y="2582"/>
                    <a:pt x="2078" y="2575"/>
                    <a:pt x="2099" y="2559"/>
                  </a:cubicBezTo>
                  <a:cubicBezTo>
                    <a:pt x="2146" y="2519"/>
                    <a:pt x="2153" y="2449"/>
                    <a:pt x="2116" y="2403"/>
                  </a:cubicBezTo>
                  <a:lnTo>
                    <a:pt x="210" y="44"/>
                  </a:lnTo>
                  <a:cubicBezTo>
                    <a:pt x="190" y="17"/>
                    <a:pt x="15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8" name="Google Shape;7648;p29"/>
            <p:cNvSpPr/>
            <p:nvPr/>
          </p:nvSpPr>
          <p:spPr>
            <a:xfrm rot="-5400000">
              <a:off x="174300" y="3207228"/>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9" y="420"/>
                    <a:pt x="539" y="270"/>
                  </a:cubicBezTo>
                  <a:cubicBezTo>
                    <a:pt x="539" y="124"/>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9" name="Google Shape;7649;p29"/>
            <p:cNvSpPr/>
            <p:nvPr/>
          </p:nvSpPr>
          <p:spPr>
            <a:xfrm rot="-5400000">
              <a:off x="53791" y="3309322"/>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6" y="536"/>
                    <a:pt x="539" y="417"/>
                    <a:pt x="539" y="267"/>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0" name="Google Shape;7650;p29"/>
            <p:cNvSpPr/>
            <p:nvPr/>
          </p:nvSpPr>
          <p:spPr>
            <a:xfrm rot="-5400000">
              <a:off x="53791" y="2955191"/>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20" y="536"/>
                    <a:pt x="540" y="417"/>
                    <a:pt x="540" y="267"/>
                  </a:cubicBezTo>
                  <a:cubicBezTo>
                    <a:pt x="540"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1" name="Google Shape;7651;p29"/>
            <p:cNvSpPr/>
            <p:nvPr/>
          </p:nvSpPr>
          <p:spPr>
            <a:xfrm rot="-5400000">
              <a:off x="174300" y="3057827"/>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6" y="420"/>
                    <a:pt x="539" y="270"/>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2" name="Google Shape;7652;p29"/>
            <p:cNvSpPr/>
            <p:nvPr/>
          </p:nvSpPr>
          <p:spPr>
            <a:xfrm rot="-5400000">
              <a:off x="-76071" y="2370833"/>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2"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3" name="Google Shape;7653;p29"/>
            <p:cNvSpPr/>
            <p:nvPr/>
          </p:nvSpPr>
          <p:spPr>
            <a:xfrm rot="-5400000">
              <a:off x="-60135" y="2402184"/>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79" y="5766"/>
                    <a:pt x="8824" y="4964"/>
                  </a:cubicBezTo>
                  <a:cubicBezTo>
                    <a:pt x="10191" y="4548"/>
                    <a:pt x="11099" y="3793"/>
                    <a:pt x="11452" y="2781"/>
                  </a:cubicBezTo>
                  <a:cubicBezTo>
                    <a:pt x="11745"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88" y="4358"/>
                    <a:pt x="829"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4" name="Google Shape;7654;p29"/>
            <p:cNvSpPr/>
            <p:nvPr/>
          </p:nvSpPr>
          <p:spPr>
            <a:xfrm rot="-5400000">
              <a:off x="73268" y="2471927"/>
              <a:ext cx="91116" cy="203105"/>
            </a:xfrm>
            <a:custGeom>
              <a:avLst/>
              <a:gdLst/>
              <a:ahLst/>
              <a:cxnLst/>
              <a:rect l="l" t="t" r="r" b="b"/>
              <a:pathLst>
                <a:path w="2187" h="4875" extrusionOk="0">
                  <a:moveTo>
                    <a:pt x="1095" y="223"/>
                  </a:moveTo>
                  <a:cubicBezTo>
                    <a:pt x="1464" y="223"/>
                    <a:pt x="1963" y="3041"/>
                    <a:pt x="1963" y="3780"/>
                  </a:cubicBezTo>
                  <a:cubicBezTo>
                    <a:pt x="1963" y="4262"/>
                    <a:pt x="1574" y="4651"/>
                    <a:pt x="1095" y="4651"/>
                  </a:cubicBezTo>
                  <a:cubicBezTo>
                    <a:pt x="612" y="4651"/>
                    <a:pt x="223" y="4262"/>
                    <a:pt x="223" y="3780"/>
                  </a:cubicBezTo>
                  <a:cubicBezTo>
                    <a:pt x="223" y="3041"/>
                    <a:pt x="722" y="223"/>
                    <a:pt x="1095" y="223"/>
                  </a:cubicBezTo>
                  <a:close/>
                  <a:moveTo>
                    <a:pt x="1095" y="0"/>
                  </a:moveTo>
                  <a:cubicBezTo>
                    <a:pt x="390" y="0"/>
                    <a:pt x="0" y="3421"/>
                    <a:pt x="0" y="3780"/>
                  </a:cubicBezTo>
                  <a:cubicBezTo>
                    <a:pt x="0" y="4385"/>
                    <a:pt x="489"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5" name="Google Shape;7655;p29"/>
            <p:cNvSpPr/>
            <p:nvPr/>
          </p:nvSpPr>
          <p:spPr>
            <a:xfrm rot="-5400000">
              <a:off x="13587" y="2593311"/>
              <a:ext cx="156401" cy="157026"/>
            </a:xfrm>
            <a:custGeom>
              <a:avLst/>
              <a:gdLst/>
              <a:ahLst/>
              <a:cxnLst/>
              <a:rect l="l" t="t" r="r" b="b"/>
              <a:pathLst>
                <a:path w="3754" h="3769" extrusionOk="0">
                  <a:moveTo>
                    <a:pt x="2722" y="0"/>
                  </a:moveTo>
                  <a:cubicBezTo>
                    <a:pt x="1794" y="569"/>
                    <a:pt x="543" y="1787"/>
                    <a:pt x="383" y="1980"/>
                  </a:cubicBezTo>
                  <a:cubicBezTo>
                    <a:pt x="0" y="2449"/>
                    <a:pt x="67" y="3134"/>
                    <a:pt x="529" y="3520"/>
                  </a:cubicBezTo>
                  <a:cubicBezTo>
                    <a:pt x="733" y="3687"/>
                    <a:pt x="979" y="3769"/>
                    <a:pt x="1224" y="3769"/>
                  </a:cubicBezTo>
                  <a:cubicBezTo>
                    <a:pt x="1540" y="3769"/>
                    <a:pt x="1853" y="3634"/>
                    <a:pt x="2070" y="3373"/>
                  </a:cubicBezTo>
                  <a:cubicBezTo>
                    <a:pt x="2249" y="3157"/>
                    <a:pt x="2748" y="2375"/>
                    <a:pt x="3154" y="1600"/>
                  </a:cubicBezTo>
                  <a:cubicBezTo>
                    <a:pt x="3633" y="692"/>
                    <a:pt x="3753" y="240"/>
                    <a:pt x="3737" y="0"/>
                  </a:cubicBezTo>
                  <a:lnTo>
                    <a:pt x="3524" y="0"/>
                  </a:lnTo>
                  <a:cubicBezTo>
                    <a:pt x="3613" y="462"/>
                    <a:pt x="2339" y="2695"/>
                    <a:pt x="1897" y="3230"/>
                  </a:cubicBezTo>
                  <a:cubicBezTo>
                    <a:pt x="1730" y="3430"/>
                    <a:pt x="1484" y="3546"/>
                    <a:pt x="1225" y="3546"/>
                  </a:cubicBezTo>
                  <a:cubicBezTo>
                    <a:pt x="1022" y="3546"/>
                    <a:pt x="826" y="3477"/>
                    <a:pt x="672" y="3347"/>
                  </a:cubicBezTo>
                  <a:cubicBezTo>
                    <a:pt x="300" y="3041"/>
                    <a:pt x="250" y="2492"/>
                    <a:pt x="553" y="2123"/>
                  </a:cubicBezTo>
                  <a:cubicBezTo>
                    <a:pt x="935" y="1660"/>
                    <a:pt x="2442"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6" name="Google Shape;7656;p29"/>
            <p:cNvSpPr/>
            <p:nvPr/>
          </p:nvSpPr>
          <p:spPr>
            <a:xfrm rot="-5400000">
              <a:off x="13691" y="2397226"/>
              <a:ext cx="156651" cy="157484"/>
            </a:xfrm>
            <a:custGeom>
              <a:avLst/>
              <a:gdLst/>
              <a:ahLst/>
              <a:cxnLst/>
              <a:rect l="l" t="t" r="r" b="b"/>
              <a:pathLst>
                <a:path w="3760" h="3780" extrusionOk="0">
                  <a:moveTo>
                    <a:pt x="17" y="0"/>
                  </a:moveTo>
                  <a:cubicBezTo>
                    <a:pt x="0" y="240"/>
                    <a:pt x="120" y="692"/>
                    <a:pt x="596" y="1600"/>
                  </a:cubicBezTo>
                  <a:cubicBezTo>
                    <a:pt x="1005" y="2375"/>
                    <a:pt x="1504" y="3157"/>
                    <a:pt x="1683" y="3373"/>
                  </a:cubicBezTo>
                  <a:cubicBezTo>
                    <a:pt x="1900" y="3641"/>
                    <a:pt x="2216" y="3779"/>
                    <a:pt x="2535" y="3779"/>
                  </a:cubicBezTo>
                  <a:cubicBezTo>
                    <a:pt x="2780" y="3779"/>
                    <a:pt x="3027" y="3697"/>
                    <a:pt x="3230" y="3530"/>
                  </a:cubicBezTo>
                  <a:cubicBezTo>
                    <a:pt x="3700" y="3141"/>
                    <a:pt x="3759" y="2445"/>
                    <a:pt x="3370" y="1983"/>
                  </a:cubicBezTo>
                  <a:cubicBezTo>
                    <a:pt x="3190" y="1763"/>
                    <a:pt x="2518" y="1124"/>
                    <a:pt x="1833" y="579"/>
                  </a:cubicBezTo>
                  <a:cubicBezTo>
                    <a:pt x="1580" y="369"/>
                    <a:pt x="1314" y="180"/>
                    <a:pt x="1041" y="0"/>
                  </a:cubicBezTo>
                  <a:lnTo>
                    <a:pt x="582" y="0"/>
                  </a:lnTo>
                  <a:cubicBezTo>
                    <a:pt x="795" y="96"/>
                    <a:pt x="1138" y="306"/>
                    <a:pt x="1693" y="749"/>
                  </a:cubicBezTo>
                  <a:cubicBezTo>
                    <a:pt x="2359" y="1281"/>
                    <a:pt x="3027" y="1916"/>
                    <a:pt x="3197" y="2123"/>
                  </a:cubicBezTo>
                  <a:cubicBezTo>
                    <a:pt x="3666" y="2688"/>
                    <a:pt x="3264" y="3546"/>
                    <a:pt x="2528" y="3546"/>
                  </a:cubicBezTo>
                  <a:cubicBezTo>
                    <a:pt x="2502" y="3546"/>
                    <a:pt x="2472" y="3546"/>
                    <a:pt x="2445" y="3543"/>
                  </a:cubicBezTo>
                  <a:cubicBezTo>
                    <a:pt x="2212" y="3523"/>
                    <a:pt x="2003" y="3410"/>
                    <a:pt x="1856" y="3230"/>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7" name="Google Shape;7657;p29"/>
            <p:cNvSpPr/>
            <p:nvPr/>
          </p:nvSpPr>
          <p:spPr>
            <a:xfrm rot="-5400000">
              <a:off x="30002" y="2604726"/>
              <a:ext cx="92532" cy="107739"/>
            </a:xfrm>
            <a:custGeom>
              <a:avLst/>
              <a:gdLst/>
              <a:ahLst/>
              <a:cxnLst/>
              <a:rect l="l" t="t" r="r" b="b"/>
              <a:pathLst>
                <a:path w="2221" h="2586" extrusionOk="0">
                  <a:moveTo>
                    <a:pt x="2094" y="1"/>
                  </a:moveTo>
                  <a:cubicBezTo>
                    <a:pt x="2060" y="4"/>
                    <a:pt x="2030" y="17"/>
                    <a:pt x="2010" y="44"/>
                  </a:cubicBezTo>
                  <a:lnTo>
                    <a:pt x="41" y="2403"/>
                  </a:lnTo>
                  <a:cubicBezTo>
                    <a:pt x="1" y="2449"/>
                    <a:pt x="8" y="2519"/>
                    <a:pt x="54" y="2559"/>
                  </a:cubicBezTo>
                  <a:cubicBezTo>
                    <a:pt x="75" y="2577"/>
                    <a:pt x="100" y="2585"/>
                    <a:pt x="125" y="2585"/>
                  </a:cubicBezTo>
                  <a:cubicBezTo>
                    <a:pt x="157" y="2585"/>
                    <a:pt x="188" y="2572"/>
                    <a:pt x="211" y="2546"/>
                  </a:cubicBezTo>
                  <a:lnTo>
                    <a:pt x="2180" y="184"/>
                  </a:lnTo>
                  <a:cubicBezTo>
                    <a:pt x="2220" y="137"/>
                    <a:pt x="2213" y="67"/>
                    <a:pt x="2167" y="27"/>
                  </a:cubicBezTo>
                  <a:cubicBezTo>
                    <a:pt x="2147" y="11"/>
                    <a:pt x="2120" y="1"/>
                    <a:pt x="2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8" name="Google Shape;7658;p29"/>
            <p:cNvSpPr/>
            <p:nvPr/>
          </p:nvSpPr>
          <p:spPr>
            <a:xfrm rot="-5400000">
              <a:off x="101744" y="2494195"/>
              <a:ext cx="9332" cy="158609"/>
            </a:xfrm>
            <a:custGeom>
              <a:avLst/>
              <a:gdLst/>
              <a:ahLst/>
              <a:cxnLst/>
              <a:rect l="l" t="t" r="r" b="b"/>
              <a:pathLst>
                <a:path w="224" h="3807" extrusionOk="0">
                  <a:moveTo>
                    <a:pt x="114" y="1"/>
                  </a:moveTo>
                  <a:cubicBezTo>
                    <a:pt x="51" y="1"/>
                    <a:pt x="1" y="51"/>
                    <a:pt x="1" y="110"/>
                  </a:cubicBezTo>
                  <a:lnTo>
                    <a:pt x="1" y="3697"/>
                  </a:lnTo>
                  <a:cubicBezTo>
                    <a:pt x="1" y="3770"/>
                    <a:pt x="57" y="3807"/>
                    <a:pt x="112" y="3807"/>
                  </a:cubicBezTo>
                  <a:cubicBezTo>
                    <a:pt x="168" y="3807"/>
                    <a:pt x="224" y="3770"/>
                    <a:pt x="224" y="3697"/>
                  </a:cubicBezTo>
                  <a:lnTo>
                    <a:pt x="224" y="110"/>
                  </a:lnTo>
                  <a:cubicBezTo>
                    <a:pt x="224"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9" name="Google Shape;7659;p29"/>
            <p:cNvSpPr/>
            <p:nvPr/>
          </p:nvSpPr>
          <p:spPr>
            <a:xfrm rot="-5400000">
              <a:off x="30314" y="2432347"/>
              <a:ext cx="91866" cy="107698"/>
            </a:xfrm>
            <a:custGeom>
              <a:avLst/>
              <a:gdLst/>
              <a:ahLst/>
              <a:cxnLst/>
              <a:rect l="l" t="t" r="r" b="b"/>
              <a:pathLst>
                <a:path w="2205" h="2585" extrusionOk="0">
                  <a:moveTo>
                    <a:pt x="147" y="1"/>
                  </a:moveTo>
                  <a:cubicBezTo>
                    <a:pt x="50" y="1"/>
                    <a:pt x="0" y="110"/>
                    <a:pt x="60" y="184"/>
                  </a:cubicBezTo>
                  <a:lnTo>
                    <a:pt x="1963" y="2542"/>
                  </a:lnTo>
                  <a:cubicBezTo>
                    <a:pt x="1988" y="2572"/>
                    <a:pt x="2017" y="2584"/>
                    <a:pt x="2046"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0" name="Google Shape;7660;p29"/>
            <p:cNvSpPr/>
            <p:nvPr/>
          </p:nvSpPr>
          <p:spPr>
            <a:xfrm rot="-5400000">
              <a:off x="172466" y="2639743"/>
              <a:ext cx="26206" cy="22456"/>
            </a:xfrm>
            <a:custGeom>
              <a:avLst/>
              <a:gdLst/>
              <a:ahLst/>
              <a:cxnLst/>
              <a:rect l="l" t="t" r="r" b="b"/>
              <a:pathLst>
                <a:path w="629" h="539" extrusionOk="0">
                  <a:moveTo>
                    <a:pt x="358" y="0"/>
                  </a:moveTo>
                  <a:cubicBezTo>
                    <a:pt x="292" y="0"/>
                    <a:pt x="225" y="25"/>
                    <a:pt x="170" y="80"/>
                  </a:cubicBezTo>
                  <a:cubicBezTo>
                    <a:pt x="0" y="249"/>
                    <a:pt x="120" y="539"/>
                    <a:pt x="359" y="539"/>
                  </a:cubicBezTo>
                  <a:cubicBezTo>
                    <a:pt x="509" y="539"/>
                    <a:pt x="629" y="419"/>
                    <a:pt x="629" y="269"/>
                  </a:cubicBezTo>
                  <a:cubicBezTo>
                    <a:pt x="629" y="107"/>
                    <a:pt x="49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29"/>
            <p:cNvSpPr/>
            <p:nvPr/>
          </p:nvSpPr>
          <p:spPr>
            <a:xfrm rot="-5400000">
              <a:off x="53791" y="2739921"/>
              <a:ext cx="22498" cy="22373"/>
            </a:xfrm>
            <a:custGeom>
              <a:avLst/>
              <a:gdLst/>
              <a:ahLst/>
              <a:cxnLst/>
              <a:rect l="l" t="t" r="r" b="b"/>
              <a:pathLst>
                <a:path w="540" h="537" extrusionOk="0">
                  <a:moveTo>
                    <a:pt x="270" y="1"/>
                  </a:moveTo>
                  <a:cubicBezTo>
                    <a:pt x="123" y="1"/>
                    <a:pt x="4" y="121"/>
                    <a:pt x="4" y="267"/>
                  </a:cubicBezTo>
                  <a:cubicBezTo>
                    <a:pt x="0" y="417"/>
                    <a:pt x="123"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2" name="Google Shape;7662;p29"/>
            <p:cNvSpPr/>
            <p:nvPr/>
          </p:nvSpPr>
          <p:spPr>
            <a:xfrm rot="-5400000">
              <a:off x="51978" y="2387560"/>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3" name="Google Shape;7663;p29"/>
            <p:cNvSpPr/>
            <p:nvPr/>
          </p:nvSpPr>
          <p:spPr>
            <a:xfrm rot="-5400000">
              <a:off x="172446" y="2490321"/>
              <a:ext cx="26247" cy="22456"/>
            </a:xfrm>
            <a:custGeom>
              <a:avLst/>
              <a:gdLst/>
              <a:ahLst/>
              <a:cxnLst/>
              <a:rect l="l" t="t" r="r" b="b"/>
              <a:pathLst>
                <a:path w="630" h="539" extrusionOk="0">
                  <a:moveTo>
                    <a:pt x="359" y="0"/>
                  </a:moveTo>
                  <a:cubicBezTo>
                    <a:pt x="293" y="0"/>
                    <a:pt x="225" y="25"/>
                    <a:pt x="170" y="80"/>
                  </a:cubicBezTo>
                  <a:cubicBezTo>
                    <a:pt x="0"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4" name="Google Shape;7664;p29"/>
            <p:cNvSpPr/>
            <p:nvPr/>
          </p:nvSpPr>
          <p:spPr>
            <a:xfrm rot="-5400000">
              <a:off x="-76050" y="1801286"/>
              <a:ext cx="584108" cy="405459"/>
            </a:xfrm>
            <a:custGeom>
              <a:avLst/>
              <a:gdLst/>
              <a:ahLst/>
              <a:cxnLst/>
              <a:rect l="l" t="t" r="r" b="b"/>
              <a:pathLst>
                <a:path w="14020" h="9732" extrusionOk="0">
                  <a:moveTo>
                    <a:pt x="848" y="0"/>
                  </a:moveTo>
                  <a:cubicBezTo>
                    <a:pt x="173" y="1181"/>
                    <a:pt x="0" y="2372"/>
                    <a:pt x="359" y="3407"/>
                  </a:cubicBezTo>
                  <a:cubicBezTo>
                    <a:pt x="778" y="4611"/>
                    <a:pt x="1860" y="5509"/>
                    <a:pt x="3487" y="6002"/>
                  </a:cubicBezTo>
                  <a:cubicBezTo>
                    <a:pt x="6677" y="6970"/>
                    <a:pt x="6900" y="8706"/>
                    <a:pt x="6900" y="8723"/>
                  </a:cubicBezTo>
                  <a:lnTo>
                    <a:pt x="7006" y="9731"/>
                  </a:lnTo>
                  <a:lnTo>
                    <a:pt x="7120" y="8726"/>
                  </a:lnTo>
                  <a:cubicBezTo>
                    <a:pt x="7120" y="8706"/>
                    <a:pt x="7356" y="6967"/>
                    <a:pt x="10530"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5" y="4468"/>
                    <a:pt x="12023" y="5316"/>
                    <a:pt x="10466" y="5789"/>
                  </a:cubicBezTo>
                  <a:cubicBezTo>
                    <a:pt x="8031" y="6527"/>
                    <a:pt x="7253" y="7702"/>
                    <a:pt x="7010" y="8311"/>
                  </a:cubicBezTo>
                  <a:cubicBezTo>
                    <a:pt x="6764" y="7702"/>
                    <a:pt x="5985" y="6527"/>
                    <a:pt x="3550" y="5789"/>
                  </a:cubicBezTo>
                  <a:cubicBezTo>
                    <a:pt x="1993" y="5316"/>
                    <a:pt x="961"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5" name="Google Shape;7665;p29"/>
            <p:cNvSpPr/>
            <p:nvPr/>
          </p:nvSpPr>
          <p:spPr>
            <a:xfrm rot="-5400000">
              <a:off x="-60135" y="1832782"/>
              <a:ext cx="489326" cy="342507"/>
            </a:xfrm>
            <a:custGeom>
              <a:avLst/>
              <a:gdLst/>
              <a:ahLst/>
              <a:cxnLst/>
              <a:rect l="l" t="t" r="r" b="b"/>
              <a:pathLst>
                <a:path w="11745" h="8221" extrusionOk="0">
                  <a:moveTo>
                    <a:pt x="663" y="0"/>
                  </a:moveTo>
                  <a:cubicBezTo>
                    <a:pt x="137" y="965"/>
                    <a:pt x="1" y="1936"/>
                    <a:pt x="294" y="2781"/>
                  </a:cubicBezTo>
                  <a:cubicBezTo>
                    <a:pt x="646" y="3793"/>
                    <a:pt x="1554" y="4548"/>
                    <a:pt x="2922" y="4964"/>
                  </a:cubicBezTo>
                  <a:cubicBezTo>
                    <a:pt x="5563" y="5766"/>
                    <a:pt x="5763" y="7209"/>
                    <a:pt x="5763" y="7223"/>
                  </a:cubicBezTo>
                  <a:lnTo>
                    <a:pt x="5879" y="8221"/>
                  </a:lnTo>
                  <a:lnTo>
                    <a:pt x="5983" y="7223"/>
                  </a:lnTo>
                  <a:cubicBezTo>
                    <a:pt x="5986" y="7209"/>
                    <a:pt x="6182" y="5766"/>
                    <a:pt x="8824" y="4964"/>
                  </a:cubicBezTo>
                  <a:cubicBezTo>
                    <a:pt x="10191" y="4548"/>
                    <a:pt x="11099" y="3793"/>
                    <a:pt x="11452" y="2781"/>
                  </a:cubicBezTo>
                  <a:cubicBezTo>
                    <a:pt x="11745" y="1936"/>
                    <a:pt x="11612" y="965"/>
                    <a:pt x="11083" y="0"/>
                  </a:cubicBezTo>
                  <a:lnTo>
                    <a:pt x="10830" y="0"/>
                  </a:lnTo>
                  <a:cubicBezTo>
                    <a:pt x="11375" y="945"/>
                    <a:pt x="11525" y="1893"/>
                    <a:pt x="11242" y="2708"/>
                  </a:cubicBezTo>
                  <a:cubicBezTo>
                    <a:pt x="10913" y="3650"/>
                    <a:pt x="10055" y="4358"/>
                    <a:pt x="8761" y="4751"/>
                  </a:cubicBezTo>
                  <a:cubicBezTo>
                    <a:pt x="6771" y="5356"/>
                    <a:pt x="6099" y="6308"/>
                    <a:pt x="5873" y="6830"/>
                  </a:cubicBezTo>
                  <a:cubicBezTo>
                    <a:pt x="5650" y="6304"/>
                    <a:pt x="4978" y="5353"/>
                    <a:pt x="2988" y="4751"/>
                  </a:cubicBezTo>
                  <a:cubicBezTo>
                    <a:pt x="1691" y="4358"/>
                    <a:pt x="833"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29"/>
            <p:cNvSpPr/>
            <p:nvPr/>
          </p:nvSpPr>
          <p:spPr>
            <a:xfrm rot="-5400000">
              <a:off x="73206" y="1902463"/>
              <a:ext cx="91241" cy="203105"/>
            </a:xfrm>
            <a:custGeom>
              <a:avLst/>
              <a:gdLst/>
              <a:ahLst/>
              <a:cxnLst/>
              <a:rect l="l" t="t" r="r" b="b"/>
              <a:pathLst>
                <a:path w="2190" h="4875" extrusionOk="0">
                  <a:moveTo>
                    <a:pt x="1095" y="223"/>
                  </a:moveTo>
                  <a:cubicBezTo>
                    <a:pt x="1467" y="223"/>
                    <a:pt x="1966" y="3041"/>
                    <a:pt x="1966" y="3780"/>
                  </a:cubicBezTo>
                  <a:cubicBezTo>
                    <a:pt x="1956" y="4252"/>
                    <a:pt x="1567" y="4632"/>
                    <a:pt x="1095" y="4632"/>
                  </a:cubicBezTo>
                  <a:cubicBezTo>
                    <a:pt x="622" y="4632"/>
                    <a:pt x="233" y="4252"/>
                    <a:pt x="223" y="3780"/>
                  </a:cubicBezTo>
                  <a:cubicBezTo>
                    <a:pt x="223" y="3041"/>
                    <a:pt x="722" y="223"/>
                    <a:pt x="1095" y="223"/>
                  </a:cubicBezTo>
                  <a:close/>
                  <a:moveTo>
                    <a:pt x="1095" y="0"/>
                  </a:moveTo>
                  <a:cubicBezTo>
                    <a:pt x="393" y="0"/>
                    <a:pt x="4" y="3421"/>
                    <a:pt x="4" y="3780"/>
                  </a:cubicBezTo>
                  <a:cubicBezTo>
                    <a:pt x="0" y="4385"/>
                    <a:pt x="493" y="4874"/>
                    <a:pt x="1095" y="4874"/>
                  </a:cubicBezTo>
                  <a:cubicBezTo>
                    <a:pt x="1700" y="4874"/>
                    <a:pt x="2189" y="4385"/>
                    <a:pt x="2189" y="3780"/>
                  </a:cubicBezTo>
                  <a:cubicBezTo>
                    <a:pt x="2189" y="3421"/>
                    <a:pt x="1800"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29"/>
            <p:cNvSpPr/>
            <p:nvPr/>
          </p:nvSpPr>
          <p:spPr>
            <a:xfrm rot="-5400000">
              <a:off x="13566" y="2023930"/>
              <a:ext cx="156568" cy="157151"/>
            </a:xfrm>
            <a:custGeom>
              <a:avLst/>
              <a:gdLst/>
              <a:ahLst/>
              <a:cxnLst/>
              <a:rect l="l" t="t" r="r" b="b"/>
              <a:pathLst>
                <a:path w="3758" h="3772" extrusionOk="0">
                  <a:moveTo>
                    <a:pt x="2729" y="0"/>
                  </a:moveTo>
                  <a:cubicBezTo>
                    <a:pt x="1801" y="569"/>
                    <a:pt x="547" y="1787"/>
                    <a:pt x="384" y="1980"/>
                  </a:cubicBezTo>
                  <a:cubicBezTo>
                    <a:pt x="1" y="2445"/>
                    <a:pt x="68" y="3134"/>
                    <a:pt x="533" y="3520"/>
                  </a:cubicBezTo>
                  <a:cubicBezTo>
                    <a:pt x="737" y="3689"/>
                    <a:pt x="984" y="3771"/>
                    <a:pt x="1229" y="3771"/>
                  </a:cubicBezTo>
                  <a:cubicBezTo>
                    <a:pt x="1543" y="3771"/>
                    <a:pt x="1855" y="3635"/>
                    <a:pt x="2070" y="3373"/>
                  </a:cubicBezTo>
                  <a:cubicBezTo>
                    <a:pt x="2250" y="3157"/>
                    <a:pt x="2752" y="2375"/>
                    <a:pt x="3158" y="1600"/>
                  </a:cubicBezTo>
                  <a:cubicBezTo>
                    <a:pt x="3637" y="692"/>
                    <a:pt x="3757" y="240"/>
                    <a:pt x="3740" y="0"/>
                  </a:cubicBezTo>
                  <a:lnTo>
                    <a:pt x="3531" y="0"/>
                  </a:lnTo>
                  <a:cubicBezTo>
                    <a:pt x="3617" y="462"/>
                    <a:pt x="2346" y="2695"/>
                    <a:pt x="1904" y="3230"/>
                  </a:cubicBezTo>
                  <a:cubicBezTo>
                    <a:pt x="1732" y="3438"/>
                    <a:pt x="1483" y="3546"/>
                    <a:pt x="1231" y="3546"/>
                  </a:cubicBezTo>
                  <a:cubicBezTo>
                    <a:pt x="1036" y="3546"/>
                    <a:pt x="839" y="3481"/>
                    <a:pt x="676" y="3347"/>
                  </a:cubicBezTo>
                  <a:cubicBezTo>
                    <a:pt x="307" y="3041"/>
                    <a:pt x="254" y="2492"/>
                    <a:pt x="560" y="2123"/>
                  </a:cubicBezTo>
                  <a:cubicBezTo>
                    <a:pt x="942" y="1660"/>
                    <a:pt x="2446" y="353"/>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8" name="Google Shape;7668;p29"/>
            <p:cNvSpPr/>
            <p:nvPr/>
          </p:nvSpPr>
          <p:spPr>
            <a:xfrm rot="-5400000">
              <a:off x="13670" y="1828012"/>
              <a:ext cx="156359" cy="157151"/>
            </a:xfrm>
            <a:custGeom>
              <a:avLst/>
              <a:gdLst/>
              <a:ahLst/>
              <a:cxnLst/>
              <a:rect l="l" t="t" r="r" b="b"/>
              <a:pathLst>
                <a:path w="3753" h="3772" extrusionOk="0">
                  <a:moveTo>
                    <a:pt x="14" y="0"/>
                  </a:moveTo>
                  <a:cubicBezTo>
                    <a:pt x="0" y="240"/>
                    <a:pt x="117" y="692"/>
                    <a:pt x="592" y="1600"/>
                  </a:cubicBezTo>
                  <a:cubicBezTo>
                    <a:pt x="1002" y="2375"/>
                    <a:pt x="1504" y="3157"/>
                    <a:pt x="1680" y="3373"/>
                  </a:cubicBezTo>
                  <a:cubicBezTo>
                    <a:pt x="1897" y="3635"/>
                    <a:pt x="2210" y="3771"/>
                    <a:pt x="2525" y="3771"/>
                  </a:cubicBezTo>
                  <a:cubicBezTo>
                    <a:pt x="2770" y="3771"/>
                    <a:pt x="3017" y="3689"/>
                    <a:pt x="3221" y="3520"/>
                  </a:cubicBezTo>
                  <a:cubicBezTo>
                    <a:pt x="3686" y="3137"/>
                    <a:pt x="3753" y="2449"/>
                    <a:pt x="3367" y="1983"/>
                  </a:cubicBezTo>
                  <a:cubicBezTo>
                    <a:pt x="3187" y="1763"/>
                    <a:pt x="2519" y="1124"/>
                    <a:pt x="1833" y="576"/>
                  </a:cubicBezTo>
                  <a:cubicBezTo>
                    <a:pt x="1577" y="369"/>
                    <a:pt x="1314" y="180"/>
                    <a:pt x="1038" y="0"/>
                  </a:cubicBezTo>
                  <a:lnTo>
                    <a:pt x="582" y="0"/>
                  </a:lnTo>
                  <a:cubicBezTo>
                    <a:pt x="795" y="96"/>
                    <a:pt x="1138" y="306"/>
                    <a:pt x="1694" y="749"/>
                  </a:cubicBezTo>
                  <a:cubicBezTo>
                    <a:pt x="2356" y="1281"/>
                    <a:pt x="3028" y="1916"/>
                    <a:pt x="3194" y="2123"/>
                  </a:cubicBezTo>
                  <a:cubicBezTo>
                    <a:pt x="3666" y="2688"/>
                    <a:pt x="3264" y="3550"/>
                    <a:pt x="2525" y="3550"/>
                  </a:cubicBezTo>
                  <a:cubicBezTo>
                    <a:pt x="2499" y="3550"/>
                    <a:pt x="2472" y="3546"/>
                    <a:pt x="2442" y="3546"/>
                  </a:cubicBezTo>
                  <a:cubicBezTo>
                    <a:pt x="2213" y="3523"/>
                    <a:pt x="2000" y="3410"/>
                    <a:pt x="1853" y="3234"/>
                  </a:cubicBezTo>
                  <a:cubicBezTo>
                    <a:pt x="1684"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9" name="Google Shape;7669;p29"/>
            <p:cNvSpPr/>
            <p:nvPr/>
          </p:nvSpPr>
          <p:spPr>
            <a:xfrm rot="-5400000">
              <a:off x="29460" y="2035908"/>
              <a:ext cx="93657" cy="107781"/>
            </a:xfrm>
            <a:custGeom>
              <a:avLst/>
              <a:gdLst/>
              <a:ahLst/>
              <a:cxnLst/>
              <a:rect l="l" t="t" r="r" b="b"/>
              <a:pathLst>
                <a:path w="2248" h="2587" extrusionOk="0">
                  <a:moveTo>
                    <a:pt x="2125" y="1"/>
                  </a:moveTo>
                  <a:cubicBezTo>
                    <a:pt x="2092" y="1"/>
                    <a:pt x="2062" y="17"/>
                    <a:pt x="2038" y="44"/>
                  </a:cubicBezTo>
                  <a:lnTo>
                    <a:pt x="72" y="2403"/>
                  </a:lnTo>
                  <a:cubicBezTo>
                    <a:pt x="1" y="2487"/>
                    <a:pt x="75" y="2587"/>
                    <a:pt x="158" y="2587"/>
                  </a:cubicBezTo>
                  <a:cubicBezTo>
                    <a:pt x="187" y="2587"/>
                    <a:pt x="217" y="2575"/>
                    <a:pt x="242" y="2546"/>
                  </a:cubicBezTo>
                  <a:lnTo>
                    <a:pt x="2211" y="187"/>
                  </a:lnTo>
                  <a:cubicBezTo>
                    <a:pt x="2248" y="140"/>
                    <a:pt x="2241" y="70"/>
                    <a:pt x="2195" y="31"/>
                  </a:cubicBezTo>
                  <a:cubicBezTo>
                    <a:pt x="2175" y="11"/>
                    <a:pt x="2151" y="1"/>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29"/>
            <p:cNvSpPr/>
            <p:nvPr/>
          </p:nvSpPr>
          <p:spPr>
            <a:xfrm rot="-5400000">
              <a:off x="101724" y="1924523"/>
              <a:ext cx="9707" cy="158942"/>
            </a:xfrm>
            <a:custGeom>
              <a:avLst/>
              <a:gdLst/>
              <a:ahLst/>
              <a:cxnLst/>
              <a:rect l="l" t="t" r="r" b="b"/>
              <a:pathLst>
                <a:path w="233" h="3815" extrusionOk="0">
                  <a:moveTo>
                    <a:pt x="116" y="1"/>
                  </a:moveTo>
                  <a:cubicBezTo>
                    <a:pt x="56" y="1"/>
                    <a:pt x="6" y="51"/>
                    <a:pt x="6" y="110"/>
                  </a:cubicBezTo>
                  <a:lnTo>
                    <a:pt x="6" y="3697"/>
                  </a:lnTo>
                  <a:cubicBezTo>
                    <a:pt x="1" y="3775"/>
                    <a:pt x="58" y="3814"/>
                    <a:pt x="116" y="3814"/>
                  </a:cubicBezTo>
                  <a:cubicBezTo>
                    <a:pt x="174" y="3814"/>
                    <a:pt x="232" y="3775"/>
                    <a:pt x="229" y="3697"/>
                  </a:cubicBezTo>
                  <a:lnTo>
                    <a:pt x="229" y="110"/>
                  </a:lnTo>
                  <a:cubicBezTo>
                    <a:pt x="229" y="51"/>
                    <a:pt x="17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29"/>
            <p:cNvSpPr/>
            <p:nvPr/>
          </p:nvSpPr>
          <p:spPr>
            <a:xfrm rot="-5400000">
              <a:off x="30314" y="1862946"/>
              <a:ext cx="91866" cy="107698"/>
            </a:xfrm>
            <a:custGeom>
              <a:avLst/>
              <a:gdLst/>
              <a:ahLst/>
              <a:cxnLst/>
              <a:rect l="l" t="t" r="r" b="b"/>
              <a:pathLst>
                <a:path w="2205" h="2585" extrusionOk="0">
                  <a:moveTo>
                    <a:pt x="147" y="1"/>
                  </a:moveTo>
                  <a:cubicBezTo>
                    <a:pt x="53" y="1"/>
                    <a:pt x="0" y="110"/>
                    <a:pt x="60" y="184"/>
                  </a:cubicBezTo>
                  <a:lnTo>
                    <a:pt x="1963" y="2542"/>
                  </a:lnTo>
                  <a:cubicBezTo>
                    <a:pt x="1987" y="2572"/>
                    <a:pt x="2017" y="2584"/>
                    <a:pt x="2046" y="2584"/>
                  </a:cubicBezTo>
                  <a:cubicBezTo>
                    <a:pt x="2128" y="2584"/>
                    <a:pt x="2205"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29"/>
            <p:cNvSpPr/>
            <p:nvPr/>
          </p:nvSpPr>
          <p:spPr>
            <a:xfrm rot="-5400000">
              <a:off x="172446" y="2070196"/>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29"/>
            <p:cNvSpPr/>
            <p:nvPr/>
          </p:nvSpPr>
          <p:spPr>
            <a:xfrm rot="-5400000">
              <a:off x="51854" y="2172332"/>
              <a:ext cx="26247" cy="22498"/>
            </a:xfrm>
            <a:custGeom>
              <a:avLst/>
              <a:gdLst/>
              <a:ahLst/>
              <a:cxnLst/>
              <a:rect l="l" t="t" r="r" b="b"/>
              <a:pathLst>
                <a:path w="630" h="540" extrusionOk="0">
                  <a:moveTo>
                    <a:pt x="359" y="1"/>
                  </a:moveTo>
                  <a:cubicBezTo>
                    <a:pt x="293" y="1"/>
                    <a:pt x="225" y="25"/>
                    <a:pt x="170" y="80"/>
                  </a:cubicBezTo>
                  <a:cubicBezTo>
                    <a:pt x="0" y="250"/>
                    <a:pt x="123" y="539"/>
                    <a:pt x="363" y="539"/>
                  </a:cubicBezTo>
                  <a:cubicBezTo>
                    <a:pt x="509" y="539"/>
                    <a:pt x="629" y="420"/>
                    <a:pt x="629" y="270"/>
                  </a:cubicBezTo>
                  <a:cubicBezTo>
                    <a:pt x="629"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29"/>
            <p:cNvSpPr/>
            <p:nvPr/>
          </p:nvSpPr>
          <p:spPr>
            <a:xfrm rot="-5400000">
              <a:off x="51874" y="1818055"/>
              <a:ext cx="26206" cy="22498"/>
            </a:xfrm>
            <a:custGeom>
              <a:avLst/>
              <a:gdLst/>
              <a:ahLst/>
              <a:cxnLst/>
              <a:rect l="l" t="t" r="r" b="b"/>
              <a:pathLst>
                <a:path w="629" h="540" extrusionOk="0">
                  <a:moveTo>
                    <a:pt x="358" y="1"/>
                  </a:moveTo>
                  <a:cubicBezTo>
                    <a:pt x="292" y="1"/>
                    <a:pt x="225" y="25"/>
                    <a:pt x="170" y="80"/>
                  </a:cubicBezTo>
                  <a:cubicBezTo>
                    <a:pt x="1" y="249"/>
                    <a:pt x="118" y="539"/>
                    <a:pt x="355" y="539"/>
                  </a:cubicBezTo>
                  <a:cubicBezTo>
                    <a:pt x="357" y="539"/>
                    <a:pt x="358" y="539"/>
                    <a:pt x="359" y="539"/>
                  </a:cubicBezTo>
                  <a:cubicBezTo>
                    <a:pt x="509" y="539"/>
                    <a:pt x="629" y="420"/>
                    <a:pt x="629" y="270"/>
                  </a:cubicBezTo>
                  <a:cubicBezTo>
                    <a:pt x="629" y="108"/>
                    <a:pt x="496"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29"/>
            <p:cNvSpPr/>
            <p:nvPr/>
          </p:nvSpPr>
          <p:spPr>
            <a:xfrm rot="-5400000">
              <a:off x="172446" y="1920794"/>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06" y="539"/>
                    <a:pt x="626"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29"/>
            <p:cNvSpPr/>
            <p:nvPr/>
          </p:nvSpPr>
          <p:spPr>
            <a:xfrm rot="-5400000">
              <a:off x="-76071" y="1231905"/>
              <a:ext cx="584150" cy="405459"/>
            </a:xfrm>
            <a:custGeom>
              <a:avLst/>
              <a:gdLst/>
              <a:ahLst/>
              <a:cxnLst/>
              <a:rect l="l" t="t" r="r" b="b"/>
              <a:pathLst>
                <a:path w="14021" h="9732" extrusionOk="0">
                  <a:moveTo>
                    <a:pt x="853"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3"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7" name="Google Shape;7677;p29"/>
            <p:cNvSpPr/>
            <p:nvPr/>
          </p:nvSpPr>
          <p:spPr>
            <a:xfrm rot="-5400000">
              <a:off x="-60135" y="1263256"/>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4" y="5766"/>
                    <a:pt x="5760" y="7209"/>
                    <a:pt x="5760" y="7223"/>
                  </a:cubicBezTo>
                  <a:lnTo>
                    <a:pt x="5876" y="8221"/>
                  </a:lnTo>
                  <a:lnTo>
                    <a:pt x="5983" y="7223"/>
                  </a:lnTo>
                  <a:cubicBezTo>
                    <a:pt x="5983" y="7209"/>
                    <a:pt x="6179" y="5766"/>
                    <a:pt x="8824" y="4964"/>
                  </a:cubicBezTo>
                  <a:cubicBezTo>
                    <a:pt x="10188" y="4548"/>
                    <a:pt x="11100" y="3793"/>
                    <a:pt x="11449" y="2781"/>
                  </a:cubicBezTo>
                  <a:cubicBezTo>
                    <a:pt x="11745" y="1936"/>
                    <a:pt x="11609" y="965"/>
                    <a:pt x="11080" y="0"/>
                  </a:cubicBezTo>
                  <a:lnTo>
                    <a:pt x="10827" y="0"/>
                  </a:lnTo>
                  <a:cubicBezTo>
                    <a:pt x="11376" y="945"/>
                    <a:pt x="11522" y="1893"/>
                    <a:pt x="11239"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29"/>
            <p:cNvSpPr/>
            <p:nvPr/>
          </p:nvSpPr>
          <p:spPr>
            <a:xfrm rot="-5400000">
              <a:off x="73268" y="1332999"/>
              <a:ext cx="91116" cy="203105"/>
            </a:xfrm>
            <a:custGeom>
              <a:avLst/>
              <a:gdLst/>
              <a:ahLst/>
              <a:cxnLst/>
              <a:rect l="l" t="t" r="r" b="b"/>
              <a:pathLst>
                <a:path w="2187" h="4875" extrusionOk="0">
                  <a:moveTo>
                    <a:pt x="1092" y="223"/>
                  </a:moveTo>
                  <a:cubicBezTo>
                    <a:pt x="1464" y="223"/>
                    <a:pt x="1963" y="3041"/>
                    <a:pt x="1963" y="3780"/>
                  </a:cubicBezTo>
                  <a:cubicBezTo>
                    <a:pt x="1963" y="4262"/>
                    <a:pt x="1574" y="4651"/>
                    <a:pt x="1092" y="4651"/>
                  </a:cubicBezTo>
                  <a:cubicBezTo>
                    <a:pt x="613" y="4651"/>
                    <a:pt x="223" y="4262"/>
                    <a:pt x="223" y="3780"/>
                  </a:cubicBezTo>
                  <a:cubicBezTo>
                    <a:pt x="223" y="3041"/>
                    <a:pt x="722"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29"/>
            <p:cNvSpPr/>
            <p:nvPr/>
          </p:nvSpPr>
          <p:spPr>
            <a:xfrm rot="-5400000">
              <a:off x="13587" y="1454383"/>
              <a:ext cx="157359" cy="157984"/>
            </a:xfrm>
            <a:custGeom>
              <a:avLst/>
              <a:gdLst/>
              <a:ahLst/>
              <a:cxnLst/>
              <a:rect l="l" t="t" r="r" b="b"/>
              <a:pathLst>
                <a:path w="3777" h="3792" extrusionOk="0">
                  <a:moveTo>
                    <a:pt x="2745" y="0"/>
                  </a:moveTo>
                  <a:cubicBezTo>
                    <a:pt x="1817" y="569"/>
                    <a:pt x="566" y="1787"/>
                    <a:pt x="403" y="1980"/>
                  </a:cubicBezTo>
                  <a:cubicBezTo>
                    <a:pt x="0" y="2445"/>
                    <a:pt x="60" y="3151"/>
                    <a:pt x="533" y="3543"/>
                  </a:cubicBezTo>
                  <a:cubicBezTo>
                    <a:pt x="737" y="3710"/>
                    <a:pt x="983" y="3791"/>
                    <a:pt x="1227" y="3791"/>
                  </a:cubicBezTo>
                  <a:cubicBezTo>
                    <a:pt x="1553" y="3791"/>
                    <a:pt x="1875" y="3647"/>
                    <a:pt x="2089" y="3370"/>
                  </a:cubicBezTo>
                  <a:cubicBezTo>
                    <a:pt x="2269" y="3154"/>
                    <a:pt x="2772" y="2375"/>
                    <a:pt x="3181" y="1597"/>
                  </a:cubicBezTo>
                  <a:cubicBezTo>
                    <a:pt x="3656" y="689"/>
                    <a:pt x="3776" y="240"/>
                    <a:pt x="3763" y="0"/>
                  </a:cubicBezTo>
                  <a:lnTo>
                    <a:pt x="3547" y="0"/>
                  </a:lnTo>
                  <a:cubicBezTo>
                    <a:pt x="3637" y="462"/>
                    <a:pt x="2362" y="2691"/>
                    <a:pt x="1920" y="3230"/>
                  </a:cubicBezTo>
                  <a:cubicBezTo>
                    <a:pt x="1748" y="3438"/>
                    <a:pt x="1499" y="3546"/>
                    <a:pt x="1248" y="3546"/>
                  </a:cubicBezTo>
                  <a:cubicBezTo>
                    <a:pt x="1053" y="3546"/>
                    <a:pt x="857" y="3481"/>
                    <a:pt x="696" y="3347"/>
                  </a:cubicBezTo>
                  <a:cubicBezTo>
                    <a:pt x="323" y="3041"/>
                    <a:pt x="270" y="2492"/>
                    <a:pt x="579" y="2123"/>
                  </a:cubicBezTo>
                  <a:cubicBezTo>
                    <a:pt x="958" y="1660"/>
                    <a:pt x="2465" y="353"/>
                    <a:pt x="3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0" name="Google Shape;7680;p29"/>
            <p:cNvSpPr/>
            <p:nvPr/>
          </p:nvSpPr>
          <p:spPr>
            <a:xfrm rot="-5400000">
              <a:off x="13691" y="1258590"/>
              <a:ext cx="156359" cy="157193"/>
            </a:xfrm>
            <a:custGeom>
              <a:avLst/>
              <a:gdLst/>
              <a:ahLst/>
              <a:cxnLst/>
              <a:rect l="l" t="t" r="r" b="b"/>
              <a:pathLst>
                <a:path w="3753" h="3773" extrusionOk="0">
                  <a:moveTo>
                    <a:pt x="236" y="0"/>
                  </a:moveTo>
                  <a:lnTo>
                    <a:pt x="13" y="3"/>
                  </a:lnTo>
                  <a:cubicBezTo>
                    <a:pt x="0" y="243"/>
                    <a:pt x="120" y="695"/>
                    <a:pt x="596" y="1600"/>
                  </a:cubicBezTo>
                  <a:cubicBezTo>
                    <a:pt x="1005" y="2379"/>
                    <a:pt x="1504" y="3157"/>
                    <a:pt x="1683" y="3377"/>
                  </a:cubicBezTo>
                  <a:cubicBezTo>
                    <a:pt x="1900" y="3638"/>
                    <a:pt x="2212" y="3773"/>
                    <a:pt x="2527" y="3773"/>
                  </a:cubicBezTo>
                  <a:cubicBezTo>
                    <a:pt x="2773" y="3773"/>
                    <a:pt x="3020" y="3691"/>
                    <a:pt x="3224" y="3523"/>
                  </a:cubicBezTo>
                  <a:cubicBezTo>
                    <a:pt x="3690" y="3137"/>
                    <a:pt x="3753" y="2449"/>
                    <a:pt x="3370" y="1983"/>
                  </a:cubicBezTo>
                  <a:cubicBezTo>
                    <a:pt x="3191" y="1767"/>
                    <a:pt x="2519" y="1128"/>
                    <a:pt x="1833" y="579"/>
                  </a:cubicBezTo>
                  <a:cubicBezTo>
                    <a:pt x="1580" y="373"/>
                    <a:pt x="1314" y="180"/>
                    <a:pt x="1041" y="3"/>
                  </a:cubicBezTo>
                  <a:lnTo>
                    <a:pt x="582" y="3"/>
                  </a:lnTo>
                  <a:cubicBezTo>
                    <a:pt x="795" y="100"/>
                    <a:pt x="1141" y="306"/>
                    <a:pt x="1693"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6"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1" name="Google Shape;7681;p29"/>
            <p:cNvSpPr/>
            <p:nvPr/>
          </p:nvSpPr>
          <p:spPr>
            <a:xfrm rot="-5400000">
              <a:off x="29439" y="1466236"/>
              <a:ext cx="93532" cy="107614"/>
            </a:xfrm>
            <a:custGeom>
              <a:avLst/>
              <a:gdLst/>
              <a:ahLst/>
              <a:cxnLst/>
              <a:rect l="l" t="t" r="r" b="b"/>
              <a:pathLst>
                <a:path w="2245" h="2583" extrusionOk="0">
                  <a:moveTo>
                    <a:pt x="2118" y="1"/>
                  </a:moveTo>
                  <a:cubicBezTo>
                    <a:pt x="2085" y="4"/>
                    <a:pt x="2055" y="17"/>
                    <a:pt x="2035" y="44"/>
                  </a:cubicBezTo>
                  <a:lnTo>
                    <a:pt x="65" y="2403"/>
                  </a:lnTo>
                  <a:cubicBezTo>
                    <a:pt x="1" y="2487"/>
                    <a:pt x="73" y="2583"/>
                    <a:pt x="155" y="2583"/>
                  </a:cubicBezTo>
                  <a:cubicBezTo>
                    <a:pt x="182" y="2583"/>
                    <a:pt x="211" y="2572"/>
                    <a:pt x="235" y="2546"/>
                  </a:cubicBezTo>
                  <a:lnTo>
                    <a:pt x="2205" y="187"/>
                  </a:lnTo>
                  <a:cubicBezTo>
                    <a:pt x="2244" y="140"/>
                    <a:pt x="2238" y="67"/>
                    <a:pt x="2191" y="31"/>
                  </a:cubicBezTo>
                  <a:cubicBezTo>
                    <a:pt x="2168" y="11"/>
                    <a:pt x="2145" y="1"/>
                    <a:pt x="2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29"/>
            <p:cNvSpPr/>
            <p:nvPr/>
          </p:nvSpPr>
          <p:spPr>
            <a:xfrm rot="-5400000">
              <a:off x="101703" y="1355101"/>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29"/>
            <p:cNvSpPr/>
            <p:nvPr/>
          </p:nvSpPr>
          <p:spPr>
            <a:xfrm rot="-5400000">
              <a:off x="30231" y="1293461"/>
              <a:ext cx="92032" cy="107698"/>
            </a:xfrm>
            <a:custGeom>
              <a:avLst/>
              <a:gdLst/>
              <a:ahLst/>
              <a:cxnLst/>
              <a:rect l="l" t="t" r="r" b="b"/>
              <a:pathLst>
                <a:path w="2209" h="2585" extrusionOk="0">
                  <a:moveTo>
                    <a:pt x="150" y="1"/>
                  </a:moveTo>
                  <a:cubicBezTo>
                    <a:pt x="53" y="1"/>
                    <a:pt x="0" y="110"/>
                    <a:pt x="60" y="184"/>
                  </a:cubicBezTo>
                  <a:lnTo>
                    <a:pt x="1966" y="2542"/>
                  </a:lnTo>
                  <a:cubicBezTo>
                    <a:pt x="1991" y="2572"/>
                    <a:pt x="2020" y="2584"/>
                    <a:pt x="2049" y="2584"/>
                  </a:cubicBezTo>
                  <a:cubicBezTo>
                    <a:pt x="2132" y="2584"/>
                    <a:pt x="2208" y="2486"/>
                    <a:pt x="2139" y="2403"/>
                  </a:cubicBezTo>
                  <a:lnTo>
                    <a:pt x="233" y="44"/>
                  </a:lnTo>
                  <a:cubicBezTo>
                    <a:pt x="213" y="17"/>
                    <a:pt x="183"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29"/>
            <p:cNvSpPr/>
            <p:nvPr/>
          </p:nvSpPr>
          <p:spPr>
            <a:xfrm rot="-5400000">
              <a:off x="172529" y="1500753"/>
              <a:ext cx="26081" cy="22456"/>
            </a:xfrm>
            <a:custGeom>
              <a:avLst/>
              <a:gdLst/>
              <a:ahLst/>
              <a:cxnLst/>
              <a:rect l="l" t="t" r="r" b="b"/>
              <a:pathLst>
                <a:path w="626" h="539" extrusionOk="0">
                  <a:moveTo>
                    <a:pt x="355" y="0"/>
                  </a:moveTo>
                  <a:cubicBezTo>
                    <a:pt x="289" y="0"/>
                    <a:pt x="222" y="25"/>
                    <a:pt x="167" y="80"/>
                  </a:cubicBezTo>
                  <a:cubicBezTo>
                    <a:pt x="0" y="249"/>
                    <a:pt x="120" y="539"/>
                    <a:pt x="360" y="539"/>
                  </a:cubicBezTo>
                  <a:cubicBezTo>
                    <a:pt x="506" y="539"/>
                    <a:pt x="626" y="419"/>
                    <a:pt x="626" y="269"/>
                  </a:cubicBezTo>
                  <a:cubicBezTo>
                    <a:pt x="626" y="107"/>
                    <a:pt x="49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29"/>
            <p:cNvSpPr/>
            <p:nvPr/>
          </p:nvSpPr>
          <p:spPr>
            <a:xfrm rot="-5400000">
              <a:off x="51895" y="1602847"/>
              <a:ext cx="26247" cy="22414"/>
            </a:xfrm>
            <a:custGeom>
              <a:avLst/>
              <a:gdLst/>
              <a:ahLst/>
              <a:cxnLst/>
              <a:rect l="l" t="t" r="r" b="b"/>
              <a:pathLst>
                <a:path w="630" h="538" extrusionOk="0">
                  <a:moveTo>
                    <a:pt x="359" y="0"/>
                  </a:moveTo>
                  <a:cubicBezTo>
                    <a:pt x="293" y="0"/>
                    <a:pt x="225" y="24"/>
                    <a:pt x="170" y="78"/>
                  </a:cubicBezTo>
                  <a:cubicBezTo>
                    <a:pt x="1" y="248"/>
                    <a:pt x="120" y="537"/>
                    <a:pt x="360" y="537"/>
                  </a:cubicBezTo>
                  <a:cubicBezTo>
                    <a:pt x="510" y="537"/>
                    <a:pt x="629" y="418"/>
                    <a:pt x="629" y="268"/>
                  </a:cubicBezTo>
                  <a:cubicBezTo>
                    <a:pt x="629"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29"/>
            <p:cNvSpPr/>
            <p:nvPr/>
          </p:nvSpPr>
          <p:spPr>
            <a:xfrm rot="-5400000">
              <a:off x="51978" y="1248632"/>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29"/>
            <p:cNvSpPr/>
            <p:nvPr/>
          </p:nvSpPr>
          <p:spPr>
            <a:xfrm rot="-5400000">
              <a:off x="172446" y="1351393"/>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8" name="Google Shape;7688;p29"/>
            <p:cNvSpPr/>
            <p:nvPr/>
          </p:nvSpPr>
          <p:spPr>
            <a:xfrm rot="-5400000">
              <a:off x="-76050" y="662358"/>
              <a:ext cx="584108" cy="405459"/>
            </a:xfrm>
            <a:custGeom>
              <a:avLst/>
              <a:gdLst/>
              <a:ahLst/>
              <a:cxnLst/>
              <a:rect l="l" t="t" r="r" b="b"/>
              <a:pathLst>
                <a:path w="14020" h="9732" extrusionOk="0">
                  <a:moveTo>
                    <a:pt x="848" y="0"/>
                  </a:moveTo>
                  <a:cubicBezTo>
                    <a:pt x="176" y="1181"/>
                    <a:pt x="0" y="2372"/>
                    <a:pt x="359" y="3407"/>
                  </a:cubicBezTo>
                  <a:cubicBezTo>
                    <a:pt x="779" y="4611"/>
                    <a:pt x="1860" y="5509"/>
                    <a:pt x="3487" y="6002"/>
                  </a:cubicBezTo>
                  <a:cubicBezTo>
                    <a:pt x="6680" y="6970"/>
                    <a:pt x="6900" y="8706"/>
                    <a:pt x="6900" y="8723"/>
                  </a:cubicBezTo>
                  <a:lnTo>
                    <a:pt x="7006" y="9731"/>
                  </a:lnTo>
                  <a:lnTo>
                    <a:pt x="7120" y="8726"/>
                  </a:lnTo>
                  <a:cubicBezTo>
                    <a:pt x="7123" y="8706"/>
                    <a:pt x="7356" y="6967"/>
                    <a:pt x="10533"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8" y="4468"/>
                    <a:pt x="12027" y="5316"/>
                    <a:pt x="10466" y="5789"/>
                  </a:cubicBezTo>
                  <a:cubicBezTo>
                    <a:pt x="8031" y="6527"/>
                    <a:pt x="7256" y="7702"/>
                    <a:pt x="7010" y="8311"/>
                  </a:cubicBezTo>
                  <a:cubicBezTo>
                    <a:pt x="6764" y="7702"/>
                    <a:pt x="5988" y="6527"/>
                    <a:pt x="3553"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9" name="Google Shape;7689;p29"/>
            <p:cNvSpPr/>
            <p:nvPr/>
          </p:nvSpPr>
          <p:spPr>
            <a:xfrm rot="-5400000">
              <a:off x="-60219" y="693771"/>
              <a:ext cx="489493" cy="342507"/>
            </a:xfrm>
            <a:custGeom>
              <a:avLst/>
              <a:gdLst/>
              <a:ahLst/>
              <a:cxnLst/>
              <a:rect l="l" t="t" r="r" b="b"/>
              <a:pathLst>
                <a:path w="11749"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82" y="5766"/>
                    <a:pt x="8824" y="4964"/>
                  </a:cubicBezTo>
                  <a:cubicBezTo>
                    <a:pt x="10191" y="4548"/>
                    <a:pt x="11099" y="3793"/>
                    <a:pt x="11452" y="2781"/>
                  </a:cubicBezTo>
                  <a:cubicBezTo>
                    <a:pt x="11748"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7"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29"/>
            <p:cNvSpPr/>
            <p:nvPr/>
          </p:nvSpPr>
          <p:spPr>
            <a:xfrm rot="-5400000">
              <a:off x="73206" y="763119"/>
              <a:ext cx="92074" cy="203938"/>
            </a:xfrm>
            <a:custGeom>
              <a:avLst/>
              <a:gdLst/>
              <a:ahLst/>
              <a:cxnLst/>
              <a:rect l="l" t="t" r="r" b="b"/>
              <a:pathLst>
                <a:path w="2210" h="4895" extrusionOk="0">
                  <a:moveTo>
                    <a:pt x="1105" y="223"/>
                  </a:moveTo>
                  <a:cubicBezTo>
                    <a:pt x="1477" y="223"/>
                    <a:pt x="1976" y="3041"/>
                    <a:pt x="1976" y="3780"/>
                  </a:cubicBezTo>
                  <a:cubicBezTo>
                    <a:pt x="1966" y="4252"/>
                    <a:pt x="1581" y="4632"/>
                    <a:pt x="1105" y="4632"/>
                  </a:cubicBezTo>
                  <a:cubicBezTo>
                    <a:pt x="632" y="4632"/>
                    <a:pt x="243" y="4252"/>
                    <a:pt x="233" y="3780"/>
                  </a:cubicBezTo>
                  <a:cubicBezTo>
                    <a:pt x="233" y="3041"/>
                    <a:pt x="732" y="223"/>
                    <a:pt x="1105" y="223"/>
                  </a:cubicBezTo>
                  <a:close/>
                  <a:moveTo>
                    <a:pt x="1105" y="0"/>
                  </a:moveTo>
                  <a:cubicBezTo>
                    <a:pt x="403" y="0"/>
                    <a:pt x="14" y="3421"/>
                    <a:pt x="14" y="3780"/>
                  </a:cubicBezTo>
                  <a:cubicBezTo>
                    <a:pt x="0" y="4392"/>
                    <a:pt x="493" y="4894"/>
                    <a:pt x="1105" y="4894"/>
                  </a:cubicBezTo>
                  <a:cubicBezTo>
                    <a:pt x="1717" y="4894"/>
                    <a:pt x="2209" y="4392"/>
                    <a:pt x="2199" y="3780"/>
                  </a:cubicBezTo>
                  <a:cubicBezTo>
                    <a:pt x="2199" y="3421"/>
                    <a:pt x="1810"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29"/>
            <p:cNvSpPr/>
            <p:nvPr/>
          </p:nvSpPr>
          <p:spPr>
            <a:xfrm rot="-5400000">
              <a:off x="13524" y="884919"/>
              <a:ext cx="156526" cy="157026"/>
            </a:xfrm>
            <a:custGeom>
              <a:avLst/>
              <a:gdLst/>
              <a:ahLst/>
              <a:cxnLst/>
              <a:rect l="l" t="t" r="r" b="b"/>
              <a:pathLst>
                <a:path w="3757" h="3769" extrusionOk="0">
                  <a:moveTo>
                    <a:pt x="2725" y="0"/>
                  </a:moveTo>
                  <a:cubicBezTo>
                    <a:pt x="1797" y="569"/>
                    <a:pt x="543" y="1787"/>
                    <a:pt x="383" y="1980"/>
                  </a:cubicBezTo>
                  <a:cubicBezTo>
                    <a:pt x="0" y="2445"/>
                    <a:pt x="64" y="3134"/>
                    <a:pt x="529" y="3520"/>
                  </a:cubicBezTo>
                  <a:cubicBezTo>
                    <a:pt x="733" y="3687"/>
                    <a:pt x="978" y="3768"/>
                    <a:pt x="1223" y="3768"/>
                  </a:cubicBezTo>
                  <a:cubicBezTo>
                    <a:pt x="1539" y="3768"/>
                    <a:pt x="1852" y="3633"/>
                    <a:pt x="2070" y="3370"/>
                  </a:cubicBezTo>
                  <a:cubicBezTo>
                    <a:pt x="2249" y="3154"/>
                    <a:pt x="2752" y="2375"/>
                    <a:pt x="3158" y="1597"/>
                  </a:cubicBezTo>
                  <a:cubicBezTo>
                    <a:pt x="3637" y="689"/>
                    <a:pt x="3756" y="240"/>
                    <a:pt x="3740" y="0"/>
                  </a:cubicBezTo>
                  <a:lnTo>
                    <a:pt x="3527" y="0"/>
                  </a:lnTo>
                  <a:cubicBezTo>
                    <a:pt x="3613" y="462"/>
                    <a:pt x="2342" y="2691"/>
                    <a:pt x="1900" y="3230"/>
                  </a:cubicBezTo>
                  <a:cubicBezTo>
                    <a:pt x="1728" y="3438"/>
                    <a:pt x="1479" y="3546"/>
                    <a:pt x="1228" y="3546"/>
                  </a:cubicBezTo>
                  <a:cubicBezTo>
                    <a:pt x="1032" y="3546"/>
                    <a:pt x="835" y="3481"/>
                    <a:pt x="672" y="3347"/>
                  </a:cubicBezTo>
                  <a:cubicBezTo>
                    <a:pt x="303" y="3041"/>
                    <a:pt x="250" y="2492"/>
                    <a:pt x="556" y="2123"/>
                  </a:cubicBezTo>
                  <a:cubicBezTo>
                    <a:pt x="939" y="1660"/>
                    <a:pt x="2446"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29"/>
            <p:cNvSpPr/>
            <p:nvPr/>
          </p:nvSpPr>
          <p:spPr>
            <a:xfrm rot="-5400000">
              <a:off x="13566" y="690563"/>
              <a:ext cx="154985" cy="155568"/>
            </a:xfrm>
            <a:custGeom>
              <a:avLst/>
              <a:gdLst/>
              <a:ahLst/>
              <a:cxnLst/>
              <a:rect l="l" t="t" r="r" b="b"/>
              <a:pathLst>
                <a:path w="3720" h="3734" extrusionOk="0">
                  <a:moveTo>
                    <a:pt x="14" y="0"/>
                  </a:moveTo>
                  <a:cubicBezTo>
                    <a:pt x="0" y="240"/>
                    <a:pt x="117" y="692"/>
                    <a:pt x="596" y="1600"/>
                  </a:cubicBezTo>
                  <a:cubicBezTo>
                    <a:pt x="1002" y="2375"/>
                    <a:pt x="1504" y="3157"/>
                    <a:pt x="1684" y="3373"/>
                  </a:cubicBezTo>
                  <a:cubicBezTo>
                    <a:pt x="1899" y="3611"/>
                    <a:pt x="2196" y="3733"/>
                    <a:pt x="2495" y="3733"/>
                  </a:cubicBezTo>
                  <a:cubicBezTo>
                    <a:pt x="2741" y="3733"/>
                    <a:pt x="2987" y="3651"/>
                    <a:pt x="3191" y="3483"/>
                  </a:cubicBezTo>
                  <a:cubicBezTo>
                    <a:pt x="3640" y="3111"/>
                    <a:pt x="3720" y="2452"/>
                    <a:pt x="3367" y="1983"/>
                  </a:cubicBezTo>
                  <a:cubicBezTo>
                    <a:pt x="3187" y="1767"/>
                    <a:pt x="2519" y="1128"/>
                    <a:pt x="1833" y="579"/>
                  </a:cubicBezTo>
                  <a:cubicBezTo>
                    <a:pt x="1581" y="373"/>
                    <a:pt x="1314" y="180"/>
                    <a:pt x="1038" y="3"/>
                  </a:cubicBezTo>
                  <a:lnTo>
                    <a:pt x="582" y="3"/>
                  </a:lnTo>
                  <a:cubicBezTo>
                    <a:pt x="795" y="100"/>
                    <a:pt x="1138" y="306"/>
                    <a:pt x="1694" y="752"/>
                  </a:cubicBezTo>
                  <a:cubicBezTo>
                    <a:pt x="2359" y="1281"/>
                    <a:pt x="3028" y="1920"/>
                    <a:pt x="3197" y="2123"/>
                  </a:cubicBezTo>
                  <a:cubicBezTo>
                    <a:pt x="3666" y="2691"/>
                    <a:pt x="3261" y="3550"/>
                    <a:pt x="2525" y="3550"/>
                  </a:cubicBezTo>
                  <a:cubicBezTo>
                    <a:pt x="2499" y="3550"/>
                    <a:pt x="2472" y="3546"/>
                    <a:pt x="2442" y="3546"/>
                  </a:cubicBezTo>
                  <a:cubicBezTo>
                    <a:pt x="2213" y="3523"/>
                    <a:pt x="2000" y="3410"/>
                    <a:pt x="1853"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3" name="Google Shape;7693;p29"/>
            <p:cNvSpPr/>
            <p:nvPr/>
          </p:nvSpPr>
          <p:spPr>
            <a:xfrm rot="-5400000">
              <a:off x="29460" y="896980"/>
              <a:ext cx="93657" cy="107781"/>
            </a:xfrm>
            <a:custGeom>
              <a:avLst/>
              <a:gdLst/>
              <a:ahLst/>
              <a:cxnLst/>
              <a:rect l="l" t="t" r="r" b="b"/>
              <a:pathLst>
                <a:path w="2248" h="2587" extrusionOk="0">
                  <a:moveTo>
                    <a:pt x="2125" y="1"/>
                  </a:moveTo>
                  <a:cubicBezTo>
                    <a:pt x="2092" y="1"/>
                    <a:pt x="2062" y="17"/>
                    <a:pt x="2042" y="44"/>
                  </a:cubicBezTo>
                  <a:lnTo>
                    <a:pt x="72" y="2403"/>
                  </a:lnTo>
                  <a:cubicBezTo>
                    <a:pt x="1" y="2487"/>
                    <a:pt x="77" y="2587"/>
                    <a:pt x="160" y="2587"/>
                  </a:cubicBezTo>
                  <a:cubicBezTo>
                    <a:pt x="188" y="2587"/>
                    <a:pt x="218" y="2575"/>
                    <a:pt x="242" y="2546"/>
                  </a:cubicBezTo>
                  <a:lnTo>
                    <a:pt x="2208" y="184"/>
                  </a:lnTo>
                  <a:cubicBezTo>
                    <a:pt x="2248" y="137"/>
                    <a:pt x="2241" y="67"/>
                    <a:pt x="2195" y="27"/>
                  </a:cubicBezTo>
                  <a:cubicBezTo>
                    <a:pt x="2175" y="11"/>
                    <a:pt x="2151" y="4"/>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4" name="Google Shape;7694;p29"/>
            <p:cNvSpPr/>
            <p:nvPr/>
          </p:nvSpPr>
          <p:spPr>
            <a:xfrm rot="-5400000">
              <a:off x="101724" y="785554"/>
              <a:ext cx="9707" cy="158942"/>
            </a:xfrm>
            <a:custGeom>
              <a:avLst/>
              <a:gdLst/>
              <a:ahLst/>
              <a:cxnLst/>
              <a:rect l="l" t="t" r="r" b="b"/>
              <a:pathLst>
                <a:path w="233" h="3815" extrusionOk="0">
                  <a:moveTo>
                    <a:pt x="115" y="1"/>
                  </a:moveTo>
                  <a:cubicBezTo>
                    <a:pt x="55" y="1"/>
                    <a:pt x="5" y="51"/>
                    <a:pt x="5" y="110"/>
                  </a:cubicBezTo>
                  <a:lnTo>
                    <a:pt x="5" y="3697"/>
                  </a:lnTo>
                  <a:cubicBezTo>
                    <a:pt x="0" y="3775"/>
                    <a:pt x="58" y="3814"/>
                    <a:pt x="116" y="3814"/>
                  </a:cubicBezTo>
                  <a:cubicBezTo>
                    <a:pt x="175" y="3814"/>
                    <a:pt x="233" y="3775"/>
                    <a:pt x="228" y="3697"/>
                  </a:cubicBezTo>
                  <a:lnTo>
                    <a:pt x="228" y="110"/>
                  </a:lnTo>
                  <a:cubicBezTo>
                    <a:pt x="228" y="51"/>
                    <a:pt x="178"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29"/>
            <p:cNvSpPr/>
            <p:nvPr/>
          </p:nvSpPr>
          <p:spPr>
            <a:xfrm rot="-5400000">
              <a:off x="30272" y="723935"/>
              <a:ext cx="91991" cy="107739"/>
            </a:xfrm>
            <a:custGeom>
              <a:avLst/>
              <a:gdLst/>
              <a:ahLst/>
              <a:cxnLst/>
              <a:rect l="l" t="t" r="r" b="b"/>
              <a:pathLst>
                <a:path w="2208" h="2586" extrusionOk="0">
                  <a:moveTo>
                    <a:pt x="147" y="1"/>
                  </a:moveTo>
                  <a:cubicBezTo>
                    <a:pt x="53" y="1"/>
                    <a:pt x="0" y="110"/>
                    <a:pt x="60" y="184"/>
                  </a:cubicBezTo>
                  <a:lnTo>
                    <a:pt x="1963" y="2542"/>
                  </a:lnTo>
                  <a:cubicBezTo>
                    <a:pt x="1988" y="2573"/>
                    <a:pt x="2018" y="2586"/>
                    <a:pt x="2047" y="2586"/>
                  </a:cubicBezTo>
                  <a:cubicBezTo>
                    <a:pt x="2130" y="2586"/>
                    <a:pt x="2207"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29"/>
            <p:cNvSpPr/>
            <p:nvPr/>
          </p:nvSpPr>
          <p:spPr>
            <a:xfrm rot="-5400000">
              <a:off x="172446" y="931268"/>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29"/>
            <p:cNvSpPr/>
            <p:nvPr/>
          </p:nvSpPr>
          <p:spPr>
            <a:xfrm rot="-5400000">
              <a:off x="51854" y="1033279"/>
              <a:ext cx="26247" cy="22498"/>
            </a:xfrm>
            <a:custGeom>
              <a:avLst/>
              <a:gdLst/>
              <a:ahLst/>
              <a:cxnLst/>
              <a:rect l="l" t="t" r="r" b="b"/>
              <a:pathLst>
                <a:path w="630" h="540" extrusionOk="0">
                  <a:moveTo>
                    <a:pt x="359" y="1"/>
                  </a:moveTo>
                  <a:cubicBezTo>
                    <a:pt x="293" y="1"/>
                    <a:pt x="225" y="25"/>
                    <a:pt x="170"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29"/>
            <p:cNvSpPr/>
            <p:nvPr/>
          </p:nvSpPr>
          <p:spPr>
            <a:xfrm rot="-5400000">
              <a:off x="51895" y="679189"/>
              <a:ext cx="26247" cy="22414"/>
            </a:xfrm>
            <a:custGeom>
              <a:avLst/>
              <a:gdLst/>
              <a:ahLst/>
              <a:cxnLst/>
              <a:rect l="l" t="t" r="r" b="b"/>
              <a:pathLst>
                <a:path w="630" h="538" extrusionOk="0">
                  <a:moveTo>
                    <a:pt x="359" y="0"/>
                  </a:moveTo>
                  <a:cubicBezTo>
                    <a:pt x="293" y="0"/>
                    <a:pt x="226" y="24"/>
                    <a:pt x="171" y="78"/>
                  </a:cubicBezTo>
                  <a:cubicBezTo>
                    <a:pt x="1" y="248"/>
                    <a:pt x="121" y="537"/>
                    <a:pt x="360" y="537"/>
                  </a:cubicBezTo>
                  <a:cubicBezTo>
                    <a:pt x="510" y="537"/>
                    <a:pt x="630" y="418"/>
                    <a:pt x="630" y="268"/>
                  </a:cubicBezTo>
                  <a:cubicBezTo>
                    <a:pt x="630"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29"/>
            <p:cNvSpPr/>
            <p:nvPr/>
          </p:nvSpPr>
          <p:spPr>
            <a:xfrm rot="-5400000">
              <a:off x="172446" y="781867"/>
              <a:ext cx="26247" cy="22456"/>
            </a:xfrm>
            <a:custGeom>
              <a:avLst/>
              <a:gdLst/>
              <a:ahLst/>
              <a:cxnLst/>
              <a:rect l="l" t="t" r="r" b="b"/>
              <a:pathLst>
                <a:path w="630" h="539" extrusionOk="0">
                  <a:moveTo>
                    <a:pt x="359" y="0"/>
                  </a:moveTo>
                  <a:cubicBezTo>
                    <a:pt x="293" y="0"/>
                    <a:pt x="225" y="25"/>
                    <a:pt x="170" y="80"/>
                  </a:cubicBezTo>
                  <a:cubicBezTo>
                    <a:pt x="1" y="249"/>
                    <a:pt x="121" y="539"/>
                    <a:pt x="360" y="539"/>
                  </a:cubicBezTo>
                  <a:cubicBezTo>
                    <a:pt x="506" y="539"/>
                    <a:pt x="630" y="419"/>
                    <a:pt x="630" y="269"/>
                  </a:cubicBezTo>
                  <a:cubicBezTo>
                    <a:pt x="630"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29"/>
            <p:cNvSpPr/>
            <p:nvPr/>
          </p:nvSpPr>
          <p:spPr>
            <a:xfrm rot="-5400000">
              <a:off x="-76050" y="92831"/>
              <a:ext cx="584108" cy="405459"/>
            </a:xfrm>
            <a:custGeom>
              <a:avLst/>
              <a:gdLst/>
              <a:ahLst/>
              <a:cxnLst/>
              <a:rect l="l" t="t" r="r" b="b"/>
              <a:pathLst>
                <a:path w="14020" h="9732" extrusionOk="0">
                  <a:moveTo>
                    <a:pt x="849" y="0"/>
                  </a:moveTo>
                  <a:cubicBezTo>
                    <a:pt x="177" y="1181"/>
                    <a:pt x="0" y="2372"/>
                    <a:pt x="360" y="3407"/>
                  </a:cubicBezTo>
                  <a:cubicBezTo>
                    <a:pt x="779" y="4611"/>
                    <a:pt x="1860" y="5509"/>
                    <a:pt x="3490" y="6002"/>
                  </a:cubicBezTo>
                  <a:cubicBezTo>
                    <a:pt x="6677" y="6970"/>
                    <a:pt x="6900" y="8706"/>
                    <a:pt x="6900" y="8723"/>
                  </a:cubicBezTo>
                  <a:lnTo>
                    <a:pt x="7003" y="9731"/>
                  </a:lnTo>
                  <a:lnTo>
                    <a:pt x="7120" y="8726"/>
                  </a:lnTo>
                  <a:cubicBezTo>
                    <a:pt x="7120" y="8706"/>
                    <a:pt x="7353" y="6967"/>
                    <a:pt x="10530" y="6002"/>
                  </a:cubicBezTo>
                  <a:cubicBezTo>
                    <a:pt x="12160" y="5509"/>
                    <a:pt x="13241" y="4611"/>
                    <a:pt x="13660" y="3407"/>
                  </a:cubicBezTo>
                  <a:cubicBezTo>
                    <a:pt x="14020" y="2372"/>
                    <a:pt x="13843" y="1181"/>
                    <a:pt x="13168" y="0"/>
                  </a:cubicBezTo>
                  <a:lnTo>
                    <a:pt x="12909" y="0"/>
                  </a:lnTo>
                  <a:cubicBezTo>
                    <a:pt x="13604" y="1161"/>
                    <a:pt x="13797" y="2332"/>
                    <a:pt x="13451" y="3334"/>
                  </a:cubicBezTo>
                  <a:cubicBezTo>
                    <a:pt x="13055" y="4468"/>
                    <a:pt x="12024" y="5316"/>
                    <a:pt x="10467" y="5789"/>
                  </a:cubicBezTo>
                  <a:cubicBezTo>
                    <a:pt x="8031" y="6527"/>
                    <a:pt x="7253" y="7702"/>
                    <a:pt x="7007" y="8311"/>
                  </a:cubicBezTo>
                  <a:cubicBezTo>
                    <a:pt x="6764" y="7702"/>
                    <a:pt x="5985" y="6527"/>
                    <a:pt x="3550"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29"/>
            <p:cNvSpPr/>
            <p:nvPr/>
          </p:nvSpPr>
          <p:spPr>
            <a:xfrm rot="-5400000">
              <a:off x="-60114" y="124307"/>
              <a:ext cx="489284" cy="342507"/>
            </a:xfrm>
            <a:custGeom>
              <a:avLst/>
              <a:gdLst/>
              <a:ahLst/>
              <a:cxnLst/>
              <a:rect l="l" t="t" r="r" b="b"/>
              <a:pathLst>
                <a:path w="11744" h="8221" extrusionOk="0">
                  <a:moveTo>
                    <a:pt x="662" y="0"/>
                  </a:moveTo>
                  <a:cubicBezTo>
                    <a:pt x="133" y="965"/>
                    <a:pt x="0" y="1936"/>
                    <a:pt x="293" y="2781"/>
                  </a:cubicBezTo>
                  <a:cubicBezTo>
                    <a:pt x="645" y="3793"/>
                    <a:pt x="1554" y="4548"/>
                    <a:pt x="2921" y="4964"/>
                  </a:cubicBezTo>
                  <a:cubicBezTo>
                    <a:pt x="5563" y="5766"/>
                    <a:pt x="5762" y="7209"/>
                    <a:pt x="5762" y="7223"/>
                  </a:cubicBezTo>
                  <a:lnTo>
                    <a:pt x="5875" y="8221"/>
                  </a:lnTo>
                  <a:lnTo>
                    <a:pt x="5982" y="7223"/>
                  </a:lnTo>
                  <a:cubicBezTo>
                    <a:pt x="5985" y="7209"/>
                    <a:pt x="6178" y="5766"/>
                    <a:pt x="8823" y="4964"/>
                  </a:cubicBezTo>
                  <a:cubicBezTo>
                    <a:pt x="10190" y="4548"/>
                    <a:pt x="11099" y="3793"/>
                    <a:pt x="11451" y="2781"/>
                  </a:cubicBezTo>
                  <a:cubicBezTo>
                    <a:pt x="11744" y="1936"/>
                    <a:pt x="11608" y="965"/>
                    <a:pt x="11082" y="0"/>
                  </a:cubicBezTo>
                  <a:lnTo>
                    <a:pt x="10829" y="0"/>
                  </a:lnTo>
                  <a:cubicBezTo>
                    <a:pt x="11375" y="945"/>
                    <a:pt x="11524" y="1893"/>
                    <a:pt x="11238" y="2708"/>
                  </a:cubicBezTo>
                  <a:cubicBezTo>
                    <a:pt x="10912" y="3650"/>
                    <a:pt x="10054" y="4358"/>
                    <a:pt x="8756" y="4751"/>
                  </a:cubicBezTo>
                  <a:cubicBezTo>
                    <a:pt x="6767" y="5356"/>
                    <a:pt x="6095" y="6308"/>
                    <a:pt x="5872" y="6830"/>
                  </a:cubicBezTo>
                  <a:cubicBezTo>
                    <a:pt x="5646" y="6304"/>
                    <a:pt x="4974" y="5353"/>
                    <a:pt x="2984" y="4751"/>
                  </a:cubicBezTo>
                  <a:cubicBezTo>
                    <a:pt x="1690" y="4358"/>
                    <a:pt x="832" y="3650"/>
                    <a:pt x="502" y="2708"/>
                  </a:cubicBezTo>
                  <a:cubicBezTo>
                    <a:pt x="220" y="1893"/>
                    <a:pt x="369" y="945"/>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29"/>
            <p:cNvSpPr/>
            <p:nvPr/>
          </p:nvSpPr>
          <p:spPr>
            <a:xfrm rot="-5400000">
              <a:off x="73268" y="194071"/>
              <a:ext cx="91116" cy="203105"/>
            </a:xfrm>
            <a:custGeom>
              <a:avLst/>
              <a:gdLst/>
              <a:ahLst/>
              <a:cxnLst/>
              <a:rect l="l" t="t" r="r" b="b"/>
              <a:pathLst>
                <a:path w="2187" h="4875" extrusionOk="0">
                  <a:moveTo>
                    <a:pt x="1095" y="223"/>
                  </a:moveTo>
                  <a:cubicBezTo>
                    <a:pt x="1468" y="223"/>
                    <a:pt x="1967" y="3041"/>
                    <a:pt x="1967" y="3780"/>
                  </a:cubicBezTo>
                  <a:cubicBezTo>
                    <a:pt x="1967" y="4262"/>
                    <a:pt x="1574" y="4651"/>
                    <a:pt x="1095" y="4651"/>
                  </a:cubicBezTo>
                  <a:cubicBezTo>
                    <a:pt x="613" y="4651"/>
                    <a:pt x="223" y="4262"/>
                    <a:pt x="223" y="3780"/>
                  </a:cubicBezTo>
                  <a:cubicBezTo>
                    <a:pt x="223" y="3041"/>
                    <a:pt x="722" y="223"/>
                    <a:pt x="1095" y="223"/>
                  </a:cubicBezTo>
                  <a:close/>
                  <a:moveTo>
                    <a:pt x="1095" y="0"/>
                  </a:moveTo>
                  <a:cubicBezTo>
                    <a:pt x="390" y="0"/>
                    <a:pt x="0" y="3421"/>
                    <a:pt x="0" y="3780"/>
                  </a:cubicBezTo>
                  <a:cubicBezTo>
                    <a:pt x="0" y="4385"/>
                    <a:pt x="490"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29"/>
            <p:cNvSpPr/>
            <p:nvPr/>
          </p:nvSpPr>
          <p:spPr>
            <a:xfrm rot="-5400000">
              <a:off x="13524" y="315517"/>
              <a:ext cx="155984" cy="156484"/>
            </a:xfrm>
            <a:custGeom>
              <a:avLst/>
              <a:gdLst/>
              <a:ahLst/>
              <a:cxnLst/>
              <a:rect l="l" t="t" r="r" b="b"/>
              <a:pathLst>
                <a:path w="3744" h="3756" extrusionOk="0">
                  <a:moveTo>
                    <a:pt x="2712" y="0"/>
                  </a:moveTo>
                  <a:cubicBezTo>
                    <a:pt x="1784" y="569"/>
                    <a:pt x="533" y="1787"/>
                    <a:pt x="373" y="1980"/>
                  </a:cubicBezTo>
                  <a:cubicBezTo>
                    <a:pt x="1" y="2445"/>
                    <a:pt x="70" y="3124"/>
                    <a:pt x="530" y="3507"/>
                  </a:cubicBezTo>
                  <a:cubicBezTo>
                    <a:pt x="734" y="3674"/>
                    <a:pt x="980" y="3756"/>
                    <a:pt x="1225" y="3756"/>
                  </a:cubicBezTo>
                  <a:cubicBezTo>
                    <a:pt x="1535" y="3756"/>
                    <a:pt x="1842" y="3625"/>
                    <a:pt x="2060" y="3370"/>
                  </a:cubicBezTo>
                  <a:cubicBezTo>
                    <a:pt x="2236" y="3154"/>
                    <a:pt x="2739" y="2375"/>
                    <a:pt x="3148" y="1597"/>
                  </a:cubicBezTo>
                  <a:cubicBezTo>
                    <a:pt x="3627" y="689"/>
                    <a:pt x="3743" y="240"/>
                    <a:pt x="3730" y="0"/>
                  </a:cubicBezTo>
                  <a:lnTo>
                    <a:pt x="3514" y="0"/>
                  </a:lnTo>
                  <a:cubicBezTo>
                    <a:pt x="3604" y="462"/>
                    <a:pt x="2333" y="2691"/>
                    <a:pt x="1887" y="3230"/>
                  </a:cubicBezTo>
                  <a:cubicBezTo>
                    <a:pt x="1715" y="3438"/>
                    <a:pt x="1466" y="3546"/>
                    <a:pt x="1215" y="3546"/>
                  </a:cubicBezTo>
                  <a:cubicBezTo>
                    <a:pt x="1020" y="3546"/>
                    <a:pt x="824" y="3481"/>
                    <a:pt x="663" y="3347"/>
                  </a:cubicBezTo>
                  <a:cubicBezTo>
                    <a:pt x="290" y="3041"/>
                    <a:pt x="240" y="2492"/>
                    <a:pt x="546" y="2123"/>
                  </a:cubicBezTo>
                  <a:cubicBezTo>
                    <a:pt x="929" y="1660"/>
                    <a:pt x="2432" y="353"/>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29"/>
            <p:cNvSpPr/>
            <p:nvPr/>
          </p:nvSpPr>
          <p:spPr>
            <a:xfrm rot="-5400000">
              <a:off x="13607" y="119579"/>
              <a:ext cx="156526" cy="157193"/>
            </a:xfrm>
            <a:custGeom>
              <a:avLst/>
              <a:gdLst/>
              <a:ahLst/>
              <a:cxnLst/>
              <a:rect l="l" t="t" r="r" b="b"/>
              <a:pathLst>
                <a:path w="3757" h="3773" extrusionOk="0">
                  <a:moveTo>
                    <a:pt x="240" y="0"/>
                  </a:moveTo>
                  <a:lnTo>
                    <a:pt x="13" y="3"/>
                  </a:lnTo>
                  <a:cubicBezTo>
                    <a:pt x="0" y="243"/>
                    <a:pt x="120" y="695"/>
                    <a:pt x="596" y="1600"/>
                  </a:cubicBezTo>
                  <a:cubicBezTo>
                    <a:pt x="1005" y="2379"/>
                    <a:pt x="1504" y="3157"/>
                    <a:pt x="1684" y="3377"/>
                  </a:cubicBezTo>
                  <a:cubicBezTo>
                    <a:pt x="1900" y="3638"/>
                    <a:pt x="2212" y="3773"/>
                    <a:pt x="2527" y="3773"/>
                  </a:cubicBezTo>
                  <a:cubicBezTo>
                    <a:pt x="2773" y="3773"/>
                    <a:pt x="3020" y="3691"/>
                    <a:pt x="3224" y="3523"/>
                  </a:cubicBezTo>
                  <a:cubicBezTo>
                    <a:pt x="3690" y="3137"/>
                    <a:pt x="3756" y="2449"/>
                    <a:pt x="3370" y="1983"/>
                  </a:cubicBezTo>
                  <a:cubicBezTo>
                    <a:pt x="3191" y="1767"/>
                    <a:pt x="2519" y="1128"/>
                    <a:pt x="1837" y="579"/>
                  </a:cubicBezTo>
                  <a:cubicBezTo>
                    <a:pt x="1580" y="373"/>
                    <a:pt x="1318" y="180"/>
                    <a:pt x="1041" y="3"/>
                  </a:cubicBezTo>
                  <a:lnTo>
                    <a:pt x="586" y="3"/>
                  </a:lnTo>
                  <a:cubicBezTo>
                    <a:pt x="795" y="100"/>
                    <a:pt x="1141" y="306"/>
                    <a:pt x="1697"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7" y="3234"/>
                  </a:cubicBezTo>
                  <a:cubicBezTo>
                    <a:pt x="1687" y="3027"/>
                    <a:pt x="1188" y="2249"/>
                    <a:pt x="792" y="1497"/>
                  </a:cubicBezTo>
                  <a:cubicBezTo>
                    <a:pt x="266" y="496"/>
                    <a:pt x="220"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29"/>
            <p:cNvSpPr/>
            <p:nvPr/>
          </p:nvSpPr>
          <p:spPr>
            <a:xfrm rot="-5400000">
              <a:off x="29335" y="327537"/>
              <a:ext cx="94116" cy="107989"/>
            </a:xfrm>
            <a:custGeom>
              <a:avLst/>
              <a:gdLst/>
              <a:ahLst/>
              <a:cxnLst/>
              <a:rect l="l" t="t" r="r" b="b"/>
              <a:pathLst>
                <a:path w="2259" h="2592" extrusionOk="0">
                  <a:moveTo>
                    <a:pt x="2135" y="1"/>
                  </a:moveTo>
                  <a:cubicBezTo>
                    <a:pt x="2102" y="4"/>
                    <a:pt x="2069" y="17"/>
                    <a:pt x="2049" y="44"/>
                  </a:cubicBezTo>
                  <a:lnTo>
                    <a:pt x="79" y="2403"/>
                  </a:lnTo>
                  <a:cubicBezTo>
                    <a:pt x="1" y="2486"/>
                    <a:pt x="80" y="2591"/>
                    <a:pt x="165" y="2591"/>
                  </a:cubicBezTo>
                  <a:cubicBezTo>
                    <a:pt x="195" y="2591"/>
                    <a:pt x="227" y="2578"/>
                    <a:pt x="252" y="2546"/>
                  </a:cubicBezTo>
                  <a:lnTo>
                    <a:pt x="2218" y="187"/>
                  </a:lnTo>
                  <a:cubicBezTo>
                    <a:pt x="2258" y="140"/>
                    <a:pt x="2252" y="67"/>
                    <a:pt x="2205" y="31"/>
                  </a:cubicBezTo>
                  <a:cubicBezTo>
                    <a:pt x="2185" y="11"/>
                    <a:pt x="2162"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29"/>
            <p:cNvSpPr/>
            <p:nvPr/>
          </p:nvSpPr>
          <p:spPr>
            <a:xfrm rot="-5400000">
              <a:off x="101703" y="216173"/>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29"/>
            <p:cNvSpPr/>
            <p:nvPr/>
          </p:nvSpPr>
          <p:spPr>
            <a:xfrm rot="-5400000">
              <a:off x="30293" y="154471"/>
              <a:ext cx="91907" cy="107698"/>
            </a:xfrm>
            <a:custGeom>
              <a:avLst/>
              <a:gdLst/>
              <a:ahLst/>
              <a:cxnLst/>
              <a:rect l="l" t="t" r="r" b="b"/>
              <a:pathLst>
                <a:path w="2206" h="2585" extrusionOk="0">
                  <a:moveTo>
                    <a:pt x="147" y="1"/>
                  </a:moveTo>
                  <a:cubicBezTo>
                    <a:pt x="50" y="1"/>
                    <a:pt x="0" y="110"/>
                    <a:pt x="60" y="184"/>
                  </a:cubicBezTo>
                  <a:lnTo>
                    <a:pt x="1963" y="2542"/>
                  </a:lnTo>
                  <a:cubicBezTo>
                    <a:pt x="1988" y="2572"/>
                    <a:pt x="2017" y="2584"/>
                    <a:pt x="2047"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29"/>
            <p:cNvSpPr/>
            <p:nvPr/>
          </p:nvSpPr>
          <p:spPr>
            <a:xfrm rot="-5400000">
              <a:off x="172446" y="361742"/>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29"/>
            <p:cNvSpPr/>
            <p:nvPr/>
          </p:nvSpPr>
          <p:spPr>
            <a:xfrm rot="-5400000">
              <a:off x="51958" y="463857"/>
              <a:ext cx="26122" cy="22414"/>
            </a:xfrm>
            <a:custGeom>
              <a:avLst/>
              <a:gdLst/>
              <a:ahLst/>
              <a:cxnLst/>
              <a:rect l="l" t="t" r="r" b="b"/>
              <a:pathLst>
                <a:path w="627" h="538" extrusionOk="0">
                  <a:moveTo>
                    <a:pt x="356" y="0"/>
                  </a:moveTo>
                  <a:cubicBezTo>
                    <a:pt x="290" y="0"/>
                    <a:pt x="222" y="24"/>
                    <a:pt x="167" y="78"/>
                  </a:cubicBezTo>
                  <a:cubicBezTo>
                    <a:pt x="1" y="248"/>
                    <a:pt x="121" y="537"/>
                    <a:pt x="360" y="537"/>
                  </a:cubicBezTo>
                  <a:cubicBezTo>
                    <a:pt x="507" y="537"/>
                    <a:pt x="626" y="418"/>
                    <a:pt x="626" y="268"/>
                  </a:cubicBezTo>
                  <a:cubicBezTo>
                    <a:pt x="626"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29"/>
            <p:cNvSpPr/>
            <p:nvPr/>
          </p:nvSpPr>
          <p:spPr>
            <a:xfrm rot="-5400000">
              <a:off x="51916" y="109642"/>
              <a:ext cx="26206" cy="22414"/>
            </a:xfrm>
            <a:custGeom>
              <a:avLst/>
              <a:gdLst/>
              <a:ahLst/>
              <a:cxnLst/>
              <a:rect l="l" t="t" r="r" b="b"/>
              <a:pathLst>
                <a:path w="629" h="538" extrusionOk="0">
                  <a:moveTo>
                    <a:pt x="356" y="0"/>
                  </a:moveTo>
                  <a:cubicBezTo>
                    <a:pt x="290" y="0"/>
                    <a:pt x="224" y="24"/>
                    <a:pt x="170" y="78"/>
                  </a:cubicBezTo>
                  <a:cubicBezTo>
                    <a:pt x="0" y="248"/>
                    <a:pt x="120" y="537"/>
                    <a:pt x="359" y="537"/>
                  </a:cubicBezTo>
                  <a:cubicBezTo>
                    <a:pt x="506" y="537"/>
                    <a:pt x="629" y="418"/>
                    <a:pt x="629" y="268"/>
                  </a:cubicBezTo>
                  <a:cubicBezTo>
                    <a:pt x="627"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29"/>
            <p:cNvSpPr/>
            <p:nvPr/>
          </p:nvSpPr>
          <p:spPr>
            <a:xfrm rot="-5400000">
              <a:off x="172508" y="212403"/>
              <a:ext cx="26122" cy="22456"/>
            </a:xfrm>
            <a:custGeom>
              <a:avLst/>
              <a:gdLst/>
              <a:ahLst/>
              <a:cxnLst/>
              <a:rect l="l" t="t" r="r" b="b"/>
              <a:pathLst>
                <a:path w="627" h="539" extrusionOk="0">
                  <a:moveTo>
                    <a:pt x="356" y="0"/>
                  </a:moveTo>
                  <a:cubicBezTo>
                    <a:pt x="290" y="0"/>
                    <a:pt x="222" y="25"/>
                    <a:pt x="167" y="80"/>
                  </a:cubicBezTo>
                  <a:cubicBezTo>
                    <a:pt x="1" y="249"/>
                    <a:pt x="121" y="539"/>
                    <a:pt x="360" y="539"/>
                  </a:cubicBezTo>
                  <a:cubicBezTo>
                    <a:pt x="507" y="539"/>
                    <a:pt x="626" y="419"/>
                    <a:pt x="626" y="269"/>
                  </a:cubicBezTo>
                  <a:cubicBezTo>
                    <a:pt x="626" y="107"/>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29"/>
            <p:cNvSpPr/>
            <p:nvPr/>
          </p:nvSpPr>
          <p:spPr>
            <a:xfrm rot="-5400000">
              <a:off x="51854" y="-105649"/>
              <a:ext cx="26247" cy="22498"/>
            </a:xfrm>
            <a:custGeom>
              <a:avLst/>
              <a:gdLst/>
              <a:ahLst/>
              <a:cxnLst/>
              <a:rect l="l" t="t" r="r" b="b"/>
              <a:pathLst>
                <a:path w="630" h="540" extrusionOk="0">
                  <a:moveTo>
                    <a:pt x="359" y="1"/>
                  </a:moveTo>
                  <a:cubicBezTo>
                    <a:pt x="293" y="1"/>
                    <a:pt x="225" y="25"/>
                    <a:pt x="171"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29"/>
            <p:cNvSpPr/>
            <p:nvPr/>
          </p:nvSpPr>
          <p:spPr>
            <a:xfrm rot="-5400000">
              <a:off x="95870" y="44046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29"/>
            <p:cNvSpPr/>
            <p:nvPr/>
          </p:nvSpPr>
          <p:spPr>
            <a:xfrm rot="-5400000">
              <a:off x="341325" y="469312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29"/>
            <p:cNvSpPr/>
            <p:nvPr/>
          </p:nvSpPr>
          <p:spPr>
            <a:xfrm rot="-5400000">
              <a:off x="341325" y="4346864"/>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29"/>
            <p:cNvSpPr/>
            <p:nvPr/>
          </p:nvSpPr>
          <p:spPr>
            <a:xfrm rot="-5400000">
              <a:off x="95912" y="3834520"/>
              <a:ext cx="361964" cy="341008"/>
            </a:xfrm>
            <a:custGeom>
              <a:avLst/>
              <a:gdLst/>
              <a:ahLst/>
              <a:cxnLst/>
              <a:rect l="l" t="t" r="r" b="b"/>
              <a:pathLst>
                <a:path w="8688" h="8185" extrusionOk="0">
                  <a:moveTo>
                    <a:pt x="4549" y="1"/>
                  </a:moveTo>
                  <a:cubicBezTo>
                    <a:pt x="4349" y="876"/>
                    <a:pt x="3986" y="3228"/>
                    <a:pt x="1" y="3993"/>
                  </a:cubicBezTo>
                  <a:cubicBezTo>
                    <a:pt x="1" y="3993"/>
                    <a:pt x="3168" y="5151"/>
                    <a:pt x="4545"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29"/>
            <p:cNvSpPr/>
            <p:nvPr/>
          </p:nvSpPr>
          <p:spPr>
            <a:xfrm rot="-5400000">
              <a:off x="341325" y="4123012"/>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4" y="2270"/>
                    <a:pt x="2269" y="1764"/>
                    <a:pt x="2269" y="1135"/>
                  </a:cubicBezTo>
                  <a:cubicBezTo>
                    <a:pt x="2269"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29"/>
            <p:cNvSpPr/>
            <p:nvPr/>
          </p:nvSpPr>
          <p:spPr>
            <a:xfrm rot="-5400000">
              <a:off x="341325" y="3776796"/>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29"/>
            <p:cNvSpPr/>
            <p:nvPr/>
          </p:nvSpPr>
          <p:spPr>
            <a:xfrm rot="-5400000">
              <a:off x="95932" y="3264431"/>
              <a:ext cx="361922" cy="341008"/>
            </a:xfrm>
            <a:custGeom>
              <a:avLst/>
              <a:gdLst/>
              <a:ahLst/>
              <a:cxnLst/>
              <a:rect l="l" t="t" r="r" b="b"/>
              <a:pathLst>
                <a:path w="8687" h="8185" extrusionOk="0">
                  <a:moveTo>
                    <a:pt x="4548" y="1"/>
                  </a:moveTo>
                  <a:cubicBezTo>
                    <a:pt x="4349" y="876"/>
                    <a:pt x="3986" y="3228"/>
                    <a:pt x="0" y="3993"/>
                  </a:cubicBezTo>
                  <a:cubicBezTo>
                    <a:pt x="0" y="3993"/>
                    <a:pt x="3168"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29"/>
            <p:cNvSpPr/>
            <p:nvPr/>
          </p:nvSpPr>
          <p:spPr>
            <a:xfrm rot="-5400000">
              <a:off x="341325" y="355277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29"/>
            <p:cNvSpPr/>
            <p:nvPr/>
          </p:nvSpPr>
          <p:spPr>
            <a:xfrm rot="-5400000">
              <a:off x="341325" y="3206687"/>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29"/>
            <p:cNvSpPr/>
            <p:nvPr/>
          </p:nvSpPr>
          <p:spPr>
            <a:xfrm rot="-5400000">
              <a:off x="95912" y="2694342"/>
              <a:ext cx="361964" cy="341008"/>
            </a:xfrm>
            <a:custGeom>
              <a:avLst/>
              <a:gdLst/>
              <a:ahLst/>
              <a:cxnLst/>
              <a:rect l="l" t="t" r="r" b="b"/>
              <a:pathLst>
                <a:path w="8688" h="8185" extrusionOk="0">
                  <a:moveTo>
                    <a:pt x="4552" y="1"/>
                  </a:moveTo>
                  <a:cubicBezTo>
                    <a:pt x="4349" y="876"/>
                    <a:pt x="3986" y="3228"/>
                    <a:pt x="1" y="3993"/>
                  </a:cubicBezTo>
                  <a:cubicBezTo>
                    <a:pt x="1" y="3993"/>
                    <a:pt x="3171" y="5151"/>
                    <a:pt x="4549" y="8185"/>
                  </a:cubicBezTo>
                  <a:cubicBezTo>
                    <a:pt x="5929" y="5211"/>
                    <a:pt x="8687" y="3993"/>
                    <a:pt x="8687" y="3993"/>
                  </a:cubicBezTo>
                  <a:cubicBezTo>
                    <a:pt x="8687"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29"/>
            <p:cNvSpPr/>
            <p:nvPr/>
          </p:nvSpPr>
          <p:spPr>
            <a:xfrm rot="-5400000">
              <a:off x="341325" y="2982709"/>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29"/>
            <p:cNvSpPr/>
            <p:nvPr/>
          </p:nvSpPr>
          <p:spPr>
            <a:xfrm rot="-5400000">
              <a:off x="341325" y="2636619"/>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29"/>
            <p:cNvSpPr/>
            <p:nvPr/>
          </p:nvSpPr>
          <p:spPr>
            <a:xfrm rot="-5400000">
              <a:off x="95849" y="2124170"/>
              <a:ext cx="362089" cy="341008"/>
            </a:xfrm>
            <a:custGeom>
              <a:avLst/>
              <a:gdLst/>
              <a:ahLst/>
              <a:cxnLst/>
              <a:rect l="l" t="t" r="r" b="b"/>
              <a:pathLst>
                <a:path w="8691" h="8185" extrusionOk="0">
                  <a:moveTo>
                    <a:pt x="4552" y="1"/>
                  </a:moveTo>
                  <a:cubicBezTo>
                    <a:pt x="4352" y="876"/>
                    <a:pt x="3989" y="3228"/>
                    <a:pt x="0" y="3993"/>
                  </a:cubicBezTo>
                  <a:cubicBezTo>
                    <a:pt x="0" y="3993"/>
                    <a:pt x="3168" y="5151"/>
                    <a:pt x="4552" y="8185"/>
                  </a:cubicBezTo>
                  <a:cubicBezTo>
                    <a:pt x="5929" y="5211"/>
                    <a:pt x="8690" y="3993"/>
                    <a:pt x="8690" y="3993"/>
                  </a:cubicBezTo>
                  <a:cubicBezTo>
                    <a:pt x="8690" y="3993"/>
                    <a:pt x="4721"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29"/>
            <p:cNvSpPr/>
            <p:nvPr/>
          </p:nvSpPr>
          <p:spPr>
            <a:xfrm rot="-5400000">
              <a:off x="333325" y="2420557"/>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29"/>
            <p:cNvSpPr/>
            <p:nvPr/>
          </p:nvSpPr>
          <p:spPr>
            <a:xfrm rot="-5400000">
              <a:off x="341325" y="2066384"/>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29"/>
            <p:cNvSpPr/>
            <p:nvPr/>
          </p:nvSpPr>
          <p:spPr>
            <a:xfrm rot="-5400000">
              <a:off x="95932" y="1554019"/>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5"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29"/>
            <p:cNvSpPr/>
            <p:nvPr/>
          </p:nvSpPr>
          <p:spPr>
            <a:xfrm rot="-5400000">
              <a:off x="341325" y="184253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29"/>
            <p:cNvSpPr/>
            <p:nvPr/>
          </p:nvSpPr>
          <p:spPr>
            <a:xfrm rot="-5400000">
              <a:off x="341325" y="1496274"/>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1" name="Google Shape;7731;p29"/>
            <p:cNvSpPr/>
            <p:nvPr/>
          </p:nvSpPr>
          <p:spPr>
            <a:xfrm rot="-5400000">
              <a:off x="95912" y="983930"/>
              <a:ext cx="361964" cy="341008"/>
            </a:xfrm>
            <a:custGeom>
              <a:avLst/>
              <a:gdLst/>
              <a:ahLst/>
              <a:cxnLst/>
              <a:rect l="l" t="t" r="r" b="b"/>
              <a:pathLst>
                <a:path w="8688" h="8185" extrusionOk="0">
                  <a:moveTo>
                    <a:pt x="4549" y="1"/>
                  </a:moveTo>
                  <a:cubicBezTo>
                    <a:pt x="4349" y="876"/>
                    <a:pt x="3986" y="3228"/>
                    <a:pt x="1" y="3993"/>
                  </a:cubicBezTo>
                  <a:cubicBezTo>
                    <a:pt x="1" y="3993"/>
                    <a:pt x="3171" y="5151"/>
                    <a:pt x="4552"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2" name="Google Shape;7732;p29"/>
            <p:cNvSpPr/>
            <p:nvPr/>
          </p:nvSpPr>
          <p:spPr>
            <a:xfrm rot="-5400000">
              <a:off x="341325" y="127229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29"/>
            <p:cNvSpPr/>
            <p:nvPr/>
          </p:nvSpPr>
          <p:spPr>
            <a:xfrm rot="-5400000">
              <a:off x="333346" y="934143"/>
              <a:ext cx="110489" cy="94616"/>
            </a:xfrm>
            <a:custGeom>
              <a:avLst/>
              <a:gdLst/>
              <a:ahLst/>
              <a:cxnLst/>
              <a:rect l="l" t="t" r="r" b="b"/>
              <a:pathLst>
                <a:path w="2652" h="2271" extrusionOk="0">
                  <a:moveTo>
                    <a:pt x="1509" y="0"/>
                  </a:moveTo>
                  <a:cubicBezTo>
                    <a:pt x="1230" y="0"/>
                    <a:pt x="946" y="103"/>
                    <a:pt x="715" y="334"/>
                  </a:cubicBezTo>
                  <a:cubicBezTo>
                    <a:pt x="0" y="1050"/>
                    <a:pt x="506" y="2271"/>
                    <a:pt x="1517" y="2271"/>
                  </a:cubicBezTo>
                  <a:cubicBezTo>
                    <a:pt x="2143" y="2271"/>
                    <a:pt x="2652" y="1765"/>
                    <a:pt x="2652" y="1136"/>
                  </a:cubicBezTo>
                  <a:cubicBezTo>
                    <a:pt x="2652" y="454"/>
                    <a:pt x="2092"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29"/>
            <p:cNvSpPr/>
            <p:nvPr/>
          </p:nvSpPr>
          <p:spPr>
            <a:xfrm rot="-5400000">
              <a:off x="95932" y="413841"/>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29"/>
            <p:cNvSpPr/>
            <p:nvPr/>
          </p:nvSpPr>
          <p:spPr>
            <a:xfrm rot="-5400000">
              <a:off x="333346" y="710166"/>
              <a:ext cx="110489" cy="94616"/>
            </a:xfrm>
            <a:custGeom>
              <a:avLst/>
              <a:gdLst/>
              <a:ahLst/>
              <a:cxnLst/>
              <a:rect l="l" t="t" r="r" b="b"/>
              <a:pathLst>
                <a:path w="2652" h="2271" extrusionOk="0">
                  <a:moveTo>
                    <a:pt x="1507" y="0"/>
                  </a:moveTo>
                  <a:cubicBezTo>
                    <a:pt x="1229" y="0"/>
                    <a:pt x="946" y="103"/>
                    <a:pt x="716" y="334"/>
                  </a:cubicBezTo>
                  <a:cubicBezTo>
                    <a:pt x="0" y="1050"/>
                    <a:pt x="506" y="2271"/>
                    <a:pt x="1517" y="2271"/>
                  </a:cubicBezTo>
                  <a:cubicBezTo>
                    <a:pt x="2143" y="2271"/>
                    <a:pt x="2652" y="1765"/>
                    <a:pt x="2652" y="1136"/>
                  </a:cubicBezTo>
                  <a:cubicBezTo>
                    <a:pt x="2652" y="454"/>
                    <a:pt x="2091"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29"/>
            <p:cNvSpPr/>
            <p:nvPr/>
          </p:nvSpPr>
          <p:spPr>
            <a:xfrm rot="-5400000">
              <a:off x="333325" y="364054"/>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6"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29"/>
            <p:cNvSpPr/>
            <p:nvPr/>
          </p:nvSpPr>
          <p:spPr>
            <a:xfrm rot="-5400000">
              <a:off x="95849" y="-156310"/>
              <a:ext cx="362089" cy="341008"/>
            </a:xfrm>
            <a:custGeom>
              <a:avLst/>
              <a:gdLst/>
              <a:ahLst/>
              <a:cxnLst/>
              <a:rect l="l" t="t" r="r" b="b"/>
              <a:pathLst>
                <a:path w="8691" h="8185" extrusionOk="0">
                  <a:moveTo>
                    <a:pt x="4552" y="1"/>
                  </a:moveTo>
                  <a:cubicBezTo>
                    <a:pt x="4349" y="876"/>
                    <a:pt x="3986" y="3228"/>
                    <a:pt x="1" y="3993"/>
                  </a:cubicBezTo>
                  <a:cubicBezTo>
                    <a:pt x="1" y="3993"/>
                    <a:pt x="3171" y="5151"/>
                    <a:pt x="4549" y="8185"/>
                  </a:cubicBezTo>
                  <a:cubicBezTo>
                    <a:pt x="5929" y="5211"/>
                    <a:pt x="8691" y="3993"/>
                    <a:pt x="8691" y="3993"/>
                  </a:cubicBezTo>
                  <a:cubicBezTo>
                    <a:pt x="8691"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29"/>
            <p:cNvSpPr/>
            <p:nvPr/>
          </p:nvSpPr>
          <p:spPr>
            <a:xfrm rot="-5400000">
              <a:off x="333325" y="140077"/>
              <a:ext cx="110531" cy="94616"/>
            </a:xfrm>
            <a:custGeom>
              <a:avLst/>
              <a:gdLst/>
              <a:ahLst/>
              <a:cxnLst/>
              <a:rect l="l" t="t" r="r" b="b"/>
              <a:pathLst>
                <a:path w="2653" h="2271" extrusionOk="0">
                  <a:moveTo>
                    <a:pt x="1509" y="0"/>
                  </a:moveTo>
                  <a:cubicBezTo>
                    <a:pt x="1231" y="0"/>
                    <a:pt x="947" y="103"/>
                    <a:pt x="716" y="334"/>
                  </a:cubicBezTo>
                  <a:cubicBezTo>
                    <a:pt x="1" y="1050"/>
                    <a:pt x="507"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29"/>
            <p:cNvSpPr/>
            <p:nvPr/>
          </p:nvSpPr>
          <p:spPr>
            <a:xfrm rot="-5400000">
              <a:off x="95870" y="49675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853"/>
        <p:cNvGrpSpPr/>
        <p:nvPr/>
      </p:nvGrpSpPr>
      <p:grpSpPr>
        <a:xfrm>
          <a:off x="0" y="0"/>
          <a:ext cx="0" cy="0"/>
          <a:chOff x="0" y="0"/>
          <a:chExt cx="0" cy="0"/>
        </a:xfrm>
      </p:grpSpPr>
      <p:grpSp>
        <p:nvGrpSpPr>
          <p:cNvPr id="9854" name="Google Shape;9854;p37"/>
          <p:cNvGrpSpPr/>
          <p:nvPr/>
        </p:nvGrpSpPr>
        <p:grpSpPr>
          <a:xfrm rot="10167469">
            <a:off x="5517230" y="-817416"/>
            <a:ext cx="2469881" cy="1964435"/>
            <a:chOff x="2173200" y="3006475"/>
            <a:chExt cx="883975" cy="703075"/>
          </a:xfrm>
        </p:grpSpPr>
        <p:sp>
          <p:nvSpPr>
            <p:cNvPr id="9855" name="Google Shape;9855;p37"/>
            <p:cNvSpPr/>
            <p:nvPr/>
          </p:nvSpPr>
          <p:spPr>
            <a:xfrm>
              <a:off x="2173200" y="3006475"/>
              <a:ext cx="866100" cy="564200"/>
            </a:xfrm>
            <a:custGeom>
              <a:avLst/>
              <a:gdLst/>
              <a:ahLst/>
              <a:cxnLst/>
              <a:rect l="l" t="t" r="r" b="b"/>
              <a:pathLst>
                <a:path w="34644" h="22568" extrusionOk="0">
                  <a:moveTo>
                    <a:pt x="9350" y="1"/>
                  </a:moveTo>
                  <a:cubicBezTo>
                    <a:pt x="8838" y="1"/>
                    <a:pt x="8326" y="50"/>
                    <a:pt x="7822" y="156"/>
                  </a:cubicBezTo>
                  <a:cubicBezTo>
                    <a:pt x="5942" y="548"/>
                    <a:pt x="4352" y="1673"/>
                    <a:pt x="3188" y="3180"/>
                  </a:cubicBezTo>
                  <a:cubicBezTo>
                    <a:pt x="1864" y="4887"/>
                    <a:pt x="1118" y="6969"/>
                    <a:pt x="689" y="9069"/>
                  </a:cubicBezTo>
                  <a:cubicBezTo>
                    <a:pt x="460" y="10193"/>
                    <a:pt x="290" y="11338"/>
                    <a:pt x="167" y="12479"/>
                  </a:cubicBezTo>
                  <a:cubicBezTo>
                    <a:pt x="50" y="13570"/>
                    <a:pt x="0" y="14674"/>
                    <a:pt x="87" y="15769"/>
                  </a:cubicBezTo>
                  <a:cubicBezTo>
                    <a:pt x="237" y="17705"/>
                    <a:pt x="799" y="19635"/>
                    <a:pt x="1790" y="21308"/>
                  </a:cubicBezTo>
                  <a:cubicBezTo>
                    <a:pt x="2037" y="21721"/>
                    <a:pt x="2309" y="22120"/>
                    <a:pt x="2599" y="22499"/>
                  </a:cubicBezTo>
                  <a:cubicBezTo>
                    <a:pt x="2636" y="22547"/>
                    <a:pt x="2684" y="22567"/>
                    <a:pt x="2730" y="22567"/>
                  </a:cubicBezTo>
                  <a:cubicBezTo>
                    <a:pt x="2844" y="22567"/>
                    <a:pt x="2950" y="22444"/>
                    <a:pt x="2872" y="22316"/>
                  </a:cubicBezTo>
                  <a:cubicBezTo>
                    <a:pt x="1890" y="20726"/>
                    <a:pt x="1165" y="18926"/>
                    <a:pt x="845" y="17083"/>
                  </a:cubicBezTo>
                  <a:cubicBezTo>
                    <a:pt x="483" y="15014"/>
                    <a:pt x="689" y="12914"/>
                    <a:pt x="992" y="10852"/>
                  </a:cubicBezTo>
                  <a:cubicBezTo>
                    <a:pt x="1305" y="8729"/>
                    <a:pt x="1750" y="6537"/>
                    <a:pt x="2802" y="4644"/>
                  </a:cubicBezTo>
                  <a:cubicBezTo>
                    <a:pt x="3697" y="3034"/>
                    <a:pt x="5054" y="1600"/>
                    <a:pt x="6784" y="898"/>
                  </a:cubicBezTo>
                  <a:cubicBezTo>
                    <a:pt x="7581" y="575"/>
                    <a:pt x="8428" y="431"/>
                    <a:pt x="9280" y="431"/>
                  </a:cubicBezTo>
                  <a:cubicBezTo>
                    <a:pt x="10209" y="431"/>
                    <a:pt x="11144" y="602"/>
                    <a:pt x="12021" y="898"/>
                  </a:cubicBezTo>
                  <a:cubicBezTo>
                    <a:pt x="13890" y="1530"/>
                    <a:pt x="15504" y="2704"/>
                    <a:pt x="16891" y="4082"/>
                  </a:cubicBezTo>
                  <a:cubicBezTo>
                    <a:pt x="17650" y="4840"/>
                    <a:pt x="18345" y="5655"/>
                    <a:pt x="19007" y="6494"/>
                  </a:cubicBezTo>
                  <a:cubicBezTo>
                    <a:pt x="19656" y="7312"/>
                    <a:pt x="20238" y="8190"/>
                    <a:pt x="20947" y="8955"/>
                  </a:cubicBezTo>
                  <a:cubicBezTo>
                    <a:pt x="21562" y="9621"/>
                    <a:pt x="22317" y="10083"/>
                    <a:pt x="23212" y="10250"/>
                  </a:cubicBezTo>
                  <a:cubicBezTo>
                    <a:pt x="23546" y="10311"/>
                    <a:pt x="23883" y="10335"/>
                    <a:pt x="24221" y="10335"/>
                  </a:cubicBezTo>
                  <a:cubicBezTo>
                    <a:pt x="24684" y="10335"/>
                    <a:pt x="25148" y="10290"/>
                    <a:pt x="25604" y="10236"/>
                  </a:cubicBezTo>
                  <a:cubicBezTo>
                    <a:pt x="26436" y="10140"/>
                    <a:pt x="27268" y="10003"/>
                    <a:pt x="28109" y="10003"/>
                  </a:cubicBezTo>
                  <a:cubicBezTo>
                    <a:pt x="29127" y="10010"/>
                    <a:pt x="30052" y="10333"/>
                    <a:pt x="30927" y="10835"/>
                  </a:cubicBezTo>
                  <a:cubicBezTo>
                    <a:pt x="32567" y="11780"/>
                    <a:pt x="34218" y="13270"/>
                    <a:pt x="34291" y="15300"/>
                  </a:cubicBezTo>
                  <a:cubicBezTo>
                    <a:pt x="34311" y="15752"/>
                    <a:pt x="34228" y="16205"/>
                    <a:pt x="34048" y="16624"/>
                  </a:cubicBezTo>
                  <a:cubicBezTo>
                    <a:pt x="34021" y="16688"/>
                    <a:pt x="34072" y="16737"/>
                    <a:pt x="34124" y="16737"/>
                  </a:cubicBezTo>
                  <a:cubicBezTo>
                    <a:pt x="34151" y="16737"/>
                    <a:pt x="34177" y="16724"/>
                    <a:pt x="34194" y="16694"/>
                  </a:cubicBezTo>
                  <a:cubicBezTo>
                    <a:pt x="34607" y="15882"/>
                    <a:pt x="34643" y="14947"/>
                    <a:pt x="34417" y="14076"/>
                  </a:cubicBezTo>
                  <a:cubicBezTo>
                    <a:pt x="34171" y="13137"/>
                    <a:pt x="33565" y="12319"/>
                    <a:pt x="32863" y="11667"/>
                  </a:cubicBezTo>
                  <a:cubicBezTo>
                    <a:pt x="32058" y="10922"/>
                    <a:pt x="31127" y="10329"/>
                    <a:pt x="30112" y="9917"/>
                  </a:cubicBezTo>
                  <a:cubicBezTo>
                    <a:pt x="29418" y="9641"/>
                    <a:pt x="28700" y="9535"/>
                    <a:pt x="27966" y="9535"/>
                  </a:cubicBezTo>
                  <a:cubicBezTo>
                    <a:pt x="27778" y="9535"/>
                    <a:pt x="27590" y="9541"/>
                    <a:pt x="27401" y="9554"/>
                  </a:cubicBezTo>
                  <a:cubicBezTo>
                    <a:pt x="26383" y="9623"/>
                    <a:pt x="25286" y="9883"/>
                    <a:pt x="24227" y="9883"/>
                  </a:cubicBezTo>
                  <a:cubicBezTo>
                    <a:pt x="23593" y="9883"/>
                    <a:pt x="22973" y="9790"/>
                    <a:pt x="22390" y="9508"/>
                  </a:cubicBezTo>
                  <a:cubicBezTo>
                    <a:pt x="21429" y="9042"/>
                    <a:pt x="20817" y="8120"/>
                    <a:pt x="20191" y="7292"/>
                  </a:cubicBezTo>
                  <a:cubicBezTo>
                    <a:pt x="19523" y="6397"/>
                    <a:pt x="18834" y="5515"/>
                    <a:pt x="18089" y="4680"/>
                  </a:cubicBezTo>
                  <a:cubicBezTo>
                    <a:pt x="16711" y="3130"/>
                    <a:pt x="15115" y="1713"/>
                    <a:pt x="13202" y="864"/>
                  </a:cubicBezTo>
                  <a:cubicBezTo>
                    <a:pt x="11998" y="330"/>
                    <a:pt x="10673" y="1"/>
                    <a:pt x="9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6" name="Google Shape;9856;p37"/>
            <p:cNvSpPr/>
            <p:nvPr/>
          </p:nvSpPr>
          <p:spPr>
            <a:xfrm>
              <a:off x="2197400" y="3086200"/>
              <a:ext cx="859775" cy="575100"/>
            </a:xfrm>
            <a:custGeom>
              <a:avLst/>
              <a:gdLst/>
              <a:ahLst/>
              <a:cxnLst/>
              <a:rect l="l" t="t" r="r" b="b"/>
              <a:pathLst>
                <a:path w="34391" h="23004" extrusionOk="0">
                  <a:moveTo>
                    <a:pt x="6971" y="1"/>
                  </a:moveTo>
                  <a:cubicBezTo>
                    <a:pt x="6414" y="1"/>
                    <a:pt x="5858" y="74"/>
                    <a:pt x="5317" y="237"/>
                  </a:cubicBezTo>
                  <a:cubicBezTo>
                    <a:pt x="3218" y="866"/>
                    <a:pt x="2180" y="2832"/>
                    <a:pt x="1478" y="4752"/>
                  </a:cubicBezTo>
                  <a:cubicBezTo>
                    <a:pt x="713" y="6851"/>
                    <a:pt x="197" y="9057"/>
                    <a:pt x="94" y="11289"/>
                  </a:cubicBezTo>
                  <a:cubicBezTo>
                    <a:pt x="1" y="13402"/>
                    <a:pt x="313" y="15551"/>
                    <a:pt x="1132" y="17504"/>
                  </a:cubicBezTo>
                  <a:cubicBezTo>
                    <a:pt x="1897" y="19337"/>
                    <a:pt x="3101" y="21117"/>
                    <a:pt x="4768" y="22245"/>
                  </a:cubicBezTo>
                  <a:cubicBezTo>
                    <a:pt x="5164" y="22517"/>
                    <a:pt x="5580" y="22764"/>
                    <a:pt x="6012" y="22980"/>
                  </a:cubicBezTo>
                  <a:cubicBezTo>
                    <a:pt x="6044" y="22996"/>
                    <a:pt x="6074" y="23003"/>
                    <a:pt x="6102" y="23003"/>
                  </a:cubicBezTo>
                  <a:cubicBezTo>
                    <a:pt x="6269" y="23003"/>
                    <a:pt x="6349" y="22745"/>
                    <a:pt x="6175" y="22637"/>
                  </a:cubicBezTo>
                  <a:cubicBezTo>
                    <a:pt x="4548" y="21639"/>
                    <a:pt x="3221" y="20139"/>
                    <a:pt x="2299" y="18478"/>
                  </a:cubicBezTo>
                  <a:cubicBezTo>
                    <a:pt x="1328" y="16735"/>
                    <a:pt x="832" y="14769"/>
                    <a:pt x="726" y="12783"/>
                  </a:cubicBezTo>
                  <a:cubicBezTo>
                    <a:pt x="616" y="10647"/>
                    <a:pt x="925" y="8504"/>
                    <a:pt x="1491" y="6448"/>
                  </a:cubicBezTo>
                  <a:cubicBezTo>
                    <a:pt x="2013" y="4569"/>
                    <a:pt x="2732" y="2350"/>
                    <a:pt x="4472" y="1249"/>
                  </a:cubicBezTo>
                  <a:cubicBezTo>
                    <a:pt x="5202" y="787"/>
                    <a:pt x="6027" y="604"/>
                    <a:pt x="6865" y="604"/>
                  </a:cubicBezTo>
                  <a:cubicBezTo>
                    <a:pt x="7884" y="604"/>
                    <a:pt x="8924" y="875"/>
                    <a:pt x="9842" y="1249"/>
                  </a:cubicBezTo>
                  <a:cubicBezTo>
                    <a:pt x="10933" y="1694"/>
                    <a:pt x="11947" y="2313"/>
                    <a:pt x="12842" y="3085"/>
                  </a:cubicBezTo>
                  <a:cubicBezTo>
                    <a:pt x="13661" y="3794"/>
                    <a:pt x="14396" y="4595"/>
                    <a:pt x="15091" y="5424"/>
                  </a:cubicBezTo>
                  <a:cubicBezTo>
                    <a:pt x="16455" y="7054"/>
                    <a:pt x="17690" y="8817"/>
                    <a:pt x="19423" y="10095"/>
                  </a:cubicBezTo>
                  <a:cubicBezTo>
                    <a:pt x="20238" y="10694"/>
                    <a:pt x="21133" y="11186"/>
                    <a:pt x="22111" y="11462"/>
                  </a:cubicBezTo>
                  <a:cubicBezTo>
                    <a:pt x="22634" y="11612"/>
                    <a:pt x="23161" y="11681"/>
                    <a:pt x="23689" y="11681"/>
                  </a:cubicBezTo>
                  <a:cubicBezTo>
                    <a:pt x="24136" y="11681"/>
                    <a:pt x="24584" y="11632"/>
                    <a:pt x="25032" y="11539"/>
                  </a:cubicBezTo>
                  <a:cubicBezTo>
                    <a:pt x="25541" y="11432"/>
                    <a:pt x="26050" y="11296"/>
                    <a:pt x="26569" y="11233"/>
                  </a:cubicBezTo>
                  <a:cubicBezTo>
                    <a:pt x="26743" y="11211"/>
                    <a:pt x="26918" y="11200"/>
                    <a:pt x="27092" y="11200"/>
                  </a:cubicBezTo>
                  <a:cubicBezTo>
                    <a:pt x="27435" y="11200"/>
                    <a:pt x="27777" y="11242"/>
                    <a:pt x="28109" y="11326"/>
                  </a:cubicBezTo>
                  <a:cubicBezTo>
                    <a:pt x="29167" y="11582"/>
                    <a:pt x="30156" y="12151"/>
                    <a:pt x="31070" y="12726"/>
                  </a:cubicBezTo>
                  <a:cubicBezTo>
                    <a:pt x="32721" y="13764"/>
                    <a:pt x="34364" y="15461"/>
                    <a:pt x="33985" y="17590"/>
                  </a:cubicBezTo>
                  <a:cubicBezTo>
                    <a:pt x="33902" y="18043"/>
                    <a:pt x="33705" y="18465"/>
                    <a:pt x="33409" y="18818"/>
                  </a:cubicBezTo>
                  <a:cubicBezTo>
                    <a:pt x="33347" y="18892"/>
                    <a:pt x="33415" y="18983"/>
                    <a:pt x="33489" y="18983"/>
                  </a:cubicBezTo>
                  <a:cubicBezTo>
                    <a:pt x="33514" y="18983"/>
                    <a:pt x="33540" y="18973"/>
                    <a:pt x="33562" y="18948"/>
                  </a:cubicBezTo>
                  <a:lnTo>
                    <a:pt x="33562" y="18948"/>
                  </a:lnTo>
                  <a:lnTo>
                    <a:pt x="33556" y="18954"/>
                  </a:lnTo>
                  <a:cubicBezTo>
                    <a:pt x="34181" y="18242"/>
                    <a:pt x="34391" y="17268"/>
                    <a:pt x="34278" y="16343"/>
                  </a:cubicBezTo>
                  <a:cubicBezTo>
                    <a:pt x="34151" y="15335"/>
                    <a:pt x="33662" y="14470"/>
                    <a:pt x="32977" y="13734"/>
                  </a:cubicBezTo>
                  <a:cubicBezTo>
                    <a:pt x="32238" y="12943"/>
                    <a:pt x="31313" y="12340"/>
                    <a:pt x="30385" y="11798"/>
                  </a:cubicBezTo>
                  <a:cubicBezTo>
                    <a:pt x="29407" y="11233"/>
                    <a:pt x="28356" y="10753"/>
                    <a:pt x="27208" y="10717"/>
                  </a:cubicBezTo>
                  <a:cubicBezTo>
                    <a:pt x="27169" y="10716"/>
                    <a:pt x="27130" y="10715"/>
                    <a:pt x="27092" y="10715"/>
                  </a:cubicBezTo>
                  <a:cubicBezTo>
                    <a:pt x="26044" y="10715"/>
                    <a:pt x="25053" y="11135"/>
                    <a:pt x="24011" y="11203"/>
                  </a:cubicBezTo>
                  <a:cubicBezTo>
                    <a:pt x="23911" y="11209"/>
                    <a:pt x="23811" y="11212"/>
                    <a:pt x="23712" y="11212"/>
                  </a:cubicBezTo>
                  <a:cubicBezTo>
                    <a:pt x="22786" y="11212"/>
                    <a:pt x="21876" y="10952"/>
                    <a:pt x="21046" y="10544"/>
                  </a:cubicBezTo>
                  <a:cubicBezTo>
                    <a:pt x="19040" y="9552"/>
                    <a:pt x="17610" y="7819"/>
                    <a:pt x="16256" y="6096"/>
                  </a:cubicBezTo>
                  <a:cubicBezTo>
                    <a:pt x="15560" y="5204"/>
                    <a:pt x="14872" y="4303"/>
                    <a:pt x="14100" y="3474"/>
                  </a:cubicBezTo>
                  <a:cubicBezTo>
                    <a:pt x="13292" y="2606"/>
                    <a:pt x="12353" y="1864"/>
                    <a:pt x="11322" y="1278"/>
                  </a:cubicBezTo>
                  <a:cubicBezTo>
                    <a:pt x="10025" y="543"/>
                    <a:pt x="8491" y="1"/>
                    <a:pt x="6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7" name="Google Shape;9857;p37"/>
            <p:cNvSpPr/>
            <p:nvPr/>
          </p:nvSpPr>
          <p:spPr>
            <a:xfrm>
              <a:off x="2271175" y="3195800"/>
              <a:ext cx="758750" cy="513750"/>
            </a:xfrm>
            <a:custGeom>
              <a:avLst/>
              <a:gdLst/>
              <a:ahLst/>
              <a:cxnLst/>
              <a:rect l="l" t="t" r="r" b="b"/>
              <a:pathLst>
                <a:path w="30350" h="20550" extrusionOk="0">
                  <a:moveTo>
                    <a:pt x="7165" y="1"/>
                  </a:moveTo>
                  <a:cubicBezTo>
                    <a:pt x="7010" y="1"/>
                    <a:pt x="6856" y="4"/>
                    <a:pt x="6704" y="12"/>
                  </a:cubicBezTo>
                  <a:cubicBezTo>
                    <a:pt x="6272" y="28"/>
                    <a:pt x="5829" y="62"/>
                    <a:pt x="5410" y="168"/>
                  </a:cubicBezTo>
                  <a:cubicBezTo>
                    <a:pt x="4595" y="378"/>
                    <a:pt x="3800" y="690"/>
                    <a:pt x="3121" y="1193"/>
                  </a:cubicBezTo>
                  <a:cubicBezTo>
                    <a:pt x="2349" y="1758"/>
                    <a:pt x="1724" y="2490"/>
                    <a:pt x="1285" y="3339"/>
                  </a:cubicBezTo>
                  <a:cubicBezTo>
                    <a:pt x="789" y="4293"/>
                    <a:pt x="486" y="5371"/>
                    <a:pt x="310" y="6433"/>
                  </a:cubicBezTo>
                  <a:cubicBezTo>
                    <a:pt x="1" y="8286"/>
                    <a:pt x="200" y="10209"/>
                    <a:pt x="1025" y="11912"/>
                  </a:cubicBezTo>
                  <a:cubicBezTo>
                    <a:pt x="1814" y="13542"/>
                    <a:pt x="2895" y="14943"/>
                    <a:pt x="4219" y="16184"/>
                  </a:cubicBezTo>
                  <a:cubicBezTo>
                    <a:pt x="5759" y="17624"/>
                    <a:pt x="7566" y="18795"/>
                    <a:pt x="9416" y="19797"/>
                  </a:cubicBezTo>
                  <a:cubicBezTo>
                    <a:pt x="9885" y="20050"/>
                    <a:pt x="10350" y="20296"/>
                    <a:pt x="10830" y="20529"/>
                  </a:cubicBezTo>
                  <a:cubicBezTo>
                    <a:pt x="10859" y="20543"/>
                    <a:pt x="10887" y="20550"/>
                    <a:pt x="10913" y="20550"/>
                  </a:cubicBezTo>
                  <a:cubicBezTo>
                    <a:pt x="11069" y="20550"/>
                    <a:pt x="11139" y="20312"/>
                    <a:pt x="10979" y="20209"/>
                  </a:cubicBezTo>
                  <a:cubicBezTo>
                    <a:pt x="9259" y="19101"/>
                    <a:pt x="7473" y="18097"/>
                    <a:pt x="5876" y="16806"/>
                  </a:cubicBezTo>
                  <a:cubicBezTo>
                    <a:pt x="4465" y="15665"/>
                    <a:pt x="3241" y="14331"/>
                    <a:pt x="2379" y="12724"/>
                  </a:cubicBezTo>
                  <a:cubicBezTo>
                    <a:pt x="1627" y="11320"/>
                    <a:pt x="1165" y="9646"/>
                    <a:pt x="1268" y="8046"/>
                  </a:cubicBezTo>
                  <a:cubicBezTo>
                    <a:pt x="1331" y="7081"/>
                    <a:pt x="1567" y="6107"/>
                    <a:pt x="1887" y="5238"/>
                  </a:cubicBezTo>
                  <a:cubicBezTo>
                    <a:pt x="2216" y="4340"/>
                    <a:pt x="2605" y="3508"/>
                    <a:pt x="3238" y="2820"/>
                  </a:cubicBezTo>
                  <a:cubicBezTo>
                    <a:pt x="3297" y="2753"/>
                    <a:pt x="3361" y="2687"/>
                    <a:pt x="3427" y="2623"/>
                  </a:cubicBezTo>
                  <a:cubicBezTo>
                    <a:pt x="3460" y="2587"/>
                    <a:pt x="3497" y="2554"/>
                    <a:pt x="3534" y="2520"/>
                  </a:cubicBezTo>
                  <a:cubicBezTo>
                    <a:pt x="3549" y="2507"/>
                    <a:pt x="3597" y="2463"/>
                    <a:pt x="3601" y="2458"/>
                  </a:cubicBezTo>
                  <a:lnTo>
                    <a:pt x="3601" y="2458"/>
                  </a:lnTo>
                  <a:cubicBezTo>
                    <a:pt x="3743" y="2337"/>
                    <a:pt x="3890" y="2225"/>
                    <a:pt x="4039" y="2118"/>
                  </a:cubicBezTo>
                  <a:cubicBezTo>
                    <a:pt x="4189" y="2015"/>
                    <a:pt x="4345" y="1925"/>
                    <a:pt x="4498" y="1828"/>
                  </a:cubicBezTo>
                  <a:cubicBezTo>
                    <a:pt x="4582" y="1775"/>
                    <a:pt x="4665" y="1718"/>
                    <a:pt x="4751" y="1665"/>
                  </a:cubicBezTo>
                  <a:cubicBezTo>
                    <a:pt x="4785" y="1645"/>
                    <a:pt x="4821" y="1625"/>
                    <a:pt x="4854" y="1605"/>
                  </a:cubicBezTo>
                  <a:cubicBezTo>
                    <a:pt x="4854" y="1605"/>
                    <a:pt x="4960" y="1551"/>
                    <a:pt x="4958" y="1551"/>
                  </a:cubicBezTo>
                  <a:lnTo>
                    <a:pt x="4958" y="1551"/>
                  </a:lnTo>
                  <a:cubicBezTo>
                    <a:pt x="4957" y="1551"/>
                    <a:pt x="4950" y="1554"/>
                    <a:pt x="4934" y="1562"/>
                  </a:cubicBezTo>
                  <a:cubicBezTo>
                    <a:pt x="5280" y="1389"/>
                    <a:pt x="5650" y="1273"/>
                    <a:pt x="6012" y="1136"/>
                  </a:cubicBezTo>
                  <a:cubicBezTo>
                    <a:pt x="6378" y="1003"/>
                    <a:pt x="6757" y="907"/>
                    <a:pt x="7143" y="857"/>
                  </a:cubicBezTo>
                  <a:cubicBezTo>
                    <a:pt x="7482" y="810"/>
                    <a:pt x="7810" y="747"/>
                    <a:pt x="8151" y="747"/>
                  </a:cubicBezTo>
                  <a:cubicBezTo>
                    <a:pt x="8195" y="747"/>
                    <a:pt x="8240" y="748"/>
                    <a:pt x="8284" y="750"/>
                  </a:cubicBezTo>
                  <a:cubicBezTo>
                    <a:pt x="8687" y="767"/>
                    <a:pt x="9086" y="820"/>
                    <a:pt x="9479" y="910"/>
                  </a:cubicBezTo>
                  <a:cubicBezTo>
                    <a:pt x="10417" y="1130"/>
                    <a:pt x="11322" y="1572"/>
                    <a:pt x="12124" y="2094"/>
                  </a:cubicBezTo>
                  <a:cubicBezTo>
                    <a:pt x="12912" y="2620"/>
                    <a:pt x="13637" y="3242"/>
                    <a:pt x="14273" y="3944"/>
                  </a:cubicBezTo>
                  <a:cubicBezTo>
                    <a:pt x="14962" y="4693"/>
                    <a:pt x="15504" y="5528"/>
                    <a:pt x="16066" y="6366"/>
                  </a:cubicBezTo>
                  <a:cubicBezTo>
                    <a:pt x="17147" y="7976"/>
                    <a:pt x="18578" y="9493"/>
                    <a:pt x="20478" y="10089"/>
                  </a:cubicBezTo>
                  <a:cubicBezTo>
                    <a:pt x="20826" y="10199"/>
                    <a:pt x="21190" y="10268"/>
                    <a:pt x="21554" y="10268"/>
                  </a:cubicBezTo>
                  <a:cubicBezTo>
                    <a:pt x="21642" y="10268"/>
                    <a:pt x="21730" y="10264"/>
                    <a:pt x="21818" y="10255"/>
                  </a:cubicBezTo>
                  <a:cubicBezTo>
                    <a:pt x="22264" y="10219"/>
                    <a:pt x="22693" y="10076"/>
                    <a:pt x="23116" y="9929"/>
                  </a:cubicBezTo>
                  <a:cubicBezTo>
                    <a:pt x="23783" y="9701"/>
                    <a:pt x="24443" y="9540"/>
                    <a:pt x="25140" y="9540"/>
                  </a:cubicBezTo>
                  <a:cubicBezTo>
                    <a:pt x="25267" y="9540"/>
                    <a:pt x="25395" y="9545"/>
                    <a:pt x="25524" y="9557"/>
                  </a:cubicBezTo>
                  <a:cubicBezTo>
                    <a:pt x="27101" y="9700"/>
                    <a:pt x="28555" y="10485"/>
                    <a:pt x="29540" y="11726"/>
                  </a:cubicBezTo>
                  <a:cubicBezTo>
                    <a:pt x="29783" y="12032"/>
                    <a:pt x="29986" y="12368"/>
                    <a:pt x="30152" y="12724"/>
                  </a:cubicBezTo>
                  <a:cubicBezTo>
                    <a:pt x="30169" y="12762"/>
                    <a:pt x="30203" y="12778"/>
                    <a:pt x="30236" y="12778"/>
                  </a:cubicBezTo>
                  <a:cubicBezTo>
                    <a:pt x="30293" y="12778"/>
                    <a:pt x="30349" y="12731"/>
                    <a:pt x="30322" y="12664"/>
                  </a:cubicBezTo>
                  <a:lnTo>
                    <a:pt x="30325" y="12661"/>
                  </a:lnTo>
                  <a:cubicBezTo>
                    <a:pt x="29723" y="11183"/>
                    <a:pt x="28462" y="10076"/>
                    <a:pt x="26965" y="9557"/>
                  </a:cubicBezTo>
                  <a:cubicBezTo>
                    <a:pt x="26349" y="9340"/>
                    <a:pt x="25705" y="9229"/>
                    <a:pt x="25054" y="9229"/>
                  </a:cubicBezTo>
                  <a:cubicBezTo>
                    <a:pt x="24917" y="9229"/>
                    <a:pt x="24780" y="9234"/>
                    <a:pt x="24643" y="9244"/>
                  </a:cubicBezTo>
                  <a:cubicBezTo>
                    <a:pt x="24237" y="9280"/>
                    <a:pt x="23838" y="9360"/>
                    <a:pt x="23448" y="9483"/>
                  </a:cubicBezTo>
                  <a:cubicBezTo>
                    <a:pt x="22989" y="9626"/>
                    <a:pt x="22544" y="9809"/>
                    <a:pt x="22071" y="9893"/>
                  </a:cubicBezTo>
                  <a:cubicBezTo>
                    <a:pt x="21912" y="9920"/>
                    <a:pt x="21753" y="9933"/>
                    <a:pt x="21595" y="9933"/>
                  </a:cubicBezTo>
                  <a:cubicBezTo>
                    <a:pt x="20749" y="9933"/>
                    <a:pt x="19929" y="9563"/>
                    <a:pt x="19220" y="9117"/>
                  </a:cubicBezTo>
                  <a:cubicBezTo>
                    <a:pt x="18318" y="8552"/>
                    <a:pt x="17570" y="7783"/>
                    <a:pt x="16968" y="6908"/>
                  </a:cubicBezTo>
                  <a:cubicBezTo>
                    <a:pt x="16375" y="6047"/>
                    <a:pt x="15840" y="5155"/>
                    <a:pt x="15184" y="4340"/>
                  </a:cubicBezTo>
                  <a:cubicBezTo>
                    <a:pt x="14566" y="3562"/>
                    <a:pt x="13864" y="2853"/>
                    <a:pt x="13089" y="2231"/>
                  </a:cubicBezTo>
                  <a:cubicBezTo>
                    <a:pt x="12317" y="1619"/>
                    <a:pt x="11465" y="1096"/>
                    <a:pt x="10550" y="730"/>
                  </a:cubicBezTo>
                  <a:cubicBezTo>
                    <a:pt x="9715" y="398"/>
                    <a:pt x="8860" y="198"/>
                    <a:pt x="7968" y="88"/>
                  </a:cubicBezTo>
                  <a:cubicBezTo>
                    <a:pt x="7752" y="62"/>
                    <a:pt x="7539" y="5"/>
                    <a:pt x="7320" y="2"/>
                  </a:cubicBezTo>
                  <a:cubicBezTo>
                    <a:pt x="7268" y="1"/>
                    <a:pt x="7217" y="1"/>
                    <a:pt x="7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8" name="Google Shape;9858;p37"/>
            <p:cNvSpPr/>
            <p:nvPr/>
          </p:nvSpPr>
          <p:spPr>
            <a:xfrm>
              <a:off x="2211050" y="3124900"/>
              <a:ext cx="345750" cy="231825"/>
            </a:xfrm>
            <a:custGeom>
              <a:avLst/>
              <a:gdLst/>
              <a:ahLst/>
              <a:cxnLst/>
              <a:rect l="l" t="t" r="r" b="b"/>
              <a:pathLst>
                <a:path w="13830" h="9273" extrusionOk="0">
                  <a:moveTo>
                    <a:pt x="7708" y="1"/>
                  </a:moveTo>
                  <a:cubicBezTo>
                    <a:pt x="7454" y="1"/>
                    <a:pt x="7200" y="19"/>
                    <a:pt x="6947" y="57"/>
                  </a:cubicBezTo>
                  <a:cubicBezTo>
                    <a:pt x="4309" y="452"/>
                    <a:pt x="2432" y="2645"/>
                    <a:pt x="1175" y="4834"/>
                  </a:cubicBezTo>
                  <a:cubicBezTo>
                    <a:pt x="782" y="5519"/>
                    <a:pt x="330" y="6241"/>
                    <a:pt x="160" y="7023"/>
                  </a:cubicBezTo>
                  <a:cubicBezTo>
                    <a:pt x="0" y="7752"/>
                    <a:pt x="117" y="8510"/>
                    <a:pt x="280" y="9225"/>
                  </a:cubicBezTo>
                  <a:cubicBezTo>
                    <a:pt x="288" y="9258"/>
                    <a:pt x="313" y="9272"/>
                    <a:pt x="340" y="9272"/>
                  </a:cubicBezTo>
                  <a:cubicBezTo>
                    <a:pt x="379" y="9272"/>
                    <a:pt x="421" y="9243"/>
                    <a:pt x="419" y="9195"/>
                  </a:cubicBezTo>
                  <a:cubicBezTo>
                    <a:pt x="369" y="8547"/>
                    <a:pt x="273" y="7898"/>
                    <a:pt x="373" y="7249"/>
                  </a:cubicBezTo>
                  <a:cubicBezTo>
                    <a:pt x="476" y="6581"/>
                    <a:pt x="825" y="5975"/>
                    <a:pt x="1145" y="5390"/>
                  </a:cubicBezTo>
                  <a:cubicBezTo>
                    <a:pt x="1787" y="4212"/>
                    <a:pt x="2549" y="3061"/>
                    <a:pt x="3547" y="2149"/>
                  </a:cubicBezTo>
                  <a:cubicBezTo>
                    <a:pt x="4395" y="1377"/>
                    <a:pt x="5413" y="782"/>
                    <a:pt x="6531" y="499"/>
                  </a:cubicBezTo>
                  <a:cubicBezTo>
                    <a:pt x="6965" y="390"/>
                    <a:pt x="7408" y="341"/>
                    <a:pt x="7852" y="341"/>
                  </a:cubicBezTo>
                  <a:cubicBezTo>
                    <a:pt x="8638" y="341"/>
                    <a:pt x="9427" y="494"/>
                    <a:pt x="10170" y="739"/>
                  </a:cubicBezTo>
                  <a:cubicBezTo>
                    <a:pt x="10826" y="958"/>
                    <a:pt x="11465" y="1231"/>
                    <a:pt x="12077" y="1554"/>
                  </a:cubicBezTo>
                  <a:cubicBezTo>
                    <a:pt x="12719" y="1893"/>
                    <a:pt x="13324" y="2315"/>
                    <a:pt x="13754" y="2911"/>
                  </a:cubicBezTo>
                  <a:cubicBezTo>
                    <a:pt x="13761" y="2922"/>
                    <a:pt x="13772" y="2926"/>
                    <a:pt x="13782" y="2926"/>
                  </a:cubicBezTo>
                  <a:cubicBezTo>
                    <a:pt x="13806" y="2926"/>
                    <a:pt x="13830" y="2899"/>
                    <a:pt x="13813" y="2871"/>
                  </a:cubicBezTo>
                  <a:cubicBezTo>
                    <a:pt x="13131" y="1780"/>
                    <a:pt x="11867" y="1171"/>
                    <a:pt x="10719" y="692"/>
                  </a:cubicBezTo>
                  <a:cubicBezTo>
                    <a:pt x="9768" y="294"/>
                    <a:pt x="8742" y="1"/>
                    <a:pt x="77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9" name="Google Shape;9859;p37"/>
          <p:cNvGrpSpPr/>
          <p:nvPr/>
        </p:nvGrpSpPr>
        <p:grpSpPr>
          <a:xfrm flipH="1">
            <a:off x="8709874" y="-166851"/>
            <a:ext cx="434123" cy="5485949"/>
            <a:chOff x="13274" y="-166851"/>
            <a:chExt cx="434123" cy="5485949"/>
          </a:xfrm>
        </p:grpSpPr>
        <p:sp>
          <p:nvSpPr>
            <p:cNvPr id="9860" name="Google Shape;9860;p37"/>
            <p:cNvSpPr/>
            <p:nvPr/>
          </p:nvSpPr>
          <p:spPr>
            <a:xfrm rot="-5400000">
              <a:off x="-76071" y="4648688"/>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0" y="5509"/>
                    <a:pt x="13242" y="4611"/>
                    <a:pt x="13661" y="3407"/>
                  </a:cubicBezTo>
                  <a:cubicBezTo>
                    <a:pt x="14020" y="2372"/>
                    <a:pt x="13844" y="1181"/>
                    <a:pt x="13172" y="0"/>
                  </a:cubicBezTo>
                  <a:lnTo>
                    <a:pt x="12912" y="0"/>
                  </a:lnTo>
                  <a:cubicBezTo>
                    <a:pt x="13608" y="1161"/>
                    <a:pt x="13801" y="2332"/>
                    <a:pt x="13451" y="3334"/>
                  </a:cubicBezTo>
                  <a:cubicBezTo>
                    <a:pt x="13059" y="4468"/>
                    <a:pt x="12027" y="5316"/>
                    <a:pt x="10470" y="5789"/>
                  </a:cubicBezTo>
                  <a:cubicBezTo>
                    <a:pt x="8035" y="6527"/>
                    <a:pt x="7257" y="7702"/>
                    <a:pt x="7010" y="8311"/>
                  </a:cubicBezTo>
                  <a:cubicBezTo>
                    <a:pt x="6764" y="7702"/>
                    <a:pt x="5989" y="6527"/>
                    <a:pt x="3554" y="5789"/>
                  </a:cubicBezTo>
                  <a:cubicBezTo>
                    <a:pt x="1997" y="5316"/>
                    <a:pt x="962" y="4468"/>
                    <a:pt x="570"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1" name="Google Shape;9861;p37"/>
            <p:cNvSpPr/>
            <p:nvPr/>
          </p:nvSpPr>
          <p:spPr>
            <a:xfrm rot="-5400000">
              <a:off x="-60135" y="4680164"/>
              <a:ext cx="489326" cy="342507"/>
            </a:xfrm>
            <a:custGeom>
              <a:avLst/>
              <a:gdLst/>
              <a:ahLst/>
              <a:cxnLst/>
              <a:rect l="l" t="t" r="r" b="b"/>
              <a:pathLst>
                <a:path w="11745" h="8221" extrusionOk="0">
                  <a:moveTo>
                    <a:pt x="666" y="0"/>
                  </a:moveTo>
                  <a:cubicBezTo>
                    <a:pt x="137" y="965"/>
                    <a:pt x="0" y="1936"/>
                    <a:pt x="297" y="2781"/>
                  </a:cubicBezTo>
                  <a:cubicBezTo>
                    <a:pt x="646" y="3793"/>
                    <a:pt x="1557"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4" y="1936"/>
                    <a:pt x="11611" y="965"/>
                    <a:pt x="11082" y="0"/>
                  </a:cubicBezTo>
                  <a:lnTo>
                    <a:pt x="10830" y="0"/>
                  </a:lnTo>
                  <a:cubicBezTo>
                    <a:pt x="11378" y="945"/>
                    <a:pt x="11525" y="1893"/>
                    <a:pt x="11242" y="2708"/>
                  </a:cubicBezTo>
                  <a:cubicBezTo>
                    <a:pt x="10913" y="3650"/>
                    <a:pt x="10054" y="4358"/>
                    <a:pt x="8760" y="4751"/>
                  </a:cubicBezTo>
                  <a:cubicBezTo>
                    <a:pt x="6771" y="5356"/>
                    <a:pt x="6099" y="6308"/>
                    <a:pt x="5872"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2" name="Google Shape;9862;p37"/>
            <p:cNvSpPr/>
            <p:nvPr/>
          </p:nvSpPr>
          <p:spPr>
            <a:xfrm rot="-5400000">
              <a:off x="73289" y="4749803"/>
              <a:ext cx="91074" cy="203105"/>
            </a:xfrm>
            <a:custGeom>
              <a:avLst/>
              <a:gdLst/>
              <a:ahLst/>
              <a:cxnLst/>
              <a:rect l="l" t="t" r="r" b="b"/>
              <a:pathLst>
                <a:path w="2186" h="4875" extrusionOk="0">
                  <a:moveTo>
                    <a:pt x="1091" y="223"/>
                  </a:moveTo>
                  <a:cubicBezTo>
                    <a:pt x="1464" y="223"/>
                    <a:pt x="1963" y="3041"/>
                    <a:pt x="1963" y="3780"/>
                  </a:cubicBezTo>
                  <a:cubicBezTo>
                    <a:pt x="1963" y="4262"/>
                    <a:pt x="1574" y="4651"/>
                    <a:pt x="1091" y="4651"/>
                  </a:cubicBezTo>
                  <a:cubicBezTo>
                    <a:pt x="612" y="4648"/>
                    <a:pt x="223" y="4262"/>
                    <a:pt x="223" y="3780"/>
                  </a:cubicBezTo>
                  <a:cubicBezTo>
                    <a:pt x="223" y="3041"/>
                    <a:pt x="719" y="223"/>
                    <a:pt x="1091" y="223"/>
                  </a:cubicBezTo>
                  <a:close/>
                  <a:moveTo>
                    <a:pt x="1091" y="0"/>
                  </a:moveTo>
                  <a:cubicBezTo>
                    <a:pt x="389" y="0"/>
                    <a:pt x="0" y="3421"/>
                    <a:pt x="0" y="3780"/>
                  </a:cubicBezTo>
                  <a:cubicBezTo>
                    <a:pt x="0" y="4385"/>
                    <a:pt x="489" y="4874"/>
                    <a:pt x="1091" y="4874"/>
                  </a:cubicBezTo>
                  <a:cubicBezTo>
                    <a:pt x="1697" y="4874"/>
                    <a:pt x="2186" y="4385"/>
                    <a:pt x="2186" y="3780"/>
                  </a:cubicBezTo>
                  <a:cubicBezTo>
                    <a:pt x="2186" y="3421"/>
                    <a:pt x="1797"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3" name="Google Shape;9863;p37"/>
            <p:cNvSpPr/>
            <p:nvPr/>
          </p:nvSpPr>
          <p:spPr>
            <a:xfrm rot="-5400000">
              <a:off x="13503" y="4871249"/>
              <a:ext cx="156568" cy="157026"/>
            </a:xfrm>
            <a:custGeom>
              <a:avLst/>
              <a:gdLst/>
              <a:ahLst/>
              <a:cxnLst/>
              <a:rect l="l" t="t" r="r" b="b"/>
              <a:pathLst>
                <a:path w="3758" h="3769" extrusionOk="0">
                  <a:moveTo>
                    <a:pt x="2726" y="0"/>
                  </a:moveTo>
                  <a:cubicBezTo>
                    <a:pt x="1797" y="569"/>
                    <a:pt x="547" y="1787"/>
                    <a:pt x="384" y="1980"/>
                  </a:cubicBezTo>
                  <a:cubicBezTo>
                    <a:pt x="1" y="2445"/>
                    <a:pt x="68" y="3134"/>
                    <a:pt x="530" y="3520"/>
                  </a:cubicBezTo>
                  <a:cubicBezTo>
                    <a:pt x="735" y="3687"/>
                    <a:pt x="981" y="3768"/>
                    <a:pt x="1225" y="3768"/>
                  </a:cubicBezTo>
                  <a:cubicBezTo>
                    <a:pt x="1540" y="3768"/>
                    <a:pt x="1853" y="3633"/>
                    <a:pt x="2070" y="3370"/>
                  </a:cubicBezTo>
                  <a:cubicBezTo>
                    <a:pt x="2250" y="3154"/>
                    <a:pt x="2749" y="2375"/>
                    <a:pt x="3158" y="1597"/>
                  </a:cubicBezTo>
                  <a:cubicBezTo>
                    <a:pt x="3637" y="689"/>
                    <a:pt x="3757" y="240"/>
                    <a:pt x="3740" y="0"/>
                  </a:cubicBezTo>
                  <a:lnTo>
                    <a:pt x="3527" y="0"/>
                  </a:lnTo>
                  <a:cubicBezTo>
                    <a:pt x="3614" y="462"/>
                    <a:pt x="2343" y="2691"/>
                    <a:pt x="1901" y="3230"/>
                  </a:cubicBezTo>
                  <a:cubicBezTo>
                    <a:pt x="1734" y="3430"/>
                    <a:pt x="1488" y="3546"/>
                    <a:pt x="1229" y="3546"/>
                  </a:cubicBezTo>
                  <a:cubicBezTo>
                    <a:pt x="1026" y="3546"/>
                    <a:pt x="829" y="3477"/>
                    <a:pt x="673" y="3347"/>
                  </a:cubicBezTo>
                  <a:cubicBezTo>
                    <a:pt x="304" y="3041"/>
                    <a:pt x="254" y="2492"/>
                    <a:pt x="557" y="2123"/>
                  </a:cubicBezTo>
                  <a:cubicBezTo>
                    <a:pt x="939" y="1660"/>
                    <a:pt x="2446" y="353"/>
                    <a:pt x="3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4" name="Google Shape;9864;p37"/>
            <p:cNvSpPr/>
            <p:nvPr/>
          </p:nvSpPr>
          <p:spPr>
            <a:xfrm rot="-5400000">
              <a:off x="15940" y="4677706"/>
              <a:ext cx="151943" cy="157276"/>
            </a:xfrm>
            <a:custGeom>
              <a:avLst/>
              <a:gdLst/>
              <a:ahLst/>
              <a:cxnLst/>
              <a:rect l="l" t="t" r="r" b="b"/>
              <a:pathLst>
                <a:path w="3647" h="3775" extrusionOk="0">
                  <a:moveTo>
                    <a:pt x="240" y="0"/>
                  </a:moveTo>
                  <a:lnTo>
                    <a:pt x="17" y="3"/>
                  </a:lnTo>
                  <a:cubicBezTo>
                    <a:pt x="1" y="243"/>
                    <a:pt x="120" y="695"/>
                    <a:pt x="599" y="1600"/>
                  </a:cubicBezTo>
                  <a:cubicBezTo>
                    <a:pt x="1005" y="2379"/>
                    <a:pt x="1508" y="3157"/>
                    <a:pt x="1687" y="3377"/>
                  </a:cubicBezTo>
                  <a:cubicBezTo>
                    <a:pt x="1870" y="3600"/>
                    <a:pt x="2136" y="3739"/>
                    <a:pt x="2426" y="3769"/>
                  </a:cubicBezTo>
                  <a:cubicBezTo>
                    <a:pt x="2460" y="3773"/>
                    <a:pt x="2494" y="3774"/>
                    <a:pt x="2528" y="3774"/>
                  </a:cubicBezTo>
                  <a:cubicBezTo>
                    <a:pt x="2782" y="3774"/>
                    <a:pt x="3028" y="3687"/>
                    <a:pt x="3224" y="3523"/>
                  </a:cubicBezTo>
                  <a:cubicBezTo>
                    <a:pt x="3451" y="3340"/>
                    <a:pt x="3590" y="3071"/>
                    <a:pt x="3617" y="2785"/>
                  </a:cubicBezTo>
                  <a:cubicBezTo>
                    <a:pt x="3647" y="2495"/>
                    <a:pt x="3557" y="2206"/>
                    <a:pt x="3374" y="1983"/>
                  </a:cubicBezTo>
                  <a:cubicBezTo>
                    <a:pt x="3194" y="1767"/>
                    <a:pt x="2522" y="1128"/>
                    <a:pt x="1837" y="579"/>
                  </a:cubicBezTo>
                  <a:cubicBezTo>
                    <a:pt x="1584" y="373"/>
                    <a:pt x="1318" y="180"/>
                    <a:pt x="1042" y="3"/>
                  </a:cubicBezTo>
                  <a:lnTo>
                    <a:pt x="586" y="3"/>
                  </a:lnTo>
                  <a:cubicBezTo>
                    <a:pt x="799" y="100"/>
                    <a:pt x="1142" y="306"/>
                    <a:pt x="1697" y="752"/>
                  </a:cubicBezTo>
                  <a:cubicBezTo>
                    <a:pt x="2363" y="1281"/>
                    <a:pt x="3031" y="1920"/>
                    <a:pt x="3201" y="2123"/>
                  </a:cubicBezTo>
                  <a:cubicBezTo>
                    <a:pt x="3347" y="2302"/>
                    <a:pt x="3417" y="2532"/>
                    <a:pt x="3397" y="2761"/>
                  </a:cubicBezTo>
                  <a:cubicBezTo>
                    <a:pt x="3374" y="2991"/>
                    <a:pt x="3261" y="3204"/>
                    <a:pt x="3085" y="3350"/>
                  </a:cubicBezTo>
                  <a:cubicBezTo>
                    <a:pt x="2928" y="3480"/>
                    <a:pt x="2732" y="3550"/>
                    <a:pt x="2529" y="3550"/>
                  </a:cubicBezTo>
                  <a:cubicBezTo>
                    <a:pt x="2502" y="3550"/>
                    <a:pt x="2476" y="3546"/>
                    <a:pt x="2446" y="3546"/>
                  </a:cubicBezTo>
                  <a:cubicBezTo>
                    <a:pt x="2216" y="3523"/>
                    <a:pt x="2003" y="3410"/>
                    <a:pt x="1857" y="3234"/>
                  </a:cubicBezTo>
                  <a:cubicBezTo>
                    <a:pt x="1691" y="3027"/>
                    <a:pt x="1192" y="2249"/>
                    <a:pt x="796" y="1497"/>
                  </a:cubicBezTo>
                  <a:cubicBezTo>
                    <a:pt x="270" y="496"/>
                    <a:pt x="223"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5" name="Google Shape;9865;p37"/>
            <p:cNvSpPr/>
            <p:nvPr/>
          </p:nvSpPr>
          <p:spPr>
            <a:xfrm rot="-5400000">
              <a:off x="30106" y="4882519"/>
              <a:ext cx="92324" cy="107739"/>
            </a:xfrm>
            <a:custGeom>
              <a:avLst/>
              <a:gdLst/>
              <a:ahLst/>
              <a:cxnLst/>
              <a:rect l="l" t="t" r="r" b="b"/>
              <a:pathLst>
                <a:path w="2216" h="2586" extrusionOk="0">
                  <a:moveTo>
                    <a:pt x="2089" y="1"/>
                  </a:moveTo>
                  <a:cubicBezTo>
                    <a:pt x="2056" y="4"/>
                    <a:pt x="2026" y="17"/>
                    <a:pt x="2006" y="44"/>
                  </a:cubicBezTo>
                  <a:lnTo>
                    <a:pt x="37" y="2403"/>
                  </a:lnTo>
                  <a:cubicBezTo>
                    <a:pt x="0" y="2449"/>
                    <a:pt x="4"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6" name="Google Shape;9866;p37"/>
            <p:cNvSpPr/>
            <p:nvPr/>
          </p:nvSpPr>
          <p:spPr>
            <a:xfrm rot="-5400000">
              <a:off x="101807" y="4771988"/>
              <a:ext cx="9332" cy="158734"/>
            </a:xfrm>
            <a:custGeom>
              <a:avLst/>
              <a:gdLst/>
              <a:ahLst/>
              <a:cxnLst/>
              <a:rect l="l" t="t" r="r" b="b"/>
              <a:pathLst>
                <a:path w="224" h="3810" extrusionOk="0">
                  <a:moveTo>
                    <a:pt x="110" y="1"/>
                  </a:moveTo>
                  <a:cubicBezTo>
                    <a:pt x="51" y="1"/>
                    <a:pt x="1" y="51"/>
                    <a:pt x="1" y="110"/>
                  </a:cubicBezTo>
                  <a:lnTo>
                    <a:pt x="1" y="3697"/>
                  </a:lnTo>
                  <a:cubicBezTo>
                    <a:pt x="1" y="3757"/>
                    <a:pt x="51" y="3810"/>
                    <a:pt x="110" y="3810"/>
                  </a:cubicBezTo>
                  <a:cubicBezTo>
                    <a:pt x="174" y="3810"/>
                    <a:pt x="224" y="3760"/>
                    <a:pt x="224" y="3697"/>
                  </a:cubicBezTo>
                  <a:lnTo>
                    <a:pt x="224" y="110"/>
                  </a:lnTo>
                  <a:cubicBezTo>
                    <a:pt x="224" y="51"/>
                    <a:pt x="174"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7" name="Google Shape;9867;p37"/>
            <p:cNvSpPr/>
            <p:nvPr/>
          </p:nvSpPr>
          <p:spPr>
            <a:xfrm rot="-5400000">
              <a:off x="31356" y="471049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8" name="Google Shape;9868;p37"/>
            <p:cNvSpPr/>
            <p:nvPr/>
          </p:nvSpPr>
          <p:spPr>
            <a:xfrm rot="-5400000">
              <a:off x="174300" y="4915724"/>
              <a:ext cx="22498" cy="22498"/>
            </a:xfrm>
            <a:custGeom>
              <a:avLst/>
              <a:gdLst/>
              <a:ahLst/>
              <a:cxnLst/>
              <a:rect l="l" t="t" r="r" b="b"/>
              <a:pathLst>
                <a:path w="540" h="540" extrusionOk="0">
                  <a:moveTo>
                    <a:pt x="270" y="1"/>
                  </a:moveTo>
                  <a:cubicBezTo>
                    <a:pt x="124" y="1"/>
                    <a:pt x="1" y="124"/>
                    <a:pt x="1" y="270"/>
                  </a:cubicBezTo>
                  <a:cubicBezTo>
                    <a:pt x="4" y="420"/>
                    <a:pt x="124" y="540"/>
                    <a:pt x="270" y="540"/>
                  </a:cubicBezTo>
                  <a:cubicBezTo>
                    <a:pt x="420" y="540"/>
                    <a:pt x="540" y="420"/>
                    <a:pt x="540" y="270"/>
                  </a:cubicBezTo>
                  <a:cubicBezTo>
                    <a:pt x="540" y="124"/>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9" name="Google Shape;9869;p37"/>
            <p:cNvSpPr/>
            <p:nvPr/>
          </p:nvSpPr>
          <p:spPr>
            <a:xfrm rot="-5400000">
              <a:off x="53791" y="5017776"/>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9" y="536"/>
                    <a:pt x="539" y="417"/>
                    <a:pt x="539" y="267"/>
                  </a:cubicBezTo>
                  <a:cubicBezTo>
                    <a:pt x="539" y="121"/>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0" name="Google Shape;9870;p37"/>
            <p:cNvSpPr/>
            <p:nvPr/>
          </p:nvSpPr>
          <p:spPr>
            <a:xfrm rot="-5400000">
              <a:off x="53791" y="4663645"/>
              <a:ext cx="22498" cy="22373"/>
            </a:xfrm>
            <a:custGeom>
              <a:avLst/>
              <a:gdLst/>
              <a:ahLst/>
              <a:cxnLst/>
              <a:rect l="l" t="t" r="r" b="b"/>
              <a:pathLst>
                <a:path w="540" h="537" extrusionOk="0">
                  <a:moveTo>
                    <a:pt x="270" y="1"/>
                  </a:moveTo>
                  <a:cubicBezTo>
                    <a:pt x="124" y="1"/>
                    <a:pt x="0" y="121"/>
                    <a:pt x="0" y="267"/>
                  </a:cubicBezTo>
                  <a:cubicBezTo>
                    <a:pt x="0" y="417"/>
                    <a:pt x="124"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1" name="Google Shape;9871;p37"/>
            <p:cNvSpPr/>
            <p:nvPr/>
          </p:nvSpPr>
          <p:spPr>
            <a:xfrm rot="-5400000">
              <a:off x="174300" y="4766281"/>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2" name="Google Shape;9872;p37"/>
            <p:cNvSpPr/>
            <p:nvPr/>
          </p:nvSpPr>
          <p:spPr>
            <a:xfrm rot="-5400000">
              <a:off x="-76071" y="4079162"/>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78" y="6970"/>
                    <a:pt x="6901" y="8706"/>
                    <a:pt x="6901" y="8723"/>
                  </a:cubicBezTo>
                  <a:lnTo>
                    <a:pt x="7007" y="9731"/>
                  </a:lnTo>
                  <a:lnTo>
                    <a:pt x="7120" y="8726"/>
                  </a:lnTo>
                  <a:cubicBezTo>
                    <a:pt x="7120" y="8706"/>
                    <a:pt x="7353" y="6967"/>
                    <a:pt x="10530" y="6002"/>
                  </a:cubicBezTo>
                  <a:cubicBezTo>
                    <a:pt x="12161" y="5509"/>
                    <a:pt x="13242" y="4611"/>
                    <a:pt x="13661" y="3407"/>
                  </a:cubicBezTo>
                  <a:cubicBezTo>
                    <a:pt x="14020" y="2372"/>
                    <a:pt x="13844" y="1181"/>
                    <a:pt x="13169" y="0"/>
                  </a:cubicBezTo>
                  <a:lnTo>
                    <a:pt x="12909" y="0"/>
                  </a:lnTo>
                  <a:cubicBezTo>
                    <a:pt x="13605" y="1161"/>
                    <a:pt x="13801" y="2332"/>
                    <a:pt x="13451" y="3334"/>
                  </a:cubicBezTo>
                  <a:cubicBezTo>
                    <a:pt x="13056" y="4468"/>
                    <a:pt x="12024" y="5316"/>
                    <a:pt x="10467" y="5789"/>
                  </a:cubicBezTo>
                  <a:cubicBezTo>
                    <a:pt x="8032" y="6527"/>
                    <a:pt x="7253" y="7702"/>
                    <a:pt x="7011" y="8311"/>
                  </a:cubicBezTo>
                  <a:cubicBezTo>
                    <a:pt x="6764" y="7702"/>
                    <a:pt x="5986" y="6527"/>
                    <a:pt x="3551" y="5789"/>
                  </a:cubicBezTo>
                  <a:cubicBezTo>
                    <a:pt x="1994" y="5316"/>
                    <a:pt x="962" y="4468"/>
                    <a:pt x="566"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3" name="Google Shape;9873;p37"/>
            <p:cNvSpPr/>
            <p:nvPr/>
          </p:nvSpPr>
          <p:spPr>
            <a:xfrm rot="-5400000">
              <a:off x="-60135" y="4110638"/>
              <a:ext cx="489326" cy="342507"/>
            </a:xfrm>
            <a:custGeom>
              <a:avLst/>
              <a:gdLst/>
              <a:ahLst/>
              <a:cxnLst/>
              <a:rect l="l" t="t" r="r" b="b"/>
              <a:pathLst>
                <a:path w="11745" h="8221" extrusionOk="0">
                  <a:moveTo>
                    <a:pt x="663" y="0"/>
                  </a:moveTo>
                  <a:cubicBezTo>
                    <a:pt x="134"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68" y="5356"/>
                    <a:pt x="6096"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4" name="Google Shape;9874;p37"/>
            <p:cNvSpPr/>
            <p:nvPr/>
          </p:nvSpPr>
          <p:spPr>
            <a:xfrm rot="-5400000">
              <a:off x="73206" y="4180318"/>
              <a:ext cx="91241" cy="203105"/>
            </a:xfrm>
            <a:custGeom>
              <a:avLst/>
              <a:gdLst/>
              <a:ahLst/>
              <a:cxnLst/>
              <a:rect l="l" t="t" r="r" b="b"/>
              <a:pathLst>
                <a:path w="2190" h="4875" extrusionOk="0">
                  <a:moveTo>
                    <a:pt x="1095" y="223"/>
                  </a:moveTo>
                  <a:cubicBezTo>
                    <a:pt x="1467" y="223"/>
                    <a:pt x="1966" y="3041"/>
                    <a:pt x="1966" y="3780"/>
                  </a:cubicBezTo>
                  <a:cubicBezTo>
                    <a:pt x="1963" y="4262"/>
                    <a:pt x="1574" y="4648"/>
                    <a:pt x="1095" y="4651"/>
                  </a:cubicBezTo>
                  <a:cubicBezTo>
                    <a:pt x="612" y="4648"/>
                    <a:pt x="226" y="4262"/>
                    <a:pt x="223" y="3780"/>
                  </a:cubicBezTo>
                  <a:cubicBezTo>
                    <a:pt x="223" y="3041"/>
                    <a:pt x="722" y="223"/>
                    <a:pt x="1095" y="223"/>
                  </a:cubicBezTo>
                  <a:close/>
                  <a:moveTo>
                    <a:pt x="1095" y="0"/>
                  </a:moveTo>
                  <a:cubicBezTo>
                    <a:pt x="389" y="0"/>
                    <a:pt x="0" y="3421"/>
                    <a:pt x="0" y="3780"/>
                  </a:cubicBezTo>
                  <a:cubicBezTo>
                    <a:pt x="0" y="4385"/>
                    <a:pt x="489" y="4874"/>
                    <a:pt x="1095" y="4874"/>
                  </a:cubicBezTo>
                  <a:cubicBezTo>
                    <a:pt x="1697" y="4871"/>
                    <a:pt x="2186" y="4385"/>
                    <a:pt x="2189" y="3780"/>
                  </a:cubicBezTo>
                  <a:cubicBezTo>
                    <a:pt x="2189"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5" name="Google Shape;9875;p37"/>
            <p:cNvSpPr/>
            <p:nvPr/>
          </p:nvSpPr>
          <p:spPr>
            <a:xfrm rot="-5400000">
              <a:off x="13607" y="4301785"/>
              <a:ext cx="156359" cy="157026"/>
            </a:xfrm>
            <a:custGeom>
              <a:avLst/>
              <a:gdLst/>
              <a:ahLst/>
              <a:cxnLst/>
              <a:rect l="l" t="t" r="r" b="b"/>
              <a:pathLst>
                <a:path w="3753" h="3769" extrusionOk="0">
                  <a:moveTo>
                    <a:pt x="2722" y="0"/>
                  </a:moveTo>
                  <a:cubicBezTo>
                    <a:pt x="1793" y="569"/>
                    <a:pt x="542" y="1787"/>
                    <a:pt x="383" y="1980"/>
                  </a:cubicBezTo>
                  <a:cubicBezTo>
                    <a:pt x="0" y="2445"/>
                    <a:pt x="67" y="3134"/>
                    <a:pt x="529" y="3520"/>
                  </a:cubicBezTo>
                  <a:cubicBezTo>
                    <a:pt x="732" y="3687"/>
                    <a:pt x="978" y="3768"/>
                    <a:pt x="1223" y="3768"/>
                  </a:cubicBezTo>
                  <a:cubicBezTo>
                    <a:pt x="1538" y="3768"/>
                    <a:pt x="1852" y="3633"/>
                    <a:pt x="2069" y="3370"/>
                  </a:cubicBezTo>
                  <a:cubicBezTo>
                    <a:pt x="2249" y="3154"/>
                    <a:pt x="2748" y="2375"/>
                    <a:pt x="3157" y="1597"/>
                  </a:cubicBezTo>
                  <a:cubicBezTo>
                    <a:pt x="3636" y="689"/>
                    <a:pt x="3753" y="240"/>
                    <a:pt x="3740" y="0"/>
                  </a:cubicBezTo>
                  <a:lnTo>
                    <a:pt x="3527" y="0"/>
                  </a:lnTo>
                  <a:cubicBezTo>
                    <a:pt x="3613" y="462"/>
                    <a:pt x="2342" y="2691"/>
                    <a:pt x="1900" y="3230"/>
                  </a:cubicBezTo>
                  <a:cubicBezTo>
                    <a:pt x="1733" y="3430"/>
                    <a:pt x="1487" y="3546"/>
                    <a:pt x="1224"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6" name="Google Shape;9876;p37"/>
            <p:cNvSpPr/>
            <p:nvPr/>
          </p:nvSpPr>
          <p:spPr>
            <a:xfrm rot="-5400000">
              <a:off x="15940" y="4108138"/>
              <a:ext cx="151818" cy="157151"/>
            </a:xfrm>
            <a:custGeom>
              <a:avLst/>
              <a:gdLst/>
              <a:ahLst/>
              <a:cxnLst/>
              <a:rect l="l" t="t" r="r" b="b"/>
              <a:pathLst>
                <a:path w="3644" h="3772" extrusionOk="0">
                  <a:moveTo>
                    <a:pt x="13" y="0"/>
                  </a:moveTo>
                  <a:cubicBezTo>
                    <a:pt x="0" y="240"/>
                    <a:pt x="117" y="692"/>
                    <a:pt x="596" y="1600"/>
                  </a:cubicBezTo>
                  <a:cubicBezTo>
                    <a:pt x="1001" y="2375"/>
                    <a:pt x="1504" y="3157"/>
                    <a:pt x="1683" y="3373"/>
                  </a:cubicBezTo>
                  <a:cubicBezTo>
                    <a:pt x="1866" y="3596"/>
                    <a:pt x="2133" y="3739"/>
                    <a:pt x="2422" y="3766"/>
                  </a:cubicBezTo>
                  <a:cubicBezTo>
                    <a:pt x="2459" y="3770"/>
                    <a:pt x="2495" y="3772"/>
                    <a:pt x="2532" y="3772"/>
                  </a:cubicBezTo>
                  <a:cubicBezTo>
                    <a:pt x="2783" y="3772"/>
                    <a:pt x="3026" y="3683"/>
                    <a:pt x="3220" y="3520"/>
                  </a:cubicBezTo>
                  <a:cubicBezTo>
                    <a:pt x="3447" y="3337"/>
                    <a:pt x="3586" y="3071"/>
                    <a:pt x="3613" y="2781"/>
                  </a:cubicBezTo>
                  <a:cubicBezTo>
                    <a:pt x="3643" y="2492"/>
                    <a:pt x="3553" y="2206"/>
                    <a:pt x="3370" y="1983"/>
                  </a:cubicBezTo>
                  <a:cubicBezTo>
                    <a:pt x="3191" y="1763"/>
                    <a:pt x="2519" y="1124"/>
                    <a:pt x="1833" y="579"/>
                  </a:cubicBezTo>
                  <a:cubicBezTo>
                    <a:pt x="1580" y="369"/>
                    <a:pt x="1314" y="180"/>
                    <a:pt x="1041" y="0"/>
                  </a:cubicBezTo>
                  <a:lnTo>
                    <a:pt x="582" y="0"/>
                  </a:lnTo>
                  <a:cubicBezTo>
                    <a:pt x="795" y="96"/>
                    <a:pt x="1138" y="306"/>
                    <a:pt x="1693" y="749"/>
                  </a:cubicBezTo>
                  <a:cubicBezTo>
                    <a:pt x="2359" y="1281"/>
                    <a:pt x="3028" y="1916"/>
                    <a:pt x="3197" y="2123"/>
                  </a:cubicBezTo>
                  <a:cubicBezTo>
                    <a:pt x="3344" y="2299"/>
                    <a:pt x="3413" y="2528"/>
                    <a:pt x="3390" y="2758"/>
                  </a:cubicBezTo>
                  <a:cubicBezTo>
                    <a:pt x="3370" y="2991"/>
                    <a:pt x="3257" y="3200"/>
                    <a:pt x="3077" y="3347"/>
                  </a:cubicBezTo>
                  <a:cubicBezTo>
                    <a:pt x="2921" y="3477"/>
                    <a:pt x="2725" y="3546"/>
                    <a:pt x="2525" y="3546"/>
                  </a:cubicBezTo>
                  <a:cubicBezTo>
                    <a:pt x="2499" y="3546"/>
                    <a:pt x="2469" y="3546"/>
                    <a:pt x="2442" y="3543"/>
                  </a:cubicBezTo>
                  <a:cubicBezTo>
                    <a:pt x="2212" y="3523"/>
                    <a:pt x="2000" y="3410"/>
                    <a:pt x="1853" y="3230"/>
                  </a:cubicBezTo>
                  <a:cubicBezTo>
                    <a:pt x="1683"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7" name="Google Shape;9877;p37"/>
            <p:cNvSpPr/>
            <p:nvPr/>
          </p:nvSpPr>
          <p:spPr>
            <a:xfrm rot="-5400000">
              <a:off x="30022" y="4313034"/>
              <a:ext cx="92491" cy="107739"/>
            </a:xfrm>
            <a:custGeom>
              <a:avLst/>
              <a:gdLst/>
              <a:ahLst/>
              <a:cxnLst/>
              <a:rect l="l" t="t" r="r" b="b"/>
              <a:pathLst>
                <a:path w="2220" h="2586" extrusionOk="0">
                  <a:moveTo>
                    <a:pt x="2093" y="1"/>
                  </a:moveTo>
                  <a:cubicBezTo>
                    <a:pt x="2059" y="4"/>
                    <a:pt x="2029" y="17"/>
                    <a:pt x="2010" y="44"/>
                  </a:cubicBezTo>
                  <a:lnTo>
                    <a:pt x="40" y="2403"/>
                  </a:lnTo>
                  <a:cubicBezTo>
                    <a:pt x="0" y="2449"/>
                    <a:pt x="7" y="2519"/>
                    <a:pt x="53" y="2559"/>
                  </a:cubicBezTo>
                  <a:cubicBezTo>
                    <a:pt x="74" y="2577"/>
                    <a:pt x="99" y="2585"/>
                    <a:pt x="124" y="2585"/>
                  </a:cubicBezTo>
                  <a:cubicBezTo>
                    <a:pt x="156" y="2585"/>
                    <a:pt x="187" y="2572"/>
                    <a:pt x="210" y="2546"/>
                  </a:cubicBezTo>
                  <a:lnTo>
                    <a:pt x="2179" y="187"/>
                  </a:lnTo>
                  <a:cubicBezTo>
                    <a:pt x="2219" y="140"/>
                    <a:pt x="2212" y="67"/>
                    <a:pt x="2166" y="31"/>
                  </a:cubicBezTo>
                  <a:cubicBezTo>
                    <a:pt x="2146"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8" name="Google Shape;9878;p37"/>
            <p:cNvSpPr/>
            <p:nvPr/>
          </p:nvSpPr>
          <p:spPr>
            <a:xfrm rot="-5400000">
              <a:off x="101807" y="4202587"/>
              <a:ext cx="9332" cy="158734"/>
            </a:xfrm>
            <a:custGeom>
              <a:avLst/>
              <a:gdLst/>
              <a:ahLst/>
              <a:cxnLst/>
              <a:rect l="l" t="t" r="r" b="b"/>
              <a:pathLst>
                <a:path w="224" h="3810" extrusionOk="0">
                  <a:moveTo>
                    <a:pt x="114" y="1"/>
                  </a:moveTo>
                  <a:cubicBezTo>
                    <a:pt x="50" y="1"/>
                    <a:pt x="1" y="51"/>
                    <a:pt x="1" y="110"/>
                  </a:cubicBezTo>
                  <a:lnTo>
                    <a:pt x="1" y="3697"/>
                  </a:lnTo>
                  <a:cubicBezTo>
                    <a:pt x="1" y="3760"/>
                    <a:pt x="50" y="3810"/>
                    <a:pt x="114" y="3810"/>
                  </a:cubicBezTo>
                  <a:cubicBezTo>
                    <a:pt x="174" y="3807"/>
                    <a:pt x="223" y="3757"/>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9" name="Google Shape;9879;p37"/>
            <p:cNvSpPr/>
            <p:nvPr/>
          </p:nvSpPr>
          <p:spPr>
            <a:xfrm rot="-5400000">
              <a:off x="31293" y="4141031"/>
              <a:ext cx="89824" cy="107614"/>
            </a:xfrm>
            <a:custGeom>
              <a:avLst/>
              <a:gdLst/>
              <a:ahLst/>
              <a:cxnLst/>
              <a:rect l="l" t="t" r="r" b="b"/>
              <a:pathLst>
                <a:path w="2156" h="2583" extrusionOk="0">
                  <a:moveTo>
                    <a:pt x="126" y="1"/>
                  </a:moveTo>
                  <a:cubicBezTo>
                    <a:pt x="100" y="1"/>
                    <a:pt x="77" y="11"/>
                    <a:pt x="57" y="27"/>
                  </a:cubicBezTo>
                  <a:cubicBezTo>
                    <a:pt x="7" y="64"/>
                    <a:pt x="0" y="134"/>
                    <a:pt x="40" y="184"/>
                  </a:cubicBezTo>
                  <a:lnTo>
                    <a:pt x="1943" y="2542"/>
                  </a:lnTo>
                  <a:cubicBezTo>
                    <a:pt x="1966" y="2569"/>
                    <a:pt x="1998" y="2582"/>
                    <a:pt x="2030" y="2582"/>
                  </a:cubicBezTo>
                  <a:cubicBezTo>
                    <a:pt x="2055" y="2582"/>
                    <a:pt x="2079" y="2575"/>
                    <a:pt x="2099" y="2559"/>
                  </a:cubicBezTo>
                  <a:cubicBezTo>
                    <a:pt x="2149" y="2519"/>
                    <a:pt x="2156" y="2449"/>
                    <a:pt x="2116" y="2403"/>
                  </a:cubicBezTo>
                  <a:lnTo>
                    <a:pt x="213" y="44"/>
                  </a:lnTo>
                  <a:cubicBezTo>
                    <a:pt x="190" y="17"/>
                    <a:pt x="16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0" name="Google Shape;9880;p37"/>
            <p:cNvSpPr/>
            <p:nvPr/>
          </p:nvSpPr>
          <p:spPr>
            <a:xfrm rot="-5400000">
              <a:off x="174300" y="4346198"/>
              <a:ext cx="22498" cy="22498"/>
            </a:xfrm>
            <a:custGeom>
              <a:avLst/>
              <a:gdLst/>
              <a:ahLst/>
              <a:cxnLst/>
              <a:rect l="l" t="t" r="r" b="b"/>
              <a:pathLst>
                <a:path w="540" h="540" extrusionOk="0">
                  <a:moveTo>
                    <a:pt x="270" y="1"/>
                  </a:moveTo>
                  <a:cubicBezTo>
                    <a:pt x="121" y="1"/>
                    <a:pt x="1" y="124"/>
                    <a:pt x="1" y="270"/>
                  </a:cubicBezTo>
                  <a:cubicBezTo>
                    <a:pt x="1" y="420"/>
                    <a:pt x="121" y="540"/>
                    <a:pt x="270" y="540"/>
                  </a:cubicBezTo>
                  <a:cubicBezTo>
                    <a:pt x="417" y="540"/>
                    <a:pt x="540" y="420"/>
                    <a:pt x="540" y="270"/>
                  </a:cubicBezTo>
                  <a:cubicBezTo>
                    <a:pt x="540" y="124"/>
                    <a:pt x="41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1" name="Google Shape;9881;p37"/>
            <p:cNvSpPr/>
            <p:nvPr/>
          </p:nvSpPr>
          <p:spPr>
            <a:xfrm rot="-5400000">
              <a:off x="53853" y="4448313"/>
              <a:ext cx="22373" cy="22373"/>
            </a:xfrm>
            <a:custGeom>
              <a:avLst/>
              <a:gdLst/>
              <a:ahLst/>
              <a:cxnLst/>
              <a:rect l="l" t="t" r="r" b="b"/>
              <a:pathLst>
                <a:path w="537" h="537" extrusionOk="0">
                  <a:moveTo>
                    <a:pt x="270" y="1"/>
                  </a:moveTo>
                  <a:cubicBezTo>
                    <a:pt x="120" y="1"/>
                    <a:pt x="0" y="121"/>
                    <a:pt x="0" y="267"/>
                  </a:cubicBezTo>
                  <a:cubicBezTo>
                    <a:pt x="0" y="417"/>
                    <a:pt x="120" y="536"/>
                    <a:pt x="270" y="536"/>
                  </a:cubicBezTo>
                  <a:cubicBezTo>
                    <a:pt x="416" y="536"/>
                    <a:pt x="536" y="417"/>
                    <a:pt x="536" y="267"/>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2" name="Google Shape;9882;p37"/>
            <p:cNvSpPr/>
            <p:nvPr/>
          </p:nvSpPr>
          <p:spPr>
            <a:xfrm rot="-5400000">
              <a:off x="53791" y="4094119"/>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16" y="536"/>
                    <a:pt x="540" y="417"/>
                    <a:pt x="540" y="267"/>
                  </a:cubicBezTo>
                  <a:cubicBezTo>
                    <a:pt x="540"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3" name="Google Shape;9883;p37"/>
            <p:cNvSpPr/>
            <p:nvPr/>
          </p:nvSpPr>
          <p:spPr>
            <a:xfrm rot="-5400000">
              <a:off x="174362" y="4196817"/>
              <a:ext cx="22373" cy="22498"/>
            </a:xfrm>
            <a:custGeom>
              <a:avLst/>
              <a:gdLst/>
              <a:ahLst/>
              <a:cxnLst/>
              <a:rect l="l" t="t" r="r" b="b"/>
              <a:pathLst>
                <a:path w="537" h="540" extrusionOk="0">
                  <a:moveTo>
                    <a:pt x="270" y="1"/>
                  </a:moveTo>
                  <a:cubicBezTo>
                    <a:pt x="120" y="1"/>
                    <a:pt x="0" y="124"/>
                    <a:pt x="0" y="270"/>
                  </a:cubicBezTo>
                  <a:cubicBezTo>
                    <a:pt x="0" y="420"/>
                    <a:pt x="120" y="540"/>
                    <a:pt x="270" y="540"/>
                  </a:cubicBezTo>
                  <a:cubicBezTo>
                    <a:pt x="416" y="540"/>
                    <a:pt x="536" y="420"/>
                    <a:pt x="536" y="270"/>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4" name="Google Shape;9884;p37"/>
            <p:cNvSpPr/>
            <p:nvPr/>
          </p:nvSpPr>
          <p:spPr>
            <a:xfrm rot="-5400000">
              <a:off x="-76071" y="3509761"/>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1" y="5509"/>
                    <a:pt x="13242" y="4611"/>
                    <a:pt x="13661" y="3407"/>
                  </a:cubicBezTo>
                  <a:cubicBezTo>
                    <a:pt x="14020" y="2372"/>
                    <a:pt x="13847" y="1181"/>
                    <a:pt x="13172" y="0"/>
                  </a:cubicBezTo>
                  <a:lnTo>
                    <a:pt x="12912" y="0"/>
                  </a:lnTo>
                  <a:cubicBezTo>
                    <a:pt x="13608" y="1161"/>
                    <a:pt x="13801" y="2332"/>
                    <a:pt x="13455" y="3334"/>
                  </a:cubicBezTo>
                  <a:cubicBezTo>
                    <a:pt x="13059" y="4468"/>
                    <a:pt x="12027" y="5316"/>
                    <a:pt x="10470" y="5789"/>
                  </a:cubicBezTo>
                  <a:cubicBezTo>
                    <a:pt x="8035" y="6527"/>
                    <a:pt x="7257" y="7702"/>
                    <a:pt x="7011" y="8311"/>
                  </a:cubicBezTo>
                  <a:cubicBezTo>
                    <a:pt x="6764" y="7702"/>
                    <a:pt x="5989" y="6527"/>
                    <a:pt x="3554" y="5789"/>
                  </a:cubicBezTo>
                  <a:cubicBezTo>
                    <a:pt x="1997" y="5316"/>
                    <a:pt x="966" y="4468"/>
                    <a:pt x="570" y="3334"/>
                  </a:cubicBezTo>
                  <a:cubicBezTo>
                    <a:pt x="220"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5" name="Google Shape;9885;p37"/>
            <p:cNvSpPr/>
            <p:nvPr/>
          </p:nvSpPr>
          <p:spPr>
            <a:xfrm rot="-5400000">
              <a:off x="-60198" y="3541174"/>
              <a:ext cx="489451" cy="342507"/>
            </a:xfrm>
            <a:custGeom>
              <a:avLst/>
              <a:gdLst/>
              <a:ahLst/>
              <a:cxnLst/>
              <a:rect l="l" t="t" r="r" b="b"/>
              <a:pathLst>
                <a:path w="11748" h="8221" extrusionOk="0">
                  <a:moveTo>
                    <a:pt x="666" y="0"/>
                  </a:moveTo>
                  <a:cubicBezTo>
                    <a:pt x="137" y="965"/>
                    <a:pt x="1" y="1936"/>
                    <a:pt x="297" y="2781"/>
                  </a:cubicBezTo>
                  <a:cubicBezTo>
                    <a:pt x="649" y="3793"/>
                    <a:pt x="1558"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8" y="1936"/>
                    <a:pt x="11611" y="965"/>
                    <a:pt x="11082" y="0"/>
                  </a:cubicBezTo>
                  <a:lnTo>
                    <a:pt x="10830" y="0"/>
                  </a:lnTo>
                  <a:cubicBezTo>
                    <a:pt x="11379" y="945"/>
                    <a:pt x="11525" y="1893"/>
                    <a:pt x="11242" y="2708"/>
                  </a:cubicBezTo>
                  <a:cubicBezTo>
                    <a:pt x="10916" y="3650"/>
                    <a:pt x="10058" y="4358"/>
                    <a:pt x="8760" y="4751"/>
                  </a:cubicBezTo>
                  <a:cubicBezTo>
                    <a:pt x="6771" y="5356"/>
                    <a:pt x="6099" y="6308"/>
                    <a:pt x="5876"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6" name="Google Shape;9886;p37"/>
            <p:cNvSpPr/>
            <p:nvPr/>
          </p:nvSpPr>
          <p:spPr>
            <a:xfrm rot="-5400000">
              <a:off x="73268" y="3610855"/>
              <a:ext cx="91116" cy="203105"/>
            </a:xfrm>
            <a:custGeom>
              <a:avLst/>
              <a:gdLst/>
              <a:ahLst/>
              <a:cxnLst/>
              <a:rect l="l" t="t" r="r" b="b"/>
              <a:pathLst>
                <a:path w="2187" h="4875" extrusionOk="0">
                  <a:moveTo>
                    <a:pt x="1092" y="223"/>
                  </a:moveTo>
                  <a:cubicBezTo>
                    <a:pt x="1464" y="223"/>
                    <a:pt x="1963" y="3041"/>
                    <a:pt x="1963" y="3780"/>
                  </a:cubicBezTo>
                  <a:lnTo>
                    <a:pt x="1966" y="3780"/>
                  </a:lnTo>
                  <a:cubicBezTo>
                    <a:pt x="1963" y="4262"/>
                    <a:pt x="1574" y="4651"/>
                    <a:pt x="1092" y="4651"/>
                  </a:cubicBezTo>
                  <a:cubicBezTo>
                    <a:pt x="612" y="4651"/>
                    <a:pt x="220" y="4262"/>
                    <a:pt x="220" y="3780"/>
                  </a:cubicBezTo>
                  <a:cubicBezTo>
                    <a:pt x="220" y="3041"/>
                    <a:pt x="716"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7" name="Google Shape;9887;p37"/>
            <p:cNvSpPr/>
            <p:nvPr/>
          </p:nvSpPr>
          <p:spPr>
            <a:xfrm rot="-5400000">
              <a:off x="13587" y="3732238"/>
              <a:ext cx="156401" cy="157026"/>
            </a:xfrm>
            <a:custGeom>
              <a:avLst/>
              <a:gdLst/>
              <a:ahLst/>
              <a:cxnLst/>
              <a:rect l="l" t="t" r="r" b="b"/>
              <a:pathLst>
                <a:path w="3754" h="3769" extrusionOk="0">
                  <a:moveTo>
                    <a:pt x="2722" y="0"/>
                  </a:moveTo>
                  <a:cubicBezTo>
                    <a:pt x="1794" y="569"/>
                    <a:pt x="543" y="1787"/>
                    <a:pt x="383" y="1980"/>
                  </a:cubicBezTo>
                  <a:cubicBezTo>
                    <a:pt x="0" y="2449"/>
                    <a:pt x="64" y="3134"/>
                    <a:pt x="529" y="3520"/>
                  </a:cubicBezTo>
                  <a:cubicBezTo>
                    <a:pt x="733" y="3687"/>
                    <a:pt x="979" y="3769"/>
                    <a:pt x="1224" y="3769"/>
                  </a:cubicBezTo>
                  <a:cubicBezTo>
                    <a:pt x="1539" y="3769"/>
                    <a:pt x="1851" y="3634"/>
                    <a:pt x="2066" y="3373"/>
                  </a:cubicBezTo>
                  <a:cubicBezTo>
                    <a:pt x="2246" y="3157"/>
                    <a:pt x="2748" y="2375"/>
                    <a:pt x="3154" y="1600"/>
                  </a:cubicBezTo>
                  <a:cubicBezTo>
                    <a:pt x="3633" y="692"/>
                    <a:pt x="3753" y="240"/>
                    <a:pt x="3736" y="0"/>
                  </a:cubicBezTo>
                  <a:lnTo>
                    <a:pt x="3524" y="0"/>
                  </a:lnTo>
                  <a:cubicBezTo>
                    <a:pt x="3613" y="462"/>
                    <a:pt x="2339" y="2695"/>
                    <a:pt x="1897" y="3230"/>
                  </a:cubicBezTo>
                  <a:cubicBezTo>
                    <a:pt x="1730" y="3430"/>
                    <a:pt x="1484" y="3546"/>
                    <a:pt x="1225" y="3546"/>
                  </a:cubicBezTo>
                  <a:cubicBezTo>
                    <a:pt x="1022" y="3546"/>
                    <a:pt x="825" y="3477"/>
                    <a:pt x="672" y="3347"/>
                  </a:cubicBezTo>
                  <a:cubicBezTo>
                    <a:pt x="300" y="3041"/>
                    <a:pt x="250" y="2492"/>
                    <a:pt x="553" y="2123"/>
                  </a:cubicBezTo>
                  <a:cubicBezTo>
                    <a:pt x="935" y="1660"/>
                    <a:pt x="2439"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8" name="Google Shape;9888;p37"/>
            <p:cNvSpPr/>
            <p:nvPr/>
          </p:nvSpPr>
          <p:spPr>
            <a:xfrm rot="-5400000">
              <a:off x="15920" y="3538799"/>
              <a:ext cx="151818" cy="157109"/>
            </a:xfrm>
            <a:custGeom>
              <a:avLst/>
              <a:gdLst/>
              <a:ahLst/>
              <a:cxnLst/>
              <a:rect l="l" t="t" r="r" b="b"/>
              <a:pathLst>
                <a:path w="3644" h="3771" extrusionOk="0">
                  <a:moveTo>
                    <a:pt x="14" y="0"/>
                  </a:moveTo>
                  <a:cubicBezTo>
                    <a:pt x="1" y="240"/>
                    <a:pt x="117" y="692"/>
                    <a:pt x="596" y="1600"/>
                  </a:cubicBezTo>
                  <a:cubicBezTo>
                    <a:pt x="1002" y="2375"/>
                    <a:pt x="1505" y="3154"/>
                    <a:pt x="1684" y="3373"/>
                  </a:cubicBezTo>
                  <a:cubicBezTo>
                    <a:pt x="1867" y="3596"/>
                    <a:pt x="2133" y="3739"/>
                    <a:pt x="2423" y="3766"/>
                  </a:cubicBezTo>
                  <a:cubicBezTo>
                    <a:pt x="2457" y="3769"/>
                    <a:pt x="2491" y="3771"/>
                    <a:pt x="2526" y="3771"/>
                  </a:cubicBezTo>
                  <a:cubicBezTo>
                    <a:pt x="2779" y="3771"/>
                    <a:pt x="3025" y="3684"/>
                    <a:pt x="3221" y="3520"/>
                  </a:cubicBezTo>
                  <a:cubicBezTo>
                    <a:pt x="3448" y="3337"/>
                    <a:pt x="3587" y="3071"/>
                    <a:pt x="3614" y="2781"/>
                  </a:cubicBezTo>
                  <a:cubicBezTo>
                    <a:pt x="3644" y="2492"/>
                    <a:pt x="3554" y="2206"/>
                    <a:pt x="3371" y="1983"/>
                  </a:cubicBezTo>
                  <a:cubicBezTo>
                    <a:pt x="3191" y="1767"/>
                    <a:pt x="2519" y="1128"/>
                    <a:pt x="1834" y="579"/>
                  </a:cubicBezTo>
                  <a:cubicBezTo>
                    <a:pt x="1581" y="373"/>
                    <a:pt x="1315" y="180"/>
                    <a:pt x="1042" y="3"/>
                  </a:cubicBezTo>
                  <a:lnTo>
                    <a:pt x="583" y="3"/>
                  </a:lnTo>
                  <a:cubicBezTo>
                    <a:pt x="796" y="100"/>
                    <a:pt x="1139" y="306"/>
                    <a:pt x="1694" y="752"/>
                  </a:cubicBezTo>
                  <a:cubicBezTo>
                    <a:pt x="2360" y="1281"/>
                    <a:pt x="3028" y="1920"/>
                    <a:pt x="3198" y="2123"/>
                  </a:cubicBezTo>
                  <a:cubicBezTo>
                    <a:pt x="3344" y="2302"/>
                    <a:pt x="3414" y="2532"/>
                    <a:pt x="3394" y="2761"/>
                  </a:cubicBezTo>
                  <a:cubicBezTo>
                    <a:pt x="3371" y="2991"/>
                    <a:pt x="3258" y="3204"/>
                    <a:pt x="3082" y="3350"/>
                  </a:cubicBezTo>
                  <a:cubicBezTo>
                    <a:pt x="2925" y="3480"/>
                    <a:pt x="2729" y="3550"/>
                    <a:pt x="2529" y="3550"/>
                  </a:cubicBezTo>
                  <a:cubicBezTo>
                    <a:pt x="2503" y="3550"/>
                    <a:pt x="2473" y="3546"/>
                    <a:pt x="2446" y="3546"/>
                  </a:cubicBezTo>
                  <a:cubicBezTo>
                    <a:pt x="2213" y="3523"/>
                    <a:pt x="2004" y="3410"/>
                    <a:pt x="1857" y="3234"/>
                  </a:cubicBezTo>
                  <a:cubicBezTo>
                    <a:pt x="1688" y="3027"/>
                    <a:pt x="1189" y="2249"/>
                    <a:pt x="793" y="1497"/>
                  </a:cubicBezTo>
                  <a:cubicBezTo>
                    <a:pt x="267" y="496"/>
                    <a:pt x="221" y="13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9" name="Google Shape;9889;p37"/>
            <p:cNvSpPr/>
            <p:nvPr/>
          </p:nvSpPr>
          <p:spPr>
            <a:xfrm rot="-5400000">
              <a:off x="30106" y="3743591"/>
              <a:ext cx="92324" cy="107739"/>
            </a:xfrm>
            <a:custGeom>
              <a:avLst/>
              <a:gdLst/>
              <a:ahLst/>
              <a:cxnLst/>
              <a:rect l="l" t="t" r="r" b="b"/>
              <a:pathLst>
                <a:path w="2216" h="2586" extrusionOk="0">
                  <a:moveTo>
                    <a:pt x="2090" y="1"/>
                  </a:moveTo>
                  <a:cubicBezTo>
                    <a:pt x="2056" y="4"/>
                    <a:pt x="2026" y="17"/>
                    <a:pt x="2006" y="44"/>
                  </a:cubicBezTo>
                  <a:lnTo>
                    <a:pt x="37" y="2403"/>
                  </a:lnTo>
                  <a:cubicBezTo>
                    <a:pt x="0" y="2449"/>
                    <a:pt x="7"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0" name="Google Shape;9890;p37"/>
            <p:cNvSpPr/>
            <p:nvPr/>
          </p:nvSpPr>
          <p:spPr>
            <a:xfrm rot="-5400000">
              <a:off x="101807" y="3633061"/>
              <a:ext cx="9332" cy="158734"/>
            </a:xfrm>
            <a:custGeom>
              <a:avLst/>
              <a:gdLst/>
              <a:ahLst/>
              <a:cxnLst/>
              <a:rect l="l" t="t" r="r" b="b"/>
              <a:pathLst>
                <a:path w="224" h="3810" extrusionOk="0">
                  <a:moveTo>
                    <a:pt x="111" y="1"/>
                  </a:moveTo>
                  <a:cubicBezTo>
                    <a:pt x="51" y="1"/>
                    <a:pt x="1" y="51"/>
                    <a:pt x="1" y="110"/>
                  </a:cubicBezTo>
                  <a:lnTo>
                    <a:pt x="1" y="3697"/>
                  </a:lnTo>
                  <a:cubicBezTo>
                    <a:pt x="1" y="3757"/>
                    <a:pt x="51" y="3810"/>
                    <a:pt x="111" y="3810"/>
                  </a:cubicBezTo>
                  <a:cubicBezTo>
                    <a:pt x="174" y="3810"/>
                    <a:pt x="224" y="3757"/>
                    <a:pt x="224" y="3697"/>
                  </a:cubicBezTo>
                  <a:lnTo>
                    <a:pt x="224" y="110"/>
                  </a:lnTo>
                  <a:cubicBezTo>
                    <a:pt x="224" y="51"/>
                    <a:pt x="174"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1" name="Google Shape;9891;p37"/>
            <p:cNvSpPr/>
            <p:nvPr/>
          </p:nvSpPr>
          <p:spPr>
            <a:xfrm rot="-5400000">
              <a:off x="31356" y="3571567"/>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2" name="Google Shape;9892;p37"/>
            <p:cNvSpPr/>
            <p:nvPr/>
          </p:nvSpPr>
          <p:spPr>
            <a:xfrm rot="-5400000">
              <a:off x="174383" y="3776713"/>
              <a:ext cx="22331" cy="22498"/>
            </a:xfrm>
            <a:custGeom>
              <a:avLst/>
              <a:gdLst/>
              <a:ahLst/>
              <a:cxnLst/>
              <a:rect l="l" t="t" r="r" b="b"/>
              <a:pathLst>
                <a:path w="536" h="540" extrusionOk="0">
                  <a:moveTo>
                    <a:pt x="266" y="1"/>
                  </a:moveTo>
                  <a:cubicBezTo>
                    <a:pt x="120" y="1"/>
                    <a:pt x="0" y="121"/>
                    <a:pt x="0" y="270"/>
                  </a:cubicBezTo>
                  <a:cubicBezTo>
                    <a:pt x="0" y="420"/>
                    <a:pt x="120" y="540"/>
                    <a:pt x="266" y="540"/>
                  </a:cubicBezTo>
                  <a:cubicBezTo>
                    <a:pt x="416" y="540"/>
                    <a:pt x="536" y="420"/>
                    <a:pt x="536" y="270"/>
                  </a:cubicBezTo>
                  <a:cubicBezTo>
                    <a:pt x="536" y="124"/>
                    <a:pt x="416"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3" name="Google Shape;9893;p37"/>
            <p:cNvSpPr/>
            <p:nvPr/>
          </p:nvSpPr>
          <p:spPr>
            <a:xfrm rot="-5400000">
              <a:off x="53791" y="3878849"/>
              <a:ext cx="22498" cy="22373"/>
            </a:xfrm>
            <a:custGeom>
              <a:avLst/>
              <a:gdLst/>
              <a:ahLst/>
              <a:cxnLst/>
              <a:rect l="l" t="t" r="r" b="b"/>
              <a:pathLst>
                <a:path w="540" h="537" extrusionOk="0">
                  <a:moveTo>
                    <a:pt x="267" y="1"/>
                  </a:moveTo>
                  <a:cubicBezTo>
                    <a:pt x="120" y="1"/>
                    <a:pt x="0" y="119"/>
                    <a:pt x="0" y="267"/>
                  </a:cubicBezTo>
                  <a:cubicBezTo>
                    <a:pt x="0" y="417"/>
                    <a:pt x="120" y="536"/>
                    <a:pt x="270" y="536"/>
                  </a:cubicBezTo>
                  <a:cubicBezTo>
                    <a:pt x="272" y="536"/>
                    <a:pt x="274" y="536"/>
                    <a:pt x="276" y="536"/>
                  </a:cubicBezTo>
                  <a:cubicBezTo>
                    <a:pt x="423" y="536"/>
                    <a:pt x="539" y="415"/>
                    <a:pt x="539" y="267"/>
                  </a:cubicBezTo>
                  <a:cubicBezTo>
                    <a:pt x="539" y="121"/>
                    <a:pt x="419" y="1"/>
                    <a:pt x="273" y="1"/>
                  </a:cubicBezTo>
                  <a:cubicBezTo>
                    <a:pt x="271" y="1"/>
                    <a:pt x="26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4" name="Google Shape;9894;p37"/>
            <p:cNvSpPr/>
            <p:nvPr/>
          </p:nvSpPr>
          <p:spPr>
            <a:xfrm rot="-5400000">
              <a:off x="53853" y="3524655"/>
              <a:ext cx="22373" cy="22373"/>
            </a:xfrm>
            <a:custGeom>
              <a:avLst/>
              <a:gdLst/>
              <a:ahLst/>
              <a:cxnLst/>
              <a:rect l="l" t="t" r="r" b="b"/>
              <a:pathLst>
                <a:path w="537" h="537" extrusionOk="0">
                  <a:moveTo>
                    <a:pt x="267" y="1"/>
                  </a:moveTo>
                  <a:cubicBezTo>
                    <a:pt x="121" y="1"/>
                    <a:pt x="1" y="121"/>
                    <a:pt x="1" y="267"/>
                  </a:cubicBezTo>
                  <a:cubicBezTo>
                    <a:pt x="1" y="417"/>
                    <a:pt x="121" y="536"/>
                    <a:pt x="267" y="536"/>
                  </a:cubicBezTo>
                  <a:cubicBezTo>
                    <a:pt x="417" y="536"/>
                    <a:pt x="536" y="417"/>
                    <a:pt x="536" y="267"/>
                  </a:cubicBezTo>
                  <a:cubicBezTo>
                    <a:pt x="536" y="121"/>
                    <a:pt x="41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5" name="Google Shape;9895;p37"/>
            <p:cNvSpPr/>
            <p:nvPr/>
          </p:nvSpPr>
          <p:spPr>
            <a:xfrm rot="-5400000">
              <a:off x="174300" y="3627353"/>
              <a:ext cx="22498" cy="22498"/>
            </a:xfrm>
            <a:custGeom>
              <a:avLst/>
              <a:gdLst/>
              <a:ahLst/>
              <a:cxnLst/>
              <a:rect l="l" t="t" r="r" b="b"/>
              <a:pathLst>
                <a:path w="540" h="540" extrusionOk="0">
                  <a:moveTo>
                    <a:pt x="270" y="1"/>
                  </a:moveTo>
                  <a:cubicBezTo>
                    <a:pt x="123" y="1"/>
                    <a:pt x="0" y="124"/>
                    <a:pt x="0" y="270"/>
                  </a:cubicBezTo>
                  <a:cubicBezTo>
                    <a:pt x="0" y="420"/>
                    <a:pt x="123"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6" name="Google Shape;9896;p37"/>
            <p:cNvSpPr/>
            <p:nvPr/>
          </p:nvSpPr>
          <p:spPr>
            <a:xfrm rot="-5400000">
              <a:off x="-76134" y="2940297"/>
              <a:ext cx="584275" cy="405459"/>
            </a:xfrm>
            <a:custGeom>
              <a:avLst/>
              <a:gdLst/>
              <a:ahLst/>
              <a:cxnLst/>
              <a:rect l="l" t="t" r="r" b="b"/>
              <a:pathLst>
                <a:path w="14024" h="9732" extrusionOk="0">
                  <a:moveTo>
                    <a:pt x="849" y="0"/>
                  </a:moveTo>
                  <a:cubicBezTo>
                    <a:pt x="177" y="1181"/>
                    <a:pt x="1" y="2372"/>
                    <a:pt x="360" y="3407"/>
                  </a:cubicBezTo>
                  <a:cubicBezTo>
                    <a:pt x="779" y="4611"/>
                    <a:pt x="1860" y="5509"/>
                    <a:pt x="3491" y="6002"/>
                  </a:cubicBezTo>
                  <a:cubicBezTo>
                    <a:pt x="6681" y="6970"/>
                    <a:pt x="6901" y="8706"/>
                    <a:pt x="6901" y="8723"/>
                  </a:cubicBezTo>
                  <a:lnTo>
                    <a:pt x="7010" y="9731"/>
                  </a:lnTo>
                  <a:lnTo>
                    <a:pt x="7123" y="8726"/>
                  </a:lnTo>
                  <a:cubicBezTo>
                    <a:pt x="7123" y="8706"/>
                    <a:pt x="7356" y="6967"/>
                    <a:pt x="10534" y="6002"/>
                  </a:cubicBezTo>
                  <a:cubicBezTo>
                    <a:pt x="12164" y="5509"/>
                    <a:pt x="13245" y="4611"/>
                    <a:pt x="13664" y="3407"/>
                  </a:cubicBezTo>
                  <a:cubicBezTo>
                    <a:pt x="14023" y="2372"/>
                    <a:pt x="13847" y="1181"/>
                    <a:pt x="13175" y="0"/>
                  </a:cubicBezTo>
                  <a:lnTo>
                    <a:pt x="12916" y="0"/>
                  </a:lnTo>
                  <a:cubicBezTo>
                    <a:pt x="13611" y="1161"/>
                    <a:pt x="13804" y="2332"/>
                    <a:pt x="13455" y="3334"/>
                  </a:cubicBezTo>
                  <a:cubicBezTo>
                    <a:pt x="13059" y="4468"/>
                    <a:pt x="12027" y="5316"/>
                    <a:pt x="10470" y="5789"/>
                  </a:cubicBezTo>
                  <a:cubicBezTo>
                    <a:pt x="8035" y="6527"/>
                    <a:pt x="7257" y="7702"/>
                    <a:pt x="7014" y="8311"/>
                  </a:cubicBezTo>
                  <a:cubicBezTo>
                    <a:pt x="6768" y="7702"/>
                    <a:pt x="5989" y="6527"/>
                    <a:pt x="3554" y="5789"/>
                  </a:cubicBezTo>
                  <a:cubicBezTo>
                    <a:pt x="1997" y="5316"/>
                    <a:pt x="965" y="4468"/>
                    <a:pt x="570" y="3334"/>
                  </a:cubicBezTo>
                  <a:cubicBezTo>
                    <a:pt x="224" y="2332"/>
                    <a:pt x="416"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7" name="Google Shape;9897;p37"/>
            <p:cNvSpPr/>
            <p:nvPr/>
          </p:nvSpPr>
          <p:spPr>
            <a:xfrm rot="-5400000">
              <a:off x="-60135" y="2971710"/>
              <a:ext cx="489326" cy="342507"/>
            </a:xfrm>
            <a:custGeom>
              <a:avLst/>
              <a:gdLst/>
              <a:ahLst/>
              <a:cxnLst/>
              <a:rect l="l" t="t" r="r" b="b"/>
              <a:pathLst>
                <a:path w="11745" h="8221" extrusionOk="0">
                  <a:moveTo>
                    <a:pt x="663" y="0"/>
                  </a:moveTo>
                  <a:cubicBezTo>
                    <a:pt x="137"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71" y="5356"/>
                    <a:pt x="6099"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8" name="Google Shape;9898;p37"/>
            <p:cNvSpPr/>
            <p:nvPr/>
          </p:nvSpPr>
          <p:spPr>
            <a:xfrm rot="-5400000">
              <a:off x="73268" y="3041328"/>
              <a:ext cx="91116" cy="203105"/>
            </a:xfrm>
            <a:custGeom>
              <a:avLst/>
              <a:gdLst/>
              <a:ahLst/>
              <a:cxnLst/>
              <a:rect l="l" t="t" r="r" b="b"/>
              <a:pathLst>
                <a:path w="2187" h="4875" extrusionOk="0">
                  <a:moveTo>
                    <a:pt x="1092" y="223"/>
                  </a:moveTo>
                  <a:cubicBezTo>
                    <a:pt x="1464" y="223"/>
                    <a:pt x="1963" y="3041"/>
                    <a:pt x="1963" y="3780"/>
                  </a:cubicBezTo>
                  <a:cubicBezTo>
                    <a:pt x="1960" y="4259"/>
                    <a:pt x="1571" y="4648"/>
                    <a:pt x="1092" y="4651"/>
                  </a:cubicBezTo>
                  <a:cubicBezTo>
                    <a:pt x="613" y="4648"/>
                    <a:pt x="223" y="4262"/>
                    <a:pt x="220" y="3780"/>
                  </a:cubicBezTo>
                  <a:cubicBezTo>
                    <a:pt x="220" y="3041"/>
                    <a:pt x="719" y="223"/>
                    <a:pt x="1092" y="223"/>
                  </a:cubicBezTo>
                  <a:close/>
                  <a:moveTo>
                    <a:pt x="1092" y="0"/>
                  </a:moveTo>
                  <a:cubicBezTo>
                    <a:pt x="390" y="0"/>
                    <a:pt x="0" y="3421"/>
                    <a:pt x="0" y="3780"/>
                  </a:cubicBezTo>
                  <a:cubicBezTo>
                    <a:pt x="0" y="4382"/>
                    <a:pt x="490" y="4871"/>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9" name="Google Shape;9899;p37"/>
            <p:cNvSpPr/>
            <p:nvPr/>
          </p:nvSpPr>
          <p:spPr>
            <a:xfrm rot="-5400000">
              <a:off x="13607" y="3162858"/>
              <a:ext cx="156359" cy="157026"/>
            </a:xfrm>
            <a:custGeom>
              <a:avLst/>
              <a:gdLst/>
              <a:ahLst/>
              <a:cxnLst/>
              <a:rect l="l" t="t" r="r" b="b"/>
              <a:pathLst>
                <a:path w="3753" h="3769" extrusionOk="0">
                  <a:moveTo>
                    <a:pt x="2725" y="0"/>
                  </a:moveTo>
                  <a:cubicBezTo>
                    <a:pt x="1797" y="569"/>
                    <a:pt x="543" y="1787"/>
                    <a:pt x="383" y="1980"/>
                  </a:cubicBezTo>
                  <a:cubicBezTo>
                    <a:pt x="0" y="2445"/>
                    <a:pt x="67" y="3134"/>
                    <a:pt x="529" y="3520"/>
                  </a:cubicBezTo>
                  <a:cubicBezTo>
                    <a:pt x="733" y="3687"/>
                    <a:pt x="978" y="3768"/>
                    <a:pt x="1223" y="3768"/>
                  </a:cubicBezTo>
                  <a:cubicBezTo>
                    <a:pt x="1539" y="3768"/>
                    <a:pt x="1852" y="3633"/>
                    <a:pt x="2070" y="3370"/>
                  </a:cubicBezTo>
                  <a:cubicBezTo>
                    <a:pt x="2249" y="3154"/>
                    <a:pt x="2748" y="2375"/>
                    <a:pt x="3157" y="1597"/>
                  </a:cubicBezTo>
                  <a:cubicBezTo>
                    <a:pt x="3637" y="689"/>
                    <a:pt x="3753" y="240"/>
                    <a:pt x="3740" y="0"/>
                  </a:cubicBezTo>
                  <a:lnTo>
                    <a:pt x="3527" y="0"/>
                  </a:lnTo>
                  <a:cubicBezTo>
                    <a:pt x="3613" y="462"/>
                    <a:pt x="2342" y="2691"/>
                    <a:pt x="1900" y="3230"/>
                  </a:cubicBezTo>
                  <a:cubicBezTo>
                    <a:pt x="1734" y="3430"/>
                    <a:pt x="1487" y="3546"/>
                    <a:pt x="1228"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0" name="Google Shape;9900;p37"/>
            <p:cNvSpPr/>
            <p:nvPr/>
          </p:nvSpPr>
          <p:spPr>
            <a:xfrm rot="-5400000">
              <a:off x="15836" y="2969315"/>
              <a:ext cx="151985" cy="157109"/>
            </a:xfrm>
            <a:custGeom>
              <a:avLst/>
              <a:gdLst/>
              <a:ahLst/>
              <a:cxnLst/>
              <a:rect l="l" t="t" r="r" b="b"/>
              <a:pathLst>
                <a:path w="3648" h="3771" extrusionOk="0">
                  <a:moveTo>
                    <a:pt x="14" y="0"/>
                  </a:moveTo>
                  <a:cubicBezTo>
                    <a:pt x="1" y="240"/>
                    <a:pt x="121" y="692"/>
                    <a:pt x="596" y="1600"/>
                  </a:cubicBezTo>
                  <a:cubicBezTo>
                    <a:pt x="1006" y="2375"/>
                    <a:pt x="1505" y="3157"/>
                    <a:pt x="1684" y="3373"/>
                  </a:cubicBezTo>
                  <a:cubicBezTo>
                    <a:pt x="1871" y="3596"/>
                    <a:pt x="2137" y="3739"/>
                    <a:pt x="2423" y="3766"/>
                  </a:cubicBezTo>
                  <a:cubicBezTo>
                    <a:pt x="2457" y="3769"/>
                    <a:pt x="2491" y="3771"/>
                    <a:pt x="2526" y="3771"/>
                  </a:cubicBezTo>
                  <a:cubicBezTo>
                    <a:pt x="2780" y="3771"/>
                    <a:pt x="3028" y="3684"/>
                    <a:pt x="3225" y="3523"/>
                  </a:cubicBezTo>
                  <a:cubicBezTo>
                    <a:pt x="3447" y="3340"/>
                    <a:pt x="3591" y="3071"/>
                    <a:pt x="3617" y="2785"/>
                  </a:cubicBezTo>
                  <a:cubicBezTo>
                    <a:pt x="3647" y="2495"/>
                    <a:pt x="3557" y="2206"/>
                    <a:pt x="3371" y="1983"/>
                  </a:cubicBezTo>
                  <a:cubicBezTo>
                    <a:pt x="3191" y="1767"/>
                    <a:pt x="2523" y="1128"/>
                    <a:pt x="1837" y="579"/>
                  </a:cubicBezTo>
                  <a:cubicBezTo>
                    <a:pt x="1581" y="373"/>
                    <a:pt x="1318" y="180"/>
                    <a:pt x="1042" y="3"/>
                  </a:cubicBezTo>
                  <a:lnTo>
                    <a:pt x="586" y="3"/>
                  </a:lnTo>
                  <a:cubicBezTo>
                    <a:pt x="799" y="100"/>
                    <a:pt x="1142" y="306"/>
                    <a:pt x="1698" y="752"/>
                  </a:cubicBezTo>
                  <a:cubicBezTo>
                    <a:pt x="2360" y="1281"/>
                    <a:pt x="3032" y="1920"/>
                    <a:pt x="3198" y="2123"/>
                  </a:cubicBezTo>
                  <a:cubicBezTo>
                    <a:pt x="3348" y="2302"/>
                    <a:pt x="3418" y="2532"/>
                    <a:pt x="3394" y="2761"/>
                  </a:cubicBezTo>
                  <a:cubicBezTo>
                    <a:pt x="3374" y="2991"/>
                    <a:pt x="3261" y="3204"/>
                    <a:pt x="3082" y="3350"/>
                  </a:cubicBezTo>
                  <a:cubicBezTo>
                    <a:pt x="2928" y="3480"/>
                    <a:pt x="2732" y="3550"/>
                    <a:pt x="2529" y="3550"/>
                  </a:cubicBezTo>
                  <a:cubicBezTo>
                    <a:pt x="2503" y="3550"/>
                    <a:pt x="2476" y="3546"/>
                    <a:pt x="2446" y="3546"/>
                  </a:cubicBezTo>
                  <a:cubicBezTo>
                    <a:pt x="2217" y="3523"/>
                    <a:pt x="2004" y="3410"/>
                    <a:pt x="1857" y="3234"/>
                  </a:cubicBezTo>
                  <a:cubicBezTo>
                    <a:pt x="1688" y="3027"/>
                    <a:pt x="1192" y="2249"/>
                    <a:pt x="796" y="1497"/>
                  </a:cubicBezTo>
                  <a:cubicBezTo>
                    <a:pt x="270" y="496"/>
                    <a:pt x="224"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1" name="Google Shape;9901;p37"/>
            <p:cNvSpPr/>
            <p:nvPr/>
          </p:nvSpPr>
          <p:spPr>
            <a:xfrm rot="-5400000">
              <a:off x="30106" y="3174190"/>
              <a:ext cx="92324" cy="107739"/>
            </a:xfrm>
            <a:custGeom>
              <a:avLst/>
              <a:gdLst/>
              <a:ahLst/>
              <a:cxnLst/>
              <a:rect l="l" t="t" r="r" b="b"/>
              <a:pathLst>
                <a:path w="2216" h="2586" extrusionOk="0">
                  <a:moveTo>
                    <a:pt x="2093" y="1"/>
                  </a:moveTo>
                  <a:cubicBezTo>
                    <a:pt x="2059" y="1"/>
                    <a:pt x="2026" y="17"/>
                    <a:pt x="2006" y="44"/>
                  </a:cubicBezTo>
                  <a:lnTo>
                    <a:pt x="37" y="2403"/>
                  </a:lnTo>
                  <a:cubicBezTo>
                    <a:pt x="0" y="2449"/>
                    <a:pt x="3" y="2519"/>
                    <a:pt x="53" y="2559"/>
                  </a:cubicBezTo>
                  <a:cubicBezTo>
                    <a:pt x="74" y="2577"/>
                    <a:pt x="99" y="2585"/>
                    <a:pt x="124" y="2585"/>
                  </a:cubicBezTo>
                  <a:cubicBezTo>
                    <a:pt x="156" y="2585"/>
                    <a:pt x="187" y="2572"/>
                    <a:pt x="210" y="2546"/>
                  </a:cubicBezTo>
                  <a:lnTo>
                    <a:pt x="2179" y="187"/>
                  </a:lnTo>
                  <a:cubicBezTo>
                    <a:pt x="2216" y="140"/>
                    <a:pt x="2209" y="67"/>
                    <a:pt x="2163" y="31"/>
                  </a:cubicBezTo>
                  <a:cubicBezTo>
                    <a:pt x="2143"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2" name="Google Shape;9902;p37"/>
            <p:cNvSpPr/>
            <p:nvPr/>
          </p:nvSpPr>
          <p:spPr>
            <a:xfrm rot="-5400000">
              <a:off x="101807" y="3063659"/>
              <a:ext cx="9332" cy="158734"/>
            </a:xfrm>
            <a:custGeom>
              <a:avLst/>
              <a:gdLst/>
              <a:ahLst/>
              <a:cxnLst/>
              <a:rect l="l" t="t" r="r" b="b"/>
              <a:pathLst>
                <a:path w="224" h="3810" extrusionOk="0">
                  <a:moveTo>
                    <a:pt x="114" y="1"/>
                  </a:moveTo>
                  <a:cubicBezTo>
                    <a:pt x="50" y="1"/>
                    <a:pt x="1" y="51"/>
                    <a:pt x="1" y="110"/>
                  </a:cubicBezTo>
                  <a:lnTo>
                    <a:pt x="1" y="3697"/>
                  </a:lnTo>
                  <a:cubicBezTo>
                    <a:pt x="1" y="3757"/>
                    <a:pt x="50" y="3807"/>
                    <a:pt x="114" y="3810"/>
                  </a:cubicBezTo>
                  <a:cubicBezTo>
                    <a:pt x="174" y="3810"/>
                    <a:pt x="223" y="3760"/>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3" name="Google Shape;9903;p37"/>
            <p:cNvSpPr/>
            <p:nvPr/>
          </p:nvSpPr>
          <p:spPr>
            <a:xfrm rot="-5400000">
              <a:off x="31356" y="300216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5" y="2582"/>
                    <a:pt x="2028" y="2582"/>
                  </a:cubicBezTo>
                  <a:cubicBezTo>
                    <a:pt x="2053" y="2582"/>
                    <a:pt x="2078" y="2575"/>
                    <a:pt x="2099" y="2559"/>
                  </a:cubicBezTo>
                  <a:cubicBezTo>
                    <a:pt x="2146" y="2519"/>
                    <a:pt x="2153" y="2449"/>
                    <a:pt x="2116" y="2403"/>
                  </a:cubicBezTo>
                  <a:lnTo>
                    <a:pt x="210" y="44"/>
                  </a:lnTo>
                  <a:cubicBezTo>
                    <a:pt x="190" y="17"/>
                    <a:pt x="15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4" name="Google Shape;9904;p37"/>
            <p:cNvSpPr/>
            <p:nvPr/>
          </p:nvSpPr>
          <p:spPr>
            <a:xfrm rot="-5400000">
              <a:off x="174300" y="3207228"/>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9" y="420"/>
                    <a:pt x="539" y="270"/>
                  </a:cubicBezTo>
                  <a:cubicBezTo>
                    <a:pt x="539" y="124"/>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5" name="Google Shape;9905;p37"/>
            <p:cNvSpPr/>
            <p:nvPr/>
          </p:nvSpPr>
          <p:spPr>
            <a:xfrm rot="-5400000">
              <a:off x="53791" y="3309322"/>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6" y="536"/>
                    <a:pt x="539" y="417"/>
                    <a:pt x="539" y="267"/>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6" name="Google Shape;9906;p37"/>
            <p:cNvSpPr/>
            <p:nvPr/>
          </p:nvSpPr>
          <p:spPr>
            <a:xfrm rot="-5400000">
              <a:off x="53791" y="2955191"/>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20" y="536"/>
                    <a:pt x="540" y="417"/>
                    <a:pt x="540" y="267"/>
                  </a:cubicBezTo>
                  <a:cubicBezTo>
                    <a:pt x="540"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7" name="Google Shape;9907;p37"/>
            <p:cNvSpPr/>
            <p:nvPr/>
          </p:nvSpPr>
          <p:spPr>
            <a:xfrm rot="-5400000">
              <a:off x="174300" y="3057827"/>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6" y="420"/>
                    <a:pt x="539" y="270"/>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8" name="Google Shape;9908;p37"/>
            <p:cNvSpPr/>
            <p:nvPr/>
          </p:nvSpPr>
          <p:spPr>
            <a:xfrm rot="-5400000">
              <a:off x="-76071" y="2370833"/>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2"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9" name="Google Shape;9909;p37"/>
            <p:cNvSpPr/>
            <p:nvPr/>
          </p:nvSpPr>
          <p:spPr>
            <a:xfrm rot="-5400000">
              <a:off x="-60135" y="2402184"/>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79" y="5766"/>
                    <a:pt x="8824" y="4964"/>
                  </a:cubicBezTo>
                  <a:cubicBezTo>
                    <a:pt x="10191" y="4548"/>
                    <a:pt x="11099" y="3793"/>
                    <a:pt x="11452" y="2781"/>
                  </a:cubicBezTo>
                  <a:cubicBezTo>
                    <a:pt x="11745"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88" y="4358"/>
                    <a:pt x="829"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0" name="Google Shape;9910;p37"/>
            <p:cNvSpPr/>
            <p:nvPr/>
          </p:nvSpPr>
          <p:spPr>
            <a:xfrm rot="-5400000">
              <a:off x="73268" y="2471927"/>
              <a:ext cx="91116" cy="203105"/>
            </a:xfrm>
            <a:custGeom>
              <a:avLst/>
              <a:gdLst/>
              <a:ahLst/>
              <a:cxnLst/>
              <a:rect l="l" t="t" r="r" b="b"/>
              <a:pathLst>
                <a:path w="2187" h="4875" extrusionOk="0">
                  <a:moveTo>
                    <a:pt x="1095" y="223"/>
                  </a:moveTo>
                  <a:cubicBezTo>
                    <a:pt x="1464" y="223"/>
                    <a:pt x="1963" y="3041"/>
                    <a:pt x="1963" y="3780"/>
                  </a:cubicBezTo>
                  <a:cubicBezTo>
                    <a:pt x="1963" y="4262"/>
                    <a:pt x="1574" y="4651"/>
                    <a:pt x="1095" y="4651"/>
                  </a:cubicBezTo>
                  <a:cubicBezTo>
                    <a:pt x="612" y="4651"/>
                    <a:pt x="223" y="4262"/>
                    <a:pt x="223" y="3780"/>
                  </a:cubicBezTo>
                  <a:cubicBezTo>
                    <a:pt x="223" y="3041"/>
                    <a:pt x="722" y="223"/>
                    <a:pt x="1095" y="223"/>
                  </a:cubicBezTo>
                  <a:close/>
                  <a:moveTo>
                    <a:pt x="1095" y="0"/>
                  </a:moveTo>
                  <a:cubicBezTo>
                    <a:pt x="390" y="0"/>
                    <a:pt x="0" y="3421"/>
                    <a:pt x="0" y="3780"/>
                  </a:cubicBezTo>
                  <a:cubicBezTo>
                    <a:pt x="0" y="4385"/>
                    <a:pt x="489"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1" name="Google Shape;9911;p37"/>
            <p:cNvSpPr/>
            <p:nvPr/>
          </p:nvSpPr>
          <p:spPr>
            <a:xfrm rot="-5400000">
              <a:off x="13587" y="2593311"/>
              <a:ext cx="156401" cy="157026"/>
            </a:xfrm>
            <a:custGeom>
              <a:avLst/>
              <a:gdLst/>
              <a:ahLst/>
              <a:cxnLst/>
              <a:rect l="l" t="t" r="r" b="b"/>
              <a:pathLst>
                <a:path w="3754" h="3769" extrusionOk="0">
                  <a:moveTo>
                    <a:pt x="2722" y="0"/>
                  </a:moveTo>
                  <a:cubicBezTo>
                    <a:pt x="1794" y="569"/>
                    <a:pt x="543" y="1787"/>
                    <a:pt x="383" y="1980"/>
                  </a:cubicBezTo>
                  <a:cubicBezTo>
                    <a:pt x="0" y="2449"/>
                    <a:pt x="67" y="3134"/>
                    <a:pt x="529" y="3520"/>
                  </a:cubicBezTo>
                  <a:cubicBezTo>
                    <a:pt x="733" y="3687"/>
                    <a:pt x="979" y="3769"/>
                    <a:pt x="1224" y="3769"/>
                  </a:cubicBezTo>
                  <a:cubicBezTo>
                    <a:pt x="1540" y="3769"/>
                    <a:pt x="1853" y="3634"/>
                    <a:pt x="2070" y="3373"/>
                  </a:cubicBezTo>
                  <a:cubicBezTo>
                    <a:pt x="2249" y="3157"/>
                    <a:pt x="2748" y="2375"/>
                    <a:pt x="3154" y="1600"/>
                  </a:cubicBezTo>
                  <a:cubicBezTo>
                    <a:pt x="3633" y="692"/>
                    <a:pt x="3753" y="240"/>
                    <a:pt x="3737" y="0"/>
                  </a:cubicBezTo>
                  <a:lnTo>
                    <a:pt x="3524" y="0"/>
                  </a:lnTo>
                  <a:cubicBezTo>
                    <a:pt x="3613" y="462"/>
                    <a:pt x="2339" y="2695"/>
                    <a:pt x="1897" y="3230"/>
                  </a:cubicBezTo>
                  <a:cubicBezTo>
                    <a:pt x="1730" y="3430"/>
                    <a:pt x="1484" y="3546"/>
                    <a:pt x="1225" y="3546"/>
                  </a:cubicBezTo>
                  <a:cubicBezTo>
                    <a:pt x="1022" y="3546"/>
                    <a:pt x="826" y="3477"/>
                    <a:pt x="672" y="3347"/>
                  </a:cubicBezTo>
                  <a:cubicBezTo>
                    <a:pt x="300" y="3041"/>
                    <a:pt x="250" y="2492"/>
                    <a:pt x="553" y="2123"/>
                  </a:cubicBezTo>
                  <a:cubicBezTo>
                    <a:pt x="935" y="1660"/>
                    <a:pt x="2442"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2" name="Google Shape;9912;p37"/>
            <p:cNvSpPr/>
            <p:nvPr/>
          </p:nvSpPr>
          <p:spPr>
            <a:xfrm rot="-5400000">
              <a:off x="13691" y="2397226"/>
              <a:ext cx="156651" cy="157484"/>
            </a:xfrm>
            <a:custGeom>
              <a:avLst/>
              <a:gdLst/>
              <a:ahLst/>
              <a:cxnLst/>
              <a:rect l="l" t="t" r="r" b="b"/>
              <a:pathLst>
                <a:path w="3760" h="3780" extrusionOk="0">
                  <a:moveTo>
                    <a:pt x="17" y="0"/>
                  </a:moveTo>
                  <a:cubicBezTo>
                    <a:pt x="0" y="240"/>
                    <a:pt x="120" y="692"/>
                    <a:pt x="596" y="1600"/>
                  </a:cubicBezTo>
                  <a:cubicBezTo>
                    <a:pt x="1005" y="2375"/>
                    <a:pt x="1504" y="3157"/>
                    <a:pt x="1683" y="3373"/>
                  </a:cubicBezTo>
                  <a:cubicBezTo>
                    <a:pt x="1900" y="3641"/>
                    <a:pt x="2216" y="3779"/>
                    <a:pt x="2535" y="3779"/>
                  </a:cubicBezTo>
                  <a:cubicBezTo>
                    <a:pt x="2780" y="3779"/>
                    <a:pt x="3027" y="3697"/>
                    <a:pt x="3230" y="3530"/>
                  </a:cubicBezTo>
                  <a:cubicBezTo>
                    <a:pt x="3700" y="3141"/>
                    <a:pt x="3759" y="2445"/>
                    <a:pt x="3370" y="1983"/>
                  </a:cubicBezTo>
                  <a:cubicBezTo>
                    <a:pt x="3190" y="1763"/>
                    <a:pt x="2518" y="1124"/>
                    <a:pt x="1833" y="579"/>
                  </a:cubicBezTo>
                  <a:cubicBezTo>
                    <a:pt x="1580" y="369"/>
                    <a:pt x="1314" y="180"/>
                    <a:pt x="1041" y="0"/>
                  </a:cubicBezTo>
                  <a:lnTo>
                    <a:pt x="582" y="0"/>
                  </a:lnTo>
                  <a:cubicBezTo>
                    <a:pt x="795" y="96"/>
                    <a:pt x="1138" y="306"/>
                    <a:pt x="1693" y="749"/>
                  </a:cubicBezTo>
                  <a:cubicBezTo>
                    <a:pt x="2359" y="1281"/>
                    <a:pt x="3027" y="1916"/>
                    <a:pt x="3197" y="2123"/>
                  </a:cubicBezTo>
                  <a:cubicBezTo>
                    <a:pt x="3666" y="2688"/>
                    <a:pt x="3264" y="3546"/>
                    <a:pt x="2528" y="3546"/>
                  </a:cubicBezTo>
                  <a:cubicBezTo>
                    <a:pt x="2502" y="3546"/>
                    <a:pt x="2472" y="3546"/>
                    <a:pt x="2445" y="3543"/>
                  </a:cubicBezTo>
                  <a:cubicBezTo>
                    <a:pt x="2212" y="3523"/>
                    <a:pt x="2003" y="3410"/>
                    <a:pt x="1856" y="3230"/>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3" name="Google Shape;9913;p37"/>
            <p:cNvSpPr/>
            <p:nvPr/>
          </p:nvSpPr>
          <p:spPr>
            <a:xfrm rot="-5400000">
              <a:off x="30002" y="2604726"/>
              <a:ext cx="92532" cy="107739"/>
            </a:xfrm>
            <a:custGeom>
              <a:avLst/>
              <a:gdLst/>
              <a:ahLst/>
              <a:cxnLst/>
              <a:rect l="l" t="t" r="r" b="b"/>
              <a:pathLst>
                <a:path w="2221" h="2586" extrusionOk="0">
                  <a:moveTo>
                    <a:pt x="2094" y="1"/>
                  </a:moveTo>
                  <a:cubicBezTo>
                    <a:pt x="2060" y="4"/>
                    <a:pt x="2030" y="17"/>
                    <a:pt x="2010" y="44"/>
                  </a:cubicBezTo>
                  <a:lnTo>
                    <a:pt x="41" y="2403"/>
                  </a:lnTo>
                  <a:cubicBezTo>
                    <a:pt x="1" y="2449"/>
                    <a:pt x="8" y="2519"/>
                    <a:pt x="54" y="2559"/>
                  </a:cubicBezTo>
                  <a:cubicBezTo>
                    <a:pt x="75" y="2577"/>
                    <a:pt x="100" y="2585"/>
                    <a:pt x="125" y="2585"/>
                  </a:cubicBezTo>
                  <a:cubicBezTo>
                    <a:pt x="157" y="2585"/>
                    <a:pt x="188" y="2572"/>
                    <a:pt x="211" y="2546"/>
                  </a:cubicBezTo>
                  <a:lnTo>
                    <a:pt x="2180" y="184"/>
                  </a:lnTo>
                  <a:cubicBezTo>
                    <a:pt x="2220" y="137"/>
                    <a:pt x="2213" y="67"/>
                    <a:pt x="2167" y="27"/>
                  </a:cubicBezTo>
                  <a:cubicBezTo>
                    <a:pt x="2147" y="11"/>
                    <a:pt x="2120" y="1"/>
                    <a:pt x="2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4" name="Google Shape;9914;p37"/>
            <p:cNvSpPr/>
            <p:nvPr/>
          </p:nvSpPr>
          <p:spPr>
            <a:xfrm rot="-5400000">
              <a:off x="101744" y="2494195"/>
              <a:ext cx="9332" cy="158609"/>
            </a:xfrm>
            <a:custGeom>
              <a:avLst/>
              <a:gdLst/>
              <a:ahLst/>
              <a:cxnLst/>
              <a:rect l="l" t="t" r="r" b="b"/>
              <a:pathLst>
                <a:path w="224" h="3807" extrusionOk="0">
                  <a:moveTo>
                    <a:pt x="114" y="1"/>
                  </a:moveTo>
                  <a:cubicBezTo>
                    <a:pt x="51" y="1"/>
                    <a:pt x="1" y="51"/>
                    <a:pt x="1" y="110"/>
                  </a:cubicBezTo>
                  <a:lnTo>
                    <a:pt x="1" y="3697"/>
                  </a:lnTo>
                  <a:cubicBezTo>
                    <a:pt x="1" y="3770"/>
                    <a:pt x="57" y="3807"/>
                    <a:pt x="112" y="3807"/>
                  </a:cubicBezTo>
                  <a:cubicBezTo>
                    <a:pt x="168" y="3807"/>
                    <a:pt x="224" y="3770"/>
                    <a:pt x="224" y="3697"/>
                  </a:cubicBezTo>
                  <a:lnTo>
                    <a:pt x="224" y="110"/>
                  </a:lnTo>
                  <a:cubicBezTo>
                    <a:pt x="224"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5" name="Google Shape;9915;p37"/>
            <p:cNvSpPr/>
            <p:nvPr/>
          </p:nvSpPr>
          <p:spPr>
            <a:xfrm rot="-5400000">
              <a:off x="30314" y="2432347"/>
              <a:ext cx="91866" cy="107698"/>
            </a:xfrm>
            <a:custGeom>
              <a:avLst/>
              <a:gdLst/>
              <a:ahLst/>
              <a:cxnLst/>
              <a:rect l="l" t="t" r="r" b="b"/>
              <a:pathLst>
                <a:path w="2205" h="2585" extrusionOk="0">
                  <a:moveTo>
                    <a:pt x="147" y="1"/>
                  </a:moveTo>
                  <a:cubicBezTo>
                    <a:pt x="50" y="1"/>
                    <a:pt x="0" y="110"/>
                    <a:pt x="60" y="184"/>
                  </a:cubicBezTo>
                  <a:lnTo>
                    <a:pt x="1963" y="2542"/>
                  </a:lnTo>
                  <a:cubicBezTo>
                    <a:pt x="1988" y="2572"/>
                    <a:pt x="2017" y="2584"/>
                    <a:pt x="2046"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6" name="Google Shape;9916;p37"/>
            <p:cNvSpPr/>
            <p:nvPr/>
          </p:nvSpPr>
          <p:spPr>
            <a:xfrm rot="-5400000">
              <a:off x="172466" y="2639743"/>
              <a:ext cx="26206" cy="22456"/>
            </a:xfrm>
            <a:custGeom>
              <a:avLst/>
              <a:gdLst/>
              <a:ahLst/>
              <a:cxnLst/>
              <a:rect l="l" t="t" r="r" b="b"/>
              <a:pathLst>
                <a:path w="629" h="539" extrusionOk="0">
                  <a:moveTo>
                    <a:pt x="358" y="0"/>
                  </a:moveTo>
                  <a:cubicBezTo>
                    <a:pt x="292" y="0"/>
                    <a:pt x="225" y="25"/>
                    <a:pt x="170" y="80"/>
                  </a:cubicBezTo>
                  <a:cubicBezTo>
                    <a:pt x="0" y="249"/>
                    <a:pt x="120" y="539"/>
                    <a:pt x="359" y="539"/>
                  </a:cubicBezTo>
                  <a:cubicBezTo>
                    <a:pt x="509" y="539"/>
                    <a:pt x="629" y="419"/>
                    <a:pt x="629" y="269"/>
                  </a:cubicBezTo>
                  <a:cubicBezTo>
                    <a:pt x="629" y="107"/>
                    <a:pt x="49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7" name="Google Shape;9917;p37"/>
            <p:cNvSpPr/>
            <p:nvPr/>
          </p:nvSpPr>
          <p:spPr>
            <a:xfrm rot="-5400000">
              <a:off x="53791" y="2739921"/>
              <a:ext cx="22498" cy="22373"/>
            </a:xfrm>
            <a:custGeom>
              <a:avLst/>
              <a:gdLst/>
              <a:ahLst/>
              <a:cxnLst/>
              <a:rect l="l" t="t" r="r" b="b"/>
              <a:pathLst>
                <a:path w="540" h="537" extrusionOk="0">
                  <a:moveTo>
                    <a:pt x="270" y="1"/>
                  </a:moveTo>
                  <a:cubicBezTo>
                    <a:pt x="123" y="1"/>
                    <a:pt x="4" y="121"/>
                    <a:pt x="4" y="267"/>
                  </a:cubicBezTo>
                  <a:cubicBezTo>
                    <a:pt x="0" y="417"/>
                    <a:pt x="123"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8" name="Google Shape;9918;p37"/>
            <p:cNvSpPr/>
            <p:nvPr/>
          </p:nvSpPr>
          <p:spPr>
            <a:xfrm rot="-5400000">
              <a:off x="51978" y="2387560"/>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9" name="Google Shape;9919;p37"/>
            <p:cNvSpPr/>
            <p:nvPr/>
          </p:nvSpPr>
          <p:spPr>
            <a:xfrm rot="-5400000">
              <a:off x="172446" y="2490321"/>
              <a:ext cx="26247" cy="22456"/>
            </a:xfrm>
            <a:custGeom>
              <a:avLst/>
              <a:gdLst/>
              <a:ahLst/>
              <a:cxnLst/>
              <a:rect l="l" t="t" r="r" b="b"/>
              <a:pathLst>
                <a:path w="630" h="539" extrusionOk="0">
                  <a:moveTo>
                    <a:pt x="359" y="0"/>
                  </a:moveTo>
                  <a:cubicBezTo>
                    <a:pt x="293" y="0"/>
                    <a:pt x="225" y="25"/>
                    <a:pt x="170" y="80"/>
                  </a:cubicBezTo>
                  <a:cubicBezTo>
                    <a:pt x="0"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0" name="Google Shape;9920;p37"/>
            <p:cNvSpPr/>
            <p:nvPr/>
          </p:nvSpPr>
          <p:spPr>
            <a:xfrm rot="-5400000">
              <a:off x="-76050" y="1801286"/>
              <a:ext cx="584108" cy="405459"/>
            </a:xfrm>
            <a:custGeom>
              <a:avLst/>
              <a:gdLst/>
              <a:ahLst/>
              <a:cxnLst/>
              <a:rect l="l" t="t" r="r" b="b"/>
              <a:pathLst>
                <a:path w="14020" h="9732" extrusionOk="0">
                  <a:moveTo>
                    <a:pt x="848" y="0"/>
                  </a:moveTo>
                  <a:cubicBezTo>
                    <a:pt x="173" y="1181"/>
                    <a:pt x="0" y="2372"/>
                    <a:pt x="359" y="3407"/>
                  </a:cubicBezTo>
                  <a:cubicBezTo>
                    <a:pt x="778" y="4611"/>
                    <a:pt x="1860" y="5509"/>
                    <a:pt x="3487" y="6002"/>
                  </a:cubicBezTo>
                  <a:cubicBezTo>
                    <a:pt x="6677" y="6970"/>
                    <a:pt x="6900" y="8706"/>
                    <a:pt x="6900" y="8723"/>
                  </a:cubicBezTo>
                  <a:lnTo>
                    <a:pt x="7006" y="9731"/>
                  </a:lnTo>
                  <a:lnTo>
                    <a:pt x="7120" y="8726"/>
                  </a:lnTo>
                  <a:cubicBezTo>
                    <a:pt x="7120" y="8706"/>
                    <a:pt x="7356" y="6967"/>
                    <a:pt x="10530"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5" y="4468"/>
                    <a:pt x="12023" y="5316"/>
                    <a:pt x="10466" y="5789"/>
                  </a:cubicBezTo>
                  <a:cubicBezTo>
                    <a:pt x="8031" y="6527"/>
                    <a:pt x="7253" y="7702"/>
                    <a:pt x="7010" y="8311"/>
                  </a:cubicBezTo>
                  <a:cubicBezTo>
                    <a:pt x="6764" y="7702"/>
                    <a:pt x="5985" y="6527"/>
                    <a:pt x="3550" y="5789"/>
                  </a:cubicBezTo>
                  <a:cubicBezTo>
                    <a:pt x="1993" y="5316"/>
                    <a:pt x="961"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1" name="Google Shape;9921;p37"/>
            <p:cNvSpPr/>
            <p:nvPr/>
          </p:nvSpPr>
          <p:spPr>
            <a:xfrm rot="-5400000">
              <a:off x="-60135" y="1832782"/>
              <a:ext cx="489326" cy="342507"/>
            </a:xfrm>
            <a:custGeom>
              <a:avLst/>
              <a:gdLst/>
              <a:ahLst/>
              <a:cxnLst/>
              <a:rect l="l" t="t" r="r" b="b"/>
              <a:pathLst>
                <a:path w="11745" h="8221" extrusionOk="0">
                  <a:moveTo>
                    <a:pt x="663" y="0"/>
                  </a:moveTo>
                  <a:cubicBezTo>
                    <a:pt x="137" y="965"/>
                    <a:pt x="1" y="1936"/>
                    <a:pt x="294" y="2781"/>
                  </a:cubicBezTo>
                  <a:cubicBezTo>
                    <a:pt x="646" y="3793"/>
                    <a:pt x="1554" y="4548"/>
                    <a:pt x="2922" y="4964"/>
                  </a:cubicBezTo>
                  <a:cubicBezTo>
                    <a:pt x="5563" y="5766"/>
                    <a:pt x="5763" y="7209"/>
                    <a:pt x="5763" y="7223"/>
                  </a:cubicBezTo>
                  <a:lnTo>
                    <a:pt x="5879" y="8221"/>
                  </a:lnTo>
                  <a:lnTo>
                    <a:pt x="5983" y="7223"/>
                  </a:lnTo>
                  <a:cubicBezTo>
                    <a:pt x="5986" y="7209"/>
                    <a:pt x="6182" y="5766"/>
                    <a:pt x="8824" y="4964"/>
                  </a:cubicBezTo>
                  <a:cubicBezTo>
                    <a:pt x="10191" y="4548"/>
                    <a:pt x="11099" y="3793"/>
                    <a:pt x="11452" y="2781"/>
                  </a:cubicBezTo>
                  <a:cubicBezTo>
                    <a:pt x="11745" y="1936"/>
                    <a:pt x="11612" y="965"/>
                    <a:pt x="11083" y="0"/>
                  </a:cubicBezTo>
                  <a:lnTo>
                    <a:pt x="10830" y="0"/>
                  </a:lnTo>
                  <a:cubicBezTo>
                    <a:pt x="11375" y="945"/>
                    <a:pt x="11525" y="1893"/>
                    <a:pt x="11242" y="2708"/>
                  </a:cubicBezTo>
                  <a:cubicBezTo>
                    <a:pt x="10913" y="3650"/>
                    <a:pt x="10055" y="4358"/>
                    <a:pt x="8761" y="4751"/>
                  </a:cubicBezTo>
                  <a:cubicBezTo>
                    <a:pt x="6771" y="5356"/>
                    <a:pt x="6099" y="6308"/>
                    <a:pt x="5873" y="6830"/>
                  </a:cubicBezTo>
                  <a:cubicBezTo>
                    <a:pt x="5650" y="6304"/>
                    <a:pt x="4978" y="5353"/>
                    <a:pt x="2988" y="4751"/>
                  </a:cubicBezTo>
                  <a:cubicBezTo>
                    <a:pt x="1691" y="4358"/>
                    <a:pt x="833"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2" name="Google Shape;9922;p37"/>
            <p:cNvSpPr/>
            <p:nvPr/>
          </p:nvSpPr>
          <p:spPr>
            <a:xfrm rot="-5400000">
              <a:off x="73206" y="1902463"/>
              <a:ext cx="91241" cy="203105"/>
            </a:xfrm>
            <a:custGeom>
              <a:avLst/>
              <a:gdLst/>
              <a:ahLst/>
              <a:cxnLst/>
              <a:rect l="l" t="t" r="r" b="b"/>
              <a:pathLst>
                <a:path w="2190" h="4875" extrusionOk="0">
                  <a:moveTo>
                    <a:pt x="1095" y="223"/>
                  </a:moveTo>
                  <a:cubicBezTo>
                    <a:pt x="1467" y="223"/>
                    <a:pt x="1966" y="3041"/>
                    <a:pt x="1966" y="3780"/>
                  </a:cubicBezTo>
                  <a:cubicBezTo>
                    <a:pt x="1956" y="4252"/>
                    <a:pt x="1567" y="4632"/>
                    <a:pt x="1095" y="4632"/>
                  </a:cubicBezTo>
                  <a:cubicBezTo>
                    <a:pt x="622" y="4632"/>
                    <a:pt x="233" y="4252"/>
                    <a:pt x="223" y="3780"/>
                  </a:cubicBezTo>
                  <a:cubicBezTo>
                    <a:pt x="223" y="3041"/>
                    <a:pt x="722" y="223"/>
                    <a:pt x="1095" y="223"/>
                  </a:cubicBezTo>
                  <a:close/>
                  <a:moveTo>
                    <a:pt x="1095" y="0"/>
                  </a:moveTo>
                  <a:cubicBezTo>
                    <a:pt x="393" y="0"/>
                    <a:pt x="4" y="3421"/>
                    <a:pt x="4" y="3780"/>
                  </a:cubicBezTo>
                  <a:cubicBezTo>
                    <a:pt x="0" y="4385"/>
                    <a:pt x="493" y="4874"/>
                    <a:pt x="1095" y="4874"/>
                  </a:cubicBezTo>
                  <a:cubicBezTo>
                    <a:pt x="1700" y="4874"/>
                    <a:pt x="2189" y="4385"/>
                    <a:pt x="2189" y="3780"/>
                  </a:cubicBezTo>
                  <a:cubicBezTo>
                    <a:pt x="2189" y="3421"/>
                    <a:pt x="1800"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3" name="Google Shape;9923;p37"/>
            <p:cNvSpPr/>
            <p:nvPr/>
          </p:nvSpPr>
          <p:spPr>
            <a:xfrm rot="-5400000">
              <a:off x="13566" y="2023930"/>
              <a:ext cx="156568" cy="157151"/>
            </a:xfrm>
            <a:custGeom>
              <a:avLst/>
              <a:gdLst/>
              <a:ahLst/>
              <a:cxnLst/>
              <a:rect l="l" t="t" r="r" b="b"/>
              <a:pathLst>
                <a:path w="3758" h="3772" extrusionOk="0">
                  <a:moveTo>
                    <a:pt x="2729" y="0"/>
                  </a:moveTo>
                  <a:cubicBezTo>
                    <a:pt x="1801" y="569"/>
                    <a:pt x="547" y="1787"/>
                    <a:pt x="384" y="1980"/>
                  </a:cubicBezTo>
                  <a:cubicBezTo>
                    <a:pt x="1" y="2445"/>
                    <a:pt x="68" y="3134"/>
                    <a:pt x="533" y="3520"/>
                  </a:cubicBezTo>
                  <a:cubicBezTo>
                    <a:pt x="737" y="3689"/>
                    <a:pt x="984" y="3771"/>
                    <a:pt x="1229" y="3771"/>
                  </a:cubicBezTo>
                  <a:cubicBezTo>
                    <a:pt x="1543" y="3771"/>
                    <a:pt x="1855" y="3635"/>
                    <a:pt x="2070" y="3373"/>
                  </a:cubicBezTo>
                  <a:cubicBezTo>
                    <a:pt x="2250" y="3157"/>
                    <a:pt x="2752" y="2375"/>
                    <a:pt x="3158" y="1600"/>
                  </a:cubicBezTo>
                  <a:cubicBezTo>
                    <a:pt x="3637" y="692"/>
                    <a:pt x="3757" y="240"/>
                    <a:pt x="3740" y="0"/>
                  </a:cubicBezTo>
                  <a:lnTo>
                    <a:pt x="3531" y="0"/>
                  </a:lnTo>
                  <a:cubicBezTo>
                    <a:pt x="3617" y="462"/>
                    <a:pt x="2346" y="2695"/>
                    <a:pt x="1904" y="3230"/>
                  </a:cubicBezTo>
                  <a:cubicBezTo>
                    <a:pt x="1732" y="3438"/>
                    <a:pt x="1483" y="3546"/>
                    <a:pt x="1231" y="3546"/>
                  </a:cubicBezTo>
                  <a:cubicBezTo>
                    <a:pt x="1036" y="3546"/>
                    <a:pt x="839" y="3481"/>
                    <a:pt x="676" y="3347"/>
                  </a:cubicBezTo>
                  <a:cubicBezTo>
                    <a:pt x="307" y="3041"/>
                    <a:pt x="254" y="2492"/>
                    <a:pt x="560" y="2123"/>
                  </a:cubicBezTo>
                  <a:cubicBezTo>
                    <a:pt x="942" y="1660"/>
                    <a:pt x="2446" y="353"/>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4" name="Google Shape;9924;p37"/>
            <p:cNvSpPr/>
            <p:nvPr/>
          </p:nvSpPr>
          <p:spPr>
            <a:xfrm rot="-5400000">
              <a:off x="13670" y="1828012"/>
              <a:ext cx="156359" cy="157151"/>
            </a:xfrm>
            <a:custGeom>
              <a:avLst/>
              <a:gdLst/>
              <a:ahLst/>
              <a:cxnLst/>
              <a:rect l="l" t="t" r="r" b="b"/>
              <a:pathLst>
                <a:path w="3753" h="3772" extrusionOk="0">
                  <a:moveTo>
                    <a:pt x="14" y="0"/>
                  </a:moveTo>
                  <a:cubicBezTo>
                    <a:pt x="0" y="240"/>
                    <a:pt x="117" y="692"/>
                    <a:pt x="592" y="1600"/>
                  </a:cubicBezTo>
                  <a:cubicBezTo>
                    <a:pt x="1002" y="2375"/>
                    <a:pt x="1504" y="3157"/>
                    <a:pt x="1680" y="3373"/>
                  </a:cubicBezTo>
                  <a:cubicBezTo>
                    <a:pt x="1897" y="3635"/>
                    <a:pt x="2210" y="3771"/>
                    <a:pt x="2525" y="3771"/>
                  </a:cubicBezTo>
                  <a:cubicBezTo>
                    <a:pt x="2770" y="3771"/>
                    <a:pt x="3017" y="3689"/>
                    <a:pt x="3221" y="3520"/>
                  </a:cubicBezTo>
                  <a:cubicBezTo>
                    <a:pt x="3686" y="3137"/>
                    <a:pt x="3753" y="2449"/>
                    <a:pt x="3367" y="1983"/>
                  </a:cubicBezTo>
                  <a:cubicBezTo>
                    <a:pt x="3187" y="1763"/>
                    <a:pt x="2519" y="1124"/>
                    <a:pt x="1833" y="576"/>
                  </a:cubicBezTo>
                  <a:cubicBezTo>
                    <a:pt x="1577" y="369"/>
                    <a:pt x="1314" y="180"/>
                    <a:pt x="1038" y="0"/>
                  </a:cubicBezTo>
                  <a:lnTo>
                    <a:pt x="582" y="0"/>
                  </a:lnTo>
                  <a:cubicBezTo>
                    <a:pt x="795" y="96"/>
                    <a:pt x="1138" y="306"/>
                    <a:pt x="1694" y="749"/>
                  </a:cubicBezTo>
                  <a:cubicBezTo>
                    <a:pt x="2356" y="1281"/>
                    <a:pt x="3028" y="1916"/>
                    <a:pt x="3194" y="2123"/>
                  </a:cubicBezTo>
                  <a:cubicBezTo>
                    <a:pt x="3666" y="2688"/>
                    <a:pt x="3264" y="3550"/>
                    <a:pt x="2525" y="3550"/>
                  </a:cubicBezTo>
                  <a:cubicBezTo>
                    <a:pt x="2499" y="3550"/>
                    <a:pt x="2472" y="3546"/>
                    <a:pt x="2442" y="3546"/>
                  </a:cubicBezTo>
                  <a:cubicBezTo>
                    <a:pt x="2213" y="3523"/>
                    <a:pt x="2000" y="3410"/>
                    <a:pt x="1853" y="3234"/>
                  </a:cubicBezTo>
                  <a:cubicBezTo>
                    <a:pt x="1684"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5" name="Google Shape;9925;p37"/>
            <p:cNvSpPr/>
            <p:nvPr/>
          </p:nvSpPr>
          <p:spPr>
            <a:xfrm rot="-5400000">
              <a:off x="29460" y="2035908"/>
              <a:ext cx="93657" cy="107781"/>
            </a:xfrm>
            <a:custGeom>
              <a:avLst/>
              <a:gdLst/>
              <a:ahLst/>
              <a:cxnLst/>
              <a:rect l="l" t="t" r="r" b="b"/>
              <a:pathLst>
                <a:path w="2248" h="2587" extrusionOk="0">
                  <a:moveTo>
                    <a:pt x="2125" y="1"/>
                  </a:moveTo>
                  <a:cubicBezTo>
                    <a:pt x="2092" y="1"/>
                    <a:pt x="2062" y="17"/>
                    <a:pt x="2038" y="44"/>
                  </a:cubicBezTo>
                  <a:lnTo>
                    <a:pt x="72" y="2403"/>
                  </a:lnTo>
                  <a:cubicBezTo>
                    <a:pt x="1" y="2487"/>
                    <a:pt x="75" y="2587"/>
                    <a:pt x="158" y="2587"/>
                  </a:cubicBezTo>
                  <a:cubicBezTo>
                    <a:pt x="187" y="2587"/>
                    <a:pt x="217" y="2575"/>
                    <a:pt x="242" y="2546"/>
                  </a:cubicBezTo>
                  <a:lnTo>
                    <a:pt x="2211" y="187"/>
                  </a:lnTo>
                  <a:cubicBezTo>
                    <a:pt x="2248" y="140"/>
                    <a:pt x="2241" y="70"/>
                    <a:pt x="2195" y="31"/>
                  </a:cubicBezTo>
                  <a:cubicBezTo>
                    <a:pt x="2175" y="11"/>
                    <a:pt x="2151" y="1"/>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6" name="Google Shape;9926;p37"/>
            <p:cNvSpPr/>
            <p:nvPr/>
          </p:nvSpPr>
          <p:spPr>
            <a:xfrm rot="-5400000">
              <a:off x="101724" y="1924523"/>
              <a:ext cx="9707" cy="158942"/>
            </a:xfrm>
            <a:custGeom>
              <a:avLst/>
              <a:gdLst/>
              <a:ahLst/>
              <a:cxnLst/>
              <a:rect l="l" t="t" r="r" b="b"/>
              <a:pathLst>
                <a:path w="233" h="3815" extrusionOk="0">
                  <a:moveTo>
                    <a:pt x="116" y="1"/>
                  </a:moveTo>
                  <a:cubicBezTo>
                    <a:pt x="56" y="1"/>
                    <a:pt x="6" y="51"/>
                    <a:pt x="6" y="110"/>
                  </a:cubicBezTo>
                  <a:lnTo>
                    <a:pt x="6" y="3697"/>
                  </a:lnTo>
                  <a:cubicBezTo>
                    <a:pt x="1" y="3775"/>
                    <a:pt x="58" y="3814"/>
                    <a:pt x="116" y="3814"/>
                  </a:cubicBezTo>
                  <a:cubicBezTo>
                    <a:pt x="174" y="3814"/>
                    <a:pt x="232" y="3775"/>
                    <a:pt x="229" y="3697"/>
                  </a:cubicBezTo>
                  <a:lnTo>
                    <a:pt x="229" y="110"/>
                  </a:lnTo>
                  <a:cubicBezTo>
                    <a:pt x="229" y="51"/>
                    <a:pt x="17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7" name="Google Shape;9927;p37"/>
            <p:cNvSpPr/>
            <p:nvPr/>
          </p:nvSpPr>
          <p:spPr>
            <a:xfrm rot="-5400000">
              <a:off x="30314" y="1862946"/>
              <a:ext cx="91866" cy="107698"/>
            </a:xfrm>
            <a:custGeom>
              <a:avLst/>
              <a:gdLst/>
              <a:ahLst/>
              <a:cxnLst/>
              <a:rect l="l" t="t" r="r" b="b"/>
              <a:pathLst>
                <a:path w="2205" h="2585" extrusionOk="0">
                  <a:moveTo>
                    <a:pt x="147" y="1"/>
                  </a:moveTo>
                  <a:cubicBezTo>
                    <a:pt x="53" y="1"/>
                    <a:pt x="0" y="110"/>
                    <a:pt x="60" y="184"/>
                  </a:cubicBezTo>
                  <a:lnTo>
                    <a:pt x="1963" y="2542"/>
                  </a:lnTo>
                  <a:cubicBezTo>
                    <a:pt x="1987" y="2572"/>
                    <a:pt x="2017" y="2584"/>
                    <a:pt x="2046" y="2584"/>
                  </a:cubicBezTo>
                  <a:cubicBezTo>
                    <a:pt x="2128" y="2584"/>
                    <a:pt x="2205"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8" name="Google Shape;9928;p37"/>
            <p:cNvSpPr/>
            <p:nvPr/>
          </p:nvSpPr>
          <p:spPr>
            <a:xfrm rot="-5400000">
              <a:off x="172446" y="2070196"/>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9" name="Google Shape;9929;p37"/>
            <p:cNvSpPr/>
            <p:nvPr/>
          </p:nvSpPr>
          <p:spPr>
            <a:xfrm rot="-5400000">
              <a:off x="51854" y="2172332"/>
              <a:ext cx="26247" cy="22498"/>
            </a:xfrm>
            <a:custGeom>
              <a:avLst/>
              <a:gdLst/>
              <a:ahLst/>
              <a:cxnLst/>
              <a:rect l="l" t="t" r="r" b="b"/>
              <a:pathLst>
                <a:path w="630" h="540" extrusionOk="0">
                  <a:moveTo>
                    <a:pt x="359" y="1"/>
                  </a:moveTo>
                  <a:cubicBezTo>
                    <a:pt x="293" y="1"/>
                    <a:pt x="225" y="25"/>
                    <a:pt x="170" y="80"/>
                  </a:cubicBezTo>
                  <a:cubicBezTo>
                    <a:pt x="0" y="250"/>
                    <a:pt x="123" y="539"/>
                    <a:pt x="363" y="539"/>
                  </a:cubicBezTo>
                  <a:cubicBezTo>
                    <a:pt x="509" y="539"/>
                    <a:pt x="629" y="420"/>
                    <a:pt x="629" y="270"/>
                  </a:cubicBezTo>
                  <a:cubicBezTo>
                    <a:pt x="629"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0" name="Google Shape;9930;p37"/>
            <p:cNvSpPr/>
            <p:nvPr/>
          </p:nvSpPr>
          <p:spPr>
            <a:xfrm rot="-5400000">
              <a:off x="51874" y="1818055"/>
              <a:ext cx="26206" cy="22498"/>
            </a:xfrm>
            <a:custGeom>
              <a:avLst/>
              <a:gdLst/>
              <a:ahLst/>
              <a:cxnLst/>
              <a:rect l="l" t="t" r="r" b="b"/>
              <a:pathLst>
                <a:path w="629" h="540" extrusionOk="0">
                  <a:moveTo>
                    <a:pt x="358" y="1"/>
                  </a:moveTo>
                  <a:cubicBezTo>
                    <a:pt x="292" y="1"/>
                    <a:pt x="225" y="25"/>
                    <a:pt x="170" y="80"/>
                  </a:cubicBezTo>
                  <a:cubicBezTo>
                    <a:pt x="1" y="249"/>
                    <a:pt x="118" y="539"/>
                    <a:pt x="355" y="539"/>
                  </a:cubicBezTo>
                  <a:cubicBezTo>
                    <a:pt x="357" y="539"/>
                    <a:pt x="358" y="539"/>
                    <a:pt x="359" y="539"/>
                  </a:cubicBezTo>
                  <a:cubicBezTo>
                    <a:pt x="509" y="539"/>
                    <a:pt x="629" y="420"/>
                    <a:pt x="629" y="270"/>
                  </a:cubicBezTo>
                  <a:cubicBezTo>
                    <a:pt x="629" y="108"/>
                    <a:pt x="496"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1" name="Google Shape;9931;p37"/>
            <p:cNvSpPr/>
            <p:nvPr/>
          </p:nvSpPr>
          <p:spPr>
            <a:xfrm rot="-5400000">
              <a:off x="172446" y="1920794"/>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06" y="539"/>
                    <a:pt x="626"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2" name="Google Shape;9932;p37"/>
            <p:cNvSpPr/>
            <p:nvPr/>
          </p:nvSpPr>
          <p:spPr>
            <a:xfrm rot="-5400000">
              <a:off x="-76071" y="1231905"/>
              <a:ext cx="584150" cy="405459"/>
            </a:xfrm>
            <a:custGeom>
              <a:avLst/>
              <a:gdLst/>
              <a:ahLst/>
              <a:cxnLst/>
              <a:rect l="l" t="t" r="r" b="b"/>
              <a:pathLst>
                <a:path w="14021" h="9732" extrusionOk="0">
                  <a:moveTo>
                    <a:pt x="853"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3"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3" name="Google Shape;9933;p37"/>
            <p:cNvSpPr/>
            <p:nvPr/>
          </p:nvSpPr>
          <p:spPr>
            <a:xfrm rot="-5400000">
              <a:off x="-60135" y="1263256"/>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4" y="5766"/>
                    <a:pt x="5760" y="7209"/>
                    <a:pt x="5760" y="7223"/>
                  </a:cubicBezTo>
                  <a:lnTo>
                    <a:pt x="5876" y="8221"/>
                  </a:lnTo>
                  <a:lnTo>
                    <a:pt x="5983" y="7223"/>
                  </a:lnTo>
                  <a:cubicBezTo>
                    <a:pt x="5983" y="7209"/>
                    <a:pt x="6179" y="5766"/>
                    <a:pt x="8824" y="4964"/>
                  </a:cubicBezTo>
                  <a:cubicBezTo>
                    <a:pt x="10188" y="4548"/>
                    <a:pt x="11100" y="3793"/>
                    <a:pt x="11449" y="2781"/>
                  </a:cubicBezTo>
                  <a:cubicBezTo>
                    <a:pt x="11745" y="1936"/>
                    <a:pt x="11609" y="965"/>
                    <a:pt x="11080" y="0"/>
                  </a:cubicBezTo>
                  <a:lnTo>
                    <a:pt x="10827" y="0"/>
                  </a:lnTo>
                  <a:cubicBezTo>
                    <a:pt x="11376" y="945"/>
                    <a:pt x="11522" y="1893"/>
                    <a:pt x="11239"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4" name="Google Shape;9934;p37"/>
            <p:cNvSpPr/>
            <p:nvPr/>
          </p:nvSpPr>
          <p:spPr>
            <a:xfrm rot="-5400000">
              <a:off x="73268" y="1332999"/>
              <a:ext cx="91116" cy="203105"/>
            </a:xfrm>
            <a:custGeom>
              <a:avLst/>
              <a:gdLst/>
              <a:ahLst/>
              <a:cxnLst/>
              <a:rect l="l" t="t" r="r" b="b"/>
              <a:pathLst>
                <a:path w="2187" h="4875" extrusionOk="0">
                  <a:moveTo>
                    <a:pt x="1092" y="223"/>
                  </a:moveTo>
                  <a:cubicBezTo>
                    <a:pt x="1464" y="223"/>
                    <a:pt x="1963" y="3041"/>
                    <a:pt x="1963" y="3780"/>
                  </a:cubicBezTo>
                  <a:cubicBezTo>
                    <a:pt x="1963" y="4262"/>
                    <a:pt x="1574" y="4651"/>
                    <a:pt x="1092" y="4651"/>
                  </a:cubicBezTo>
                  <a:cubicBezTo>
                    <a:pt x="613" y="4651"/>
                    <a:pt x="223" y="4262"/>
                    <a:pt x="223" y="3780"/>
                  </a:cubicBezTo>
                  <a:cubicBezTo>
                    <a:pt x="223" y="3041"/>
                    <a:pt x="722"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5" name="Google Shape;9935;p37"/>
            <p:cNvSpPr/>
            <p:nvPr/>
          </p:nvSpPr>
          <p:spPr>
            <a:xfrm rot="-5400000">
              <a:off x="13587" y="1454383"/>
              <a:ext cx="157359" cy="157984"/>
            </a:xfrm>
            <a:custGeom>
              <a:avLst/>
              <a:gdLst/>
              <a:ahLst/>
              <a:cxnLst/>
              <a:rect l="l" t="t" r="r" b="b"/>
              <a:pathLst>
                <a:path w="3777" h="3792" extrusionOk="0">
                  <a:moveTo>
                    <a:pt x="2745" y="0"/>
                  </a:moveTo>
                  <a:cubicBezTo>
                    <a:pt x="1817" y="569"/>
                    <a:pt x="566" y="1787"/>
                    <a:pt x="403" y="1980"/>
                  </a:cubicBezTo>
                  <a:cubicBezTo>
                    <a:pt x="0" y="2445"/>
                    <a:pt x="60" y="3151"/>
                    <a:pt x="533" y="3543"/>
                  </a:cubicBezTo>
                  <a:cubicBezTo>
                    <a:pt x="737" y="3710"/>
                    <a:pt x="983" y="3791"/>
                    <a:pt x="1227" y="3791"/>
                  </a:cubicBezTo>
                  <a:cubicBezTo>
                    <a:pt x="1553" y="3791"/>
                    <a:pt x="1875" y="3647"/>
                    <a:pt x="2089" y="3370"/>
                  </a:cubicBezTo>
                  <a:cubicBezTo>
                    <a:pt x="2269" y="3154"/>
                    <a:pt x="2772" y="2375"/>
                    <a:pt x="3181" y="1597"/>
                  </a:cubicBezTo>
                  <a:cubicBezTo>
                    <a:pt x="3656" y="689"/>
                    <a:pt x="3776" y="240"/>
                    <a:pt x="3763" y="0"/>
                  </a:cubicBezTo>
                  <a:lnTo>
                    <a:pt x="3547" y="0"/>
                  </a:lnTo>
                  <a:cubicBezTo>
                    <a:pt x="3637" y="462"/>
                    <a:pt x="2362" y="2691"/>
                    <a:pt x="1920" y="3230"/>
                  </a:cubicBezTo>
                  <a:cubicBezTo>
                    <a:pt x="1748" y="3438"/>
                    <a:pt x="1499" y="3546"/>
                    <a:pt x="1248" y="3546"/>
                  </a:cubicBezTo>
                  <a:cubicBezTo>
                    <a:pt x="1053" y="3546"/>
                    <a:pt x="857" y="3481"/>
                    <a:pt x="696" y="3347"/>
                  </a:cubicBezTo>
                  <a:cubicBezTo>
                    <a:pt x="323" y="3041"/>
                    <a:pt x="270" y="2492"/>
                    <a:pt x="579" y="2123"/>
                  </a:cubicBezTo>
                  <a:cubicBezTo>
                    <a:pt x="958" y="1660"/>
                    <a:pt x="2465" y="353"/>
                    <a:pt x="3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6" name="Google Shape;9936;p37"/>
            <p:cNvSpPr/>
            <p:nvPr/>
          </p:nvSpPr>
          <p:spPr>
            <a:xfrm rot="-5400000">
              <a:off x="13691" y="1258590"/>
              <a:ext cx="156359" cy="157193"/>
            </a:xfrm>
            <a:custGeom>
              <a:avLst/>
              <a:gdLst/>
              <a:ahLst/>
              <a:cxnLst/>
              <a:rect l="l" t="t" r="r" b="b"/>
              <a:pathLst>
                <a:path w="3753" h="3773" extrusionOk="0">
                  <a:moveTo>
                    <a:pt x="236" y="0"/>
                  </a:moveTo>
                  <a:lnTo>
                    <a:pt x="13" y="3"/>
                  </a:lnTo>
                  <a:cubicBezTo>
                    <a:pt x="0" y="243"/>
                    <a:pt x="120" y="695"/>
                    <a:pt x="596" y="1600"/>
                  </a:cubicBezTo>
                  <a:cubicBezTo>
                    <a:pt x="1005" y="2379"/>
                    <a:pt x="1504" y="3157"/>
                    <a:pt x="1683" y="3377"/>
                  </a:cubicBezTo>
                  <a:cubicBezTo>
                    <a:pt x="1900" y="3638"/>
                    <a:pt x="2212" y="3773"/>
                    <a:pt x="2527" y="3773"/>
                  </a:cubicBezTo>
                  <a:cubicBezTo>
                    <a:pt x="2773" y="3773"/>
                    <a:pt x="3020" y="3691"/>
                    <a:pt x="3224" y="3523"/>
                  </a:cubicBezTo>
                  <a:cubicBezTo>
                    <a:pt x="3690" y="3137"/>
                    <a:pt x="3753" y="2449"/>
                    <a:pt x="3370" y="1983"/>
                  </a:cubicBezTo>
                  <a:cubicBezTo>
                    <a:pt x="3191" y="1767"/>
                    <a:pt x="2519" y="1128"/>
                    <a:pt x="1833" y="579"/>
                  </a:cubicBezTo>
                  <a:cubicBezTo>
                    <a:pt x="1580" y="373"/>
                    <a:pt x="1314" y="180"/>
                    <a:pt x="1041" y="3"/>
                  </a:cubicBezTo>
                  <a:lnTo>
                    <a:pt x="582" y="3"/>
                  </a:lnTo>
                  <a:cubicBezTo>
                    <a:pt x="795" y="100"/>
                    <a:pt x="1141" y="306"/>
                    <a:pt x="1693"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6"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7" name="Google Shape;9937;p37"/>
            <p:cNvSpPr/>
            <p:nvPr/>
          </p:nvSpPr>
          <p:spPr>
            <a:xfrm rot="-5400000">
              <a:off x="29439" y="1466236"/>
              <a:ext cx="93532" cy="107614"/>
            </a:xfrm>
            <a:custGeom>
              <a:avLst/>
              <a:gdLst/>
              <a:ahLst/>
              <a:cxnLst/>
              <a:rect l="l" t="t" r="r" b="b"/>
              <a:pathLst>
                <a:path w="2245" h="2583" extrusionOk="0">
                  <a:moveTo>
                    <a:pt x="2118" y="1"/>
                  </a:moveTo>
                  <a:cubicBezTo>
                    <a:pt x="2085" y="4"/>
                    <a:pt x="2055" y="17"/>
                    <a:pt x="2035" y="44"/>
                  </a:cubicBezTo>
                  <a:lnTo>
                    <a:pt x="65" y="2403"/>
                  </a:lnTo>
                  <a:cubicBezTo>
                    <a:pt x="1" y="2487"/>
                    <a:pt x="73" y="2583"/>
                    <a:pt x="155" y="2583"/>
                  </a:cubicBezTo>
                  <a:cubicBezTo>
                    <a:pt x="182" y="2583"/>
                    <a:pt x="211" y="2572"/>
                    <a:pt x="235" y="2546"/>
                  </a:cubicBezTo>
                  <a:lnTo>
                    <a:pt x="2205" y="187"/>
                  </a:lnTo>
                  <a:cubicBezTo>
                    <a:pt x="2244" y="140"/>
                    <a:pt x="2238" y="67"/>
                    <a:pt x="2191" y="31"/>
                  </a:cubicBezTo>
                  <a:cubicBezTo>
                    <a:pt x="2168" y="11"/>
                    <a:pt x="2145" y="1"/>
                    <a:pt x="2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8" name="Google Shape;9938;p37"/>
            <p:cNvSpPr/>
            <p:nvPr/>
          </p:nvSpPr>
          <p:spPr>
            <a:xfrm rot="-5400000">
              <a:off x="101703" y="1355101"/>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9" name="Google Shape;9939;p37"/>
            <p:cNvSpPr/>
            <p:nvPr/>
          </p:nvSpPr>
          <p:spPr>
            <a:xfrm rot="-5400000">
              <a:off x="30231" y="1293461"/>
              <a:ext cx="92032" cy="107698"/>
            </a:xfrm>
            <a:custGeom>
              <a:avLst/>
              <a:gdLst/>
              <a:ahLst/>
              <a:cxnLst/>
              <a:rect l="l" t="t" r="r" b="b"/>
              <a:pathLst>
                <a:path w="2209" h="2585" extrusionOk="0">
                  <a:moveTo>
                    <a:pt x="150" y="1"/>
                  </a:moveTo>
                  <a:cubicBezTo>
                    <a:pt x="53" y="1"/>
                    <a:pt x="0" y="110"/>
                    <a:pt x="60" y="184"/>
                  </a:cubicBezTo>
                  <a:lnTo>
                    <a:pt x="1966" y="2542"/>
                  </a:lnTo>
                  <a:cubicBezTo>
                    <a:pt x="1991" y="2572"/>
                    <a:pt x="2020" y="2584"/>
                    <a:pt x="2049" y="2584"/>
                  </a:cubicBezTo>
                  <a:cubicBezTo>
                    <a:pt x="2132" y="2584"/>
                    <a:pt x="2208" y="2486"/>
                    <a:pt x="2139" y="2403"/>
                  </a:cubicBezTo>
                  <a:lnTo>
                    <a:pt x="233" y="44"/>
                  </a:lnTo>
                  <a:cubicBezTo>
                    <a:pt x="213" y="17"/>
                    <a:pt x="183"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0" name="Google Shape;9940;p37"/>
            <p:cNvSpPr/>
            <p:nvPr/>
          </p:nvSpPr>
          <p:spPr>
            <a:xfrm rot="-5400000">
              <a:off x="172529" y="1500753"/>
              <a:ext cx="26081" cy="22456"/>
            </a:xfrm>
            <a:custGeom>
              <a:avLst/>
              <a:gdLst/>
              <a:ahLst/>
              <a:cxnLst/>
              <a:rect l="l" t="t" r="r" b="b"/>
              <a:pathLst>
                <a:path w="626" h="539" extrusionOk="0">
                  <a:moveTo>
                    <a:pt x="355" y="0"/>
                  </a:moveTo>
                  <a:cubicBezTo>
                    <a:pt x="289" y="0"/>
                    <a:pt x="222" y="25"/>
                    <a:pt x="167" y="80"/>
                  </a:cubicBezTo>
                  <a:cubicBezTo>
                    <a:pt x="0" y="249"/>
                    <a:pt x="120" y="539"/>
                    <a:pt x="360" y="539"/>
                  </a:cubicBezTo>
                  <a:cubicBezTo>
                    <a:pt x="506" y="539"/>
                    <a:pt x="626" y="419"/>
                    <a:pt x="626" y="269"/>
                  </a:cubicBezTo>
                  <a:cubicBezTo>
                    <a:pt x="626" y="107"/>
                    <a:pt x="49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1" name="Google Shape;9941;p37"/>
            <p:cNvSpPr/>
            <p:nvPr/>
          </p:nvSpPr>
          <p:spPr>
            <a:xfrm rot="-5400000">
              <a:off x="51895" y="1602847"/>
              <a:ext cx="26247" cy="22414"/>
            </a:xfrm>
            <a:custGeom>
              <a:avLst/>
              <a:gdLst/>
              <a:ahLst/>
              <a:cxnLst/>
              <a:rect l="l" t="t" r="r" b="b"/>
              <a:pathLst>
                <a:path w="630" h="538" extrusionOk="0">
                  <a:moveTo>
                    <a:pt x="359" y="0"/>
                  </a:moveTo>
                  <a:cubicBezTo>
                    <a:pt x="293" y="0"/>
                    <a:pt x="225" y="24"/>
                    <a:pt x="170" y="78"/>
                  </a:cubicBezTo>
                  <a:cubicBezTo>
                    <a:pt x="1" y="248"/>
                    <a:pt x="120" y="537"/>
                    <a:pt x="360" y="537"/>
                  </a:cubicBezTo>
                  <a:cubicBezTo>
                    <a:pt x="510" y="537"/>
                    <a:pt x="629" y="418"/>
                    <a:pt x="629" y="268"/>
                  </a:cubicBezTo>
                  <a:cubicBezTo>
                    <a:pt x="629"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2" name="Google Shape;9942;p37"/>
            <p:cNvSpPr/>
            <p:nvPr/>
          </p:nvSpPr>
          <p:spPr>
            <a:xfrm rot="-5400000">
              <a:off x="51978" y="1248632"/>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3" name="Google Shape;9943;p37"/>
            <p:cNvSpPr/>
            <p:nvPr/>
          </p:nvSpPr>
          <p:spPr>
            <a:xfrm rot="-5400000">
              <a:off x="172446" y="1351393"/>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4" name="Google Shape;9944;p37"/>
            <p:cNvSpPr/>
            <p:nvPr/>
          </p:nvSpPr>
          <p:spPr>
            <a:xfrm rot="-5400000">
              <a:off x="-76050" y="662358"/>
              <a:ext cx="584108" cy="405459"/>
            </a:xfrm>
            <a:custGeom>
              <a:avLst/>
              <a:gdLst/>
              <a:ahLst/>
              <a:cxnLst/>
              <a:rect l="l" t="t" r="r" b="b"/>
              <a:pathLst>
                <a:path w="14020" h="9732" extrusionOk="0">
                  <a:moveTo>
                    <a:pt x="848" y="0"/>
                  </a:moveTo>
                  <a:cubicBezTo>
                    <a:pt x="176" y="1181"/>
                    <a:pt x="0" y="2372"/>
                    <a:pt x="359" y="3407"/>
                  </a:cubicBezTo>
                  <a:cubicBezTo>
                    <a:pt x="779" y="4611"/>
                    <a:pt x="1860" y="5509"/>
                    <a:pt x="3487" y="6002"/>
                  </a:cubicBezTo>
                  <a:cubicBezTo>
                    <a:pt x="6680" y="6970"/>
                    <a:pt x="6900" y="8706"/>
                    <a:pt x="6900" y="8723"/>
                  </a:cubicBezTo>
                  <a:lnTo>
                    <a:pt x="7006" y="9731"/>
                  </a:lnTo>
                  <a:lnTo>
                    <a:pt x="7120" y="8726"/>
                  </a:lnTo>
                  <a:cubicBezTo>
                    <a:pt x="7123" y="8706"/>
                    <a:pt x="7356" y="6967"/>
                    <a:pt x="10533"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8" y="4468"/>
                    <a:pt x="12027" y="5316"/>
                    <a:pt x="10466" y="5789"/>
                  </a:cubicBezTo>
                  <a:cubicBezTo>
                    <a:pt x="8031" y="6527"/>
                    <a:pt x="7256" y="7702"/>
                    <a:pt x="7010" y="8311"/>
                  </a:cubicBezTo>
                  <a:cubicBezTo>
                    <a:pt x="6764" y="7702"/>
                    <a:pt x="5988" y="6527"/>
                    <a:pt x="3553"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5" name="Google Shape;9945;p37"/>
            <p:cNvSpPr/>
            <p:nvPr/>
          </p:nvSpPr>
          <p:spPr>
            <a:xfrm rot="-5400000">
              <a:off x="-60219" y="693771"/>
              <a:ext cx="489493" cy="342507"/>
            </a:xfrm>
            <a:custGeom>
              <a:avLst/>
              <a:gdLst/>
              <a:ahLst/>
              <a:cxnLst/>
              <a:rect l="l" t="t" r="r" b="b"/>
              <a:pathLst>
                <a:path w="11749"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82" y="5766"/>
                    <a:pt x="8824" y="4964"/>
                  </a:cubicBezTo>
                  <a:cubicBezTo>
                    <a:pt x="10191" y="4548"/>
                    <a:pt x="11099" y="3793"/>
                    <a:pt x="11452" y="2781"/>
                  </a:cubicBezTo>
                  <a:cubicBezTo>
                    <a:pt x="11748"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7"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6" name="Google Shape;9946;p37"/>
            <p:cNvSpPr/>
            <p:nvPr/>
          </p:nvSpPr>
          <p:spPr>
            <a:xfrm rot="-5400000">
              <a:off x="73206" y="763119"/>
              <a:ext cx="92074" cy="203938"/>
            </a:xfrm>
            <a:custGeom>
              <a:avLst/>
              <a:gdLst/>
              <a:ahLst/>
              <a:cxnLst/>
              <a:rect l="l" t="t" r="r" b="b"/>
              <a:pathLst>
                <a:path w="2210" h="4895" extrusionOk="0">
                  <a:moveTo>
                    <a:pt x="1105" y="223"/>
                  </a:moveTo>
                  <a:cubicBezTo>
                    <a:pt x="1477" y="223"/>
                    <a:pt x="1976" y="3041"/>
                    <a:pt x="1976" y="3780"/>
                  </a:cubicBezTo>
                  <a:cubicBezTo>
                    <a:pt x="1966" y="4252"/>
                    <a:pt x="1581" y="4632"/>
                    <a:pt x="1105" y="4632"/>
                  </a:cubicBezTo>
                  <a:cubicBezTo>
                    <a:pt x="632" y="4632"/>
                    <a:pt x="243" y="4252"/>
                    <a:pt x="233" y="3780"/>
                  </a:cubicBezTo>
                  <a:cubicBezTo>
                    <a:pt x="233" y="3041"/>
                    <a:pt x="732" y="223"/>
                    <a:pt x="1105" y="223"/>
                  </a:cubicBezTo>
                  <a:close/>
                  <a:moveTo>
                    <a:pt x="1105" y="0"/>
                  </a:moveTo>
                  <a:cubicBezTo>
                    <a:pt x="403" y="0"/>
                    <a:pt x="14" y="3421"/>
                    <a:pt x="14" y="3780"/>
                  </a:cubicBezTo>
                  <a:cubicBezTo>
                    <a:pt x="0" y="4392"/>
                    <a:pt x="493" y="4894"/>
                    <a:pt x="1105" y="4894"/>
                  </a:cubicBezTo>
                  <a:cubicBezTo>
                    <a:pt x="1717" y="4894"/>
                    <a:pt x="2209" y="4392"/>
                    <a:pt x="2199" y="3780"/>
                  </a:cubicBezTo>
                  <a:cubicBezTo>
                    <a:pt x="2199" y="3421"/>
                    <a:pt x="1810"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7" name="Google Shape;9947;p37"/>
            <p:cNvSpPr/>
            <p:nvPr/>
          </p:nvSpPr>
          <p:spPr>
            <a:xfrm rot="-5400000">
              <a:off x="13524" y="884919"/>
              <a:ext cx="156526" cy="157026"/>
            </a:xfrm>
            <a:custGeom>
              <a:avLst/>
              <a:gdLst/>
              <a:ahLst/>
              <a:cxnLst/>
              <a:rect l="l" t="t" r="r" b="b"/>
              <a:pathLst>
                <a:path w="3757" h="3769" extrusionOk="0">
                  <a:moveTo>
                    <a:pt x="2725" y="0"/>
                  </a:moveTo>
                  <a:cubicBezTo>
                    <a:pt x="1797" y="569"/>
                    <a:pt x="543" y="1787"/>
                    <a:pt x="383" y="1980"/>
                  </a:cubicBezTo>
                  <a:cubicBezTo>
                    <a:pt x="0" y="2445"/>
                    <a:pt x="64" y="3134"/>
                    <a:pt x="529" y="3520"/>
                  </a:cubicBezTo>
                  <a:cubicBezTo>
                    <a:pt x="733" y="3687"/>
                    <a:pt x="978" y="3768"/>
                    <a:pt x="1223" y="3768"/>
                  </a:cubicBezTo>
                  <a:cubicBezTo>
                    <a:pt x="1539" y="3768"/>
                    <a:pt x="1852" y="3633"/>
                    <a:pt x="2070" y="3370"/>
                  </a:cubicBezTo>
                  <a:cubicBezTo>
                    <a:pt x="2249" y="3154"/>
                    <a:pt x="2752" y="2375"/>
                    <a:pt x="3158" y="1597"/>
                  </a:cubicBezTo>
                  <a:cubicBezTo>
                    <a:pt x="3637" y="689"/>
                    <a:pt x="3756" y="240"/>
                    <a:pt x="3740" y="0"/>
                  </a:cubicBezTo>
                  <a:lnTo>
                    <a:pt x="3527" y="0"/>
                  </a:lnTo>
                  <a:cubicBezTo>
                    <a:pt x="3613" y="462"/>
                    <a:pt x="2342" y="2691"/>
                    <a:pt x="1900" y="3230"/>
                  </a:cubicBezTo>
                  <a:cubicBezTo>
                    <a:pt x="1728" y="3438"/>
                    <a:pt x="1479" y="3546"/>
                    <a:pt x="1228" y="3546"/>
                  </a:cubicBezTo>
                  <a:cubicBezTo>
                    <a:pt x="1032" y="3546"/>
                    <a:pt x="835" y="3481"/>
                    <a:pt x="672" y="3347"/>
                  </a:cubicBezTo>
                  <a:cubicBezTo>
                    <a:pt x="303" y="3041"/>
                    <a:pt x="250" y="2492"/>
                    <a:pt x="556" y="2123"/>
                  </a:cubicBezTo>
                  <a:cubicBezTo>
                    <a:pt x="939" y="1660"/>
                    <a:pt x="2446"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8" name="Google Shape;9948;p37"/>
            <p:cNvSpPr/>
            <p:nvPr/>
          </p:nvSpPr>
          <p:spPr>
            <a:xfrm rot="-5400000">
              <a:off x="13566" y="690563"/>
              <a:ext cx="154985" cy="155568"/>
            </a:xfrm>
            <a:custGeom>
              <a:avLst/>
              <a:gdLst/>
              <a:ahLst/>
              <a:cxnLst/>
              <a:rect l="l" t="t" r="r" b="b"/>
              <a:pathLst>
                <a:path w="3720" h="3734" extrusionOk="0">
                  <a:moveTo>
                    <a:pt x="14" y="0"/>
                  </a:moveTo>
                  <a:cubicBezTo>
                    <a:pt x="0" y="240"/>
                    <a:pt x="117" y="692"/>
                    <a:pt x="596" y="1600"/>
                  </a:cubicBezTo>
                  <a:cubicBezTo>
                    <a:pt x="1002" y="2375"/>
                    <a:pt x="1504" y="3157"/>
                    <a:pt x="1684" y="3373"/>
                  </a:cubicBezTo>
                  <a:cubicBezTo>
                    <a:pt x="1899" y="3611"/>
                    <a:pt x="2196" y="3733"/>
                    <a:pt x="2495" y="3733"/>
                  </a:cubicBezTo>
                  <a:cubicBezTo>
                    <a:pt x="2741" y="3733"/>
                    <a:pt x="2987" y="3651"/>
                    <a:pt x="3191" y="3483"/>
                  </a:cubicBezTo>
                  <a:cubicBezTo>
                    <a:pt x="3640" y="3111"/>
                    <a:pt x="3720" y="2452"/>
                    <a:pt x="3367" y="1983"/>
                  </a:cubicBezTo>
                  <a:cubicBezTo>
                    <a:pt x="3187" y="1767"/>
                    <a:pt x="2519" y="1128"/>
                    <a:pt x="1833" y="579"/>
                  </a:cubicBezTo>
                  <a:cubicBezTo>
                    <a:pt x="1581" y="373"/>
                    <a:pt x="1314" y="180"/>
                    <a:pt x="1038" y="3"/>
                  </a:cubicBezTo>
                  <a:lnTo>
                    <a:pt x="582" y="3"/>
                  </a:lnTo>
                  <a:cubicBezTo>
                    <a:pt x="795" y="100"/>
                    <a:pt x="1138" y="306"/>
                    <a:pt x="1694" y="752"/>
                  </a:cubicBezTo>
                  <a:cubicBezTo>
                    <a:pt x="2359" y="1281"/>
                    <a:pt x="3028" y="1920"/>
                    <a:pt x="3197" y="2123"/>
                  </a:cubicBezTo>
                  <a:cubicBezTo>
                    <a:pt x="3666" y="2691"/>
                    <a:pt x="3261" y="3550"/>
                    <a:pt x="2525" y="3550"/>
                  </a:cubicBezTo>
                  <a:cubicBezTo>
                    <a:pt x="2499" y="3550"/>
                    <a:pt x="2472" y="3546"/>
                    <a:pt x="2442" y="3546"/>
                  </a:cubicBezTo>
                  <a:cubicBezTo>
                    <a:pt x="2213" y="3523"/>
                    <a:pt x="2000" y="3410"/>
                    <a:pt x="1853"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9" name="Google Shape;9949;p37"/>
            <p:cNvSpPr/>
            <p:nvPr/>
          </p:nvSpPr>
          <p:spPr>
            <a:xfrm rot="-5400000">
              <a:off x="29460" y="896980"/>
              <a:ext cx="93657" cy="107781"/>
            </a:xfrm>
            <a:custGeom>
              <a:avLst/>
              <a:gdLst/>
              <a:ahLst/>
              <a:cxnLst/>
              <a:rect l="l" t="t" r="r" b="b"/>
              <a:pathLst>
                <a:path w="2248" h="2587" extrusionOk="0">
                  <a:moveTo>
                    <a:pt x="2125" y="1"/>
                  </a:moveTo>
                  <a:cubicBezTo>
                    <a:pt x="2092" y="1"/>
                    <a:pt x="2062" y="17"/>
                    <a:pt x="2042" y="44"/>
                  </a:cubicBezTo>
                  <a:lnTo>
                    <a:pt x="72" y="2403"/>
                  </a:lnTo>
                  <a:cubicBezTo>
                    <a:pt x="1" y="2487"/>
                    <a:pt x="77" y="2587"/>
                    <a:pt x="160" y="2587"/>
                  </a:cubicBezTo>
                  <a:cubicBezTo>
                    <a:pt x="188" y="2587"/>
                    <a:pt x="218" y="2575"/>
                    <a:pt x="242" y="2546"/>
                  </a:cubicBezTo>
                  <a:lnTo>
                    <a:pt x="2208" y="184"/>
                  </a:lnTo>
                  <a:cubicBezTo>
                    <a:pt x="2248" y="137"/>
                    <a:pt x="2241" y="67"/>
                    <a:pt x="2195" y="27"/>
                  </a:cubicBezTo>
                  <a:cubicBezTo>
                    <a:pt x="2175" y="11"/>
                    <a:pt x="2151" y="4"/>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0" name="Google Shape;9950;p37"/>
            <p:cNvSpPr/>
            <p:nvPr/>
          </p:nvSpPr>
          <p:spPr>
            <a:xfrm rot="-5400000">
              <a:off x="101724" y="785554"/>
              <a:ext cx="9707" cy="158942"/>
            </a:xfrm>
            <a:custGeom>
              <a:avLst/>
              <a:gdLst/>
              <a:ahLst/>
              <a:cxnLst/>
              <a:rect l="l" t="t" r="r" b="b"/>
              <a:pathLst>
                <a:path w="233" h="3815" extrusionOk="0">
                  <a:moveTo>
                    <a:pt x="115" y="1"/>
                  </a:moveTo>
                  <a:cubicBezTo>
                    <a:pt x="55" y="1"/>
                    <a:pt x="5" y="51"/>
                    <a:pt x="5" y="110"/>
                  </a:cubicBezTo>
                  <a:lnTo>
                    <a:pt x="5" y="3697"/>
                  </a:lnTo>
                  <a:cubicBezTo>
                    <a:pt x="0" y="3775"/>
                    <a:pt x="58" y="3814"/>
                    <a:pt x="116" y="3814"/>
                  </a:cubicBezTo>
                  <a:cubicBezTo>
                    <a:pt x="175" y="3814"/>
                    <a:pt x="233" y="3775"/>
                    <a:pt x="228" y="3697"/>
                  </a:cubicBezTo>
                  <a:lnTo>
                    <a:pt x="228" y="110"/>
                  </a:lnTo>
                  <a:cubicBezTo>
                    <a:pt x="228" y="51"/>
                    <a:pt x="178"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1" name="Google Shape;9951;p37"/>
            <p:cNvSpPr/>
            <p:nvPr/>
          </p:nvSpPr>
          <p:spPr>
            <a:xfrm rot="-5400000">
              <a:off x="30272" y="723935"/>
              <a:ext cx="91991" cy="107739"/>
            </a:xfrm>
            <a:custGeom>
              <a:avLst/>
              <a:gdLst/>
              <a:ahLst/>
              <a:cxnLst/>
              <a:rect l="l" t="t" r="r" b="b"/>
              <a:pathLst>
                <a:path w="2208" h="2586" extrusionOk="0">
                  <a:moveTo>
                    <a:pt x="147" y="1"/>
                  </a:moveTo>
                  <a:cubicBezTo>
                    <a:pt x="53" y="1"/>
                    <a:pt x="0" y="110"/>
                    <a:pt x="60" y="184"/>
                  </a:cubicBezTo>
                  <a:lnTo>
                    <a:pt x="1963" y="2542"/>
                  </a:lnTo>
                  <a:cubicBezTo>
                    <a:pt x="1988" y="2573"/>
                    <a:pt x="2018" y="2586"/>
                    <a:pt x="2047" y="2586"/>
                  </a:cubicBezTo>
                  <a:cubicBezTo>
                    <a:pt x="2130" y="2586"/>
                    <a:pt x="2207"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2" name="Google Shape;9952;p37"/>
            <p:cNvSpPr/>
            <p:nvPr/>
          </p:nvSpPr>
          <p:spPr>
            <a:xfrm rot="-5400000">
              <a:off x="172446" y="931268"/>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3" name="Google Shape;9953;p37"/>
            <p:cNvSpPr/>
            <p:nvPr/>
          </p:nvSpPr>
          <p:spPr>
            <a:xfrm rot="-5400000">
              <a:off x="51854" y="1033279"/>
              <a:ext cx="26247" cy="22498"/>
            </a:xfrm>
            <a:custGeom>
              <a:avLst/>
              <a:gdLst/>
              <a:ahLst/>
              <a:cxnLst/>
              <a:rect l="l" t="t" r="r" b="b"/>
              <a:pathLst>
                <a:path w="630" h="540" extrusionOk="0">
                  <a:moveTo>
                    <a:pt x="359" y="1"/>
                  </a:moveTo>
                  <a:cubicBezTo>
                    <a:pt x="293" y="1"/>
                    <a:pt x="225" y="25"/>
                    <a:pt x="170"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4" name="Google Shape;9954;p37"/>
            <p:cNvSpPr/>
            <p:nvPr/>
          </p:nvSpPr>
          <p:spPr>
            <a:xfrm rot="-5400000">
              <a:off x="51895" y="679189"/>
              <a:ext cx="26247" cy="22414"/>
            </a:xfrm>
            <a:custGeom>
              <a:avLst/>
              <a:gdLst/>
              <a:ahLst/>
              <a:cxnLst/>
              <a:rect l="l" t="t" r="r" b="b"/>
              <a:pathLst>
                <a:path w="630" h="538" extrusionOk="0">
                  <a:moveTo>
                    <a:pt x="359" y="0"/>
                  </a:moveTo>
                  <a:cubicBezTo>
                    <a:pt x="293" y="0"/>
                    <a:pt x="226" y="24"/>
                    <a:pt x="171" y="78"/>
                  </a:cubicBezTo>
                  <a:cubicBezTo>
                    <a:pt x="1" y="248"/>
                    <a:pt x="121" y="537"/>
                    <a:pt x="360" y="537"/>
                  </a:cubicBezTo>
                  <a:cubicBezTo>
                    <a:pt x="510" y="537"/>
                    <a:pt x="630" y="418"/>
                    <a:pt x="630" y="268"/>
                  </a:cubicBezTo>
                  <a:cubicBezTo>
                    <a:pt x="630"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5" name="Google Shape;9955;p37"/>
            <p:cNvSpPr/>
            <p:nvPr/>
          </p:nvSpPr>
          <p:spPr>
            <a:xfrm rot="-5400000">
              <a:off x="172446" y="781867"/>
              <a:ext cx="26247" cy="22456"/>
            </a:xfrm>
            <a:custGeom>
              <a:avLst/>
              <a:gdLst/>
              <a:ahLst/>
              <a:cxnLst/>
              <a:rect l="l" t="t" r="r" b="b"/>
              <a:pathLst>
                <a:path w="630" h="539" extrusionOk="0">
                  <a:moveTo>
                    <a:pt x="359" y="0"/>
                  </a:moveTo>
                  <a:cubicBezTo>
                    <a:pt x="293" y="0"/>
                    <a:pt x="225" y="25"/>
                    <a:pt x="170" y="80"/>
                  </a:cubicBezTo>
                  <a:cubicBezTo>
                    <a:pt x="1" y="249"/>
                    <a:pt x="121" y="539"/>
                    <a:pt x="360" y="539"/>
                  </a:cubicBezTo>
                  <a:cubicBezTo>
                    <a:pt x="506" y="539"/>
                    <a:pt x="630" y="419"/>
                    <a:pt x="630" y="269"/>
                  </a:cubicBezTo>
                  <a:cubicBezTo>
                    <a:pt x="630"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6" name="Google Shape;9956;p37"/>
            <p:cNvSpPr/>
            <p:nvPr/>
          </p:nvSpPr>
          <p:spPr>
            <a:xfrm rot="-5400000">
              <a:off x="-76050" y="92831"/>
              <a:ext cx="584108" cy="405459"/>
            </a:xfrm>
            <a:custGeom>
              <a:avLst/>
              <a:gdLst/>
              <a:ahLst/>
              <a:cxnLst/>
              <a:rect l="l" t="t" r="r" b="b"/>
              <a:pathLst>
                <a:path w="14020" h="9732" extrusionOk="0">
                  <a:moveTo>
                    <a:pt x="849" y="0"/>
                  </a:moveTo>
                  <a:cubicBezTo>
                    <a:pt x="177" y="1181"/>
                    <a:pt x="0" y="2372"/>
                    <a:pt x="360" y="3407"/>
                  </a:cubicBezTo>
                  <a:cubicBezTo>
                    <a:pt x="779" y="4611"/>
                    <a:pt x="1860" y="5509"/>
                    <a:pt x="3490" y="6002"/>
                  </a:cubicBezTo>
                  <a:cubicBezTo>
                    <a:pt x="6677" y="6970"/>
                    <a:pt x="6900" y="8706"/>
                    <a:pt x="6900" y="8723"/>
                  </a:cubicBezTo>
                  <a:lnTo>
                    <a:pt x="7003" y="9731"/>
                  </a:lnTo>
                  <a:lnTo>
                    <a:pt x="7120" y="8726"/>
                  </a:lnTo>
                  <a:cubicBezTo>
                    <a:pt x="7120" y="8706"/>
                    <a:pt x="7353" y="6967"/>
                    <a:pt x="10530" y="6002"/>
                  </a:cubicBezTo>
                  <a:cubicBezTo>
                    <a:pt x="12160" y="5509"/>
                    <a:pt x="13241" y="4611"/>
                    <a:pt x="13660" y="3407"/>
                  </a:cubicBezTo>
                  <a:cubicBezTo>
                    <a:pt x="14020" y="2372"/>
                    <a:pt x="13843" y="1181"/>
                    <a:pt x="13168" y="0"/>
                  </a:cubicBezTo>
                  <a:lnTo>
                    <a:pt x="12909" y="0"/>
                  </a:lnTo>
                  <a:cubicBezTo>
                    <a:pt x="13604" y="1161"/>
                    <a:pt x="13797" y="2332"/>
                    <a:pt x="13451" y="3334"/>
                  </a:cubicBezTo>
                  <a:cubicBezTo>
                    <a:pt x="13055" y="4468"/>
                    <a:pt x="12024" y="5316"/>
                    <a:pt x="10467" y="5789"/>
                  </a:cubicBezTo>
                  <a:cubicBezTo>
                    <a:pt x="8031" y="6527"/>
                    <a:pt x="7253" y="7702"/>
                    <a:pt x="7007" y="8311"/>
                  </a:cubicBezTo>
                  <a:cubicBezTo>
                    <a:pt x="6764" y="7702"/>
                    <a:pt x="5985" y="6527"/>
                    <a:pt x="3550"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7" name="Google Shape;9957;p37"/>
            <p:cNvSpPr/>
            <p:nvPr/>
          </p:nvSpPr>
          <p:spPr>
            <a:xfrm rot="-5400000">
              <a:off x="-60114" y="124307"/>
              <a:ext cx="489284" cy="342507"/>
            </a:xfrm>
            <a:custGeom>
              <a:avLst/>
              <a:gdLst/>
              <a:ahLst/>
              <a:cxnLst/>
              <a:rect l="l" t="t" r="r" b="b"/>
              <a:pathLst>
                <a:path w="11744" h="8221" extrusionOk="0">
                  <a:moveTo>
                    <a:pt x="662" y="0"/>
                  </a:moveTo>
                  <a:cubicBezTo>
                    <a:pt x="133" y="965"/>
                    <a:pt x="0" y="1936"/>
                    <a:pt x="293" y="2781"/>
                  </a:cubicBezTo>
                  <a:cubicBezTo>
                    <a:pt x="645" y="3793"/>
                    <a:pt x="1554" y="4548"/>
                    <a:pt x="2921" y="4964"/>
                  </a:cubicBezTo>
                  <a:cubicBezTo>
                    <a:pt x="5563" y="5766"/>
                    <a:pt x="5762" y="7209"/>
                    <a:pt x="5762" y="7223"/>
                  </a:cubicBezTo>
                  <a:lnTo>
                    <a:pt x="5875" y="8221"/>
                  </a:lnTo>
                  <a:lnTo>
                    <a:pt x="5982" y="7223"/>
                  </a:lnTo>
                  <a:cubicBezTo>
                    <a:pt x="5985" y="7209"/>
                    <a:pt x="6178" y="5766"/>
                    <a:pt x="8823" y="4964"/>
                  </a:cubicBezTo>
                  <a:cubicBezTo>
                    <a:pt x="10190" y="4548"/>
                    <a:pt x="11099" y="3793"/>
                    <a:pt x="11451" y="2781"/>
                  </a:cubicBezTo>
                  <a:cubicBezTo>
                    <a:pt x="11744" y="1936"/>
                    <a:pt x="11608" y="965"/>
                    <a:pt x="11082" y="0"/>
                  </a:cubicBezTo>
                  <a:lnTo>
                    <a:pt x="10829" y="0"/>
                  </a:lnTo>
                  <a:cubicBezTo>
                    <a:pt x="11375" y="945"/>
                    <a:pt x="11524" y="1893"/>
                    <a:pt x="11238" y="2708"/>
                  </a:cubicBezTo>
                  <a:cubicBezTo>
                    <a:pt x="10912" y="3650"/>
                    <a:pt x="10054" y="4358"/>
                    <a:pt x="8756" y="4751"/>
                  </a:cubicBezTo>
                  <a:cubicBezTo>
                    <a:pt x="6767" y="5356"/>
                    <a:pt x="6095" y="6308"/>
                    <a:pt x="5872" y="6830"/>
                  </a:cubicBezTo>
                  <a:cubicBezTo>
                    <a:pt x="5646" y="6304"/>
                    <a:pt x="4974" y="5353"/>
                    <a:pt x="2984" y="4751"/>
                  </a:cubicBezTo>
                  <a:cubicBezTo>
                    <a:pt x="1690" y="4358"/>
                    <a:pt x="832" y="3650"/>
                    <a:pt x="502" y="2708"/>
                  </a:cubicBezTo>
                  <a:cubicBezTo>
                    <a:pt x="220" y="1893"/>
                    <a:pt x="369" y="945"/>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8" name="Google Shape;9958;p37"/>
            <p:cNvSpPr/>
            <p:nvPr/>
          </p:nvSpPr>
          <p:spPr>
            <a:xfrm rot="-5400000">
              <a:off x="73268" y="194071"/>
              <a:ext cx="91116" cy="203105"/>
            </a:xfrm>
            <a:custGeom>
              <a:avLst/>
              <a:gdLst/>
              <a:ahLst/>
              <a:cxnLst/>
              <a:rect l="l" t="t" r="r" b="b"/>
              <a:pathLst>
                <a:path w="2187" h="4875" extrusionOk="0">
                  <a:moveTo>
                    <a:pt x="1095" y="223"/>
                  </a:moveTo>
                  <a:cubicBezTo>
                    <a:pt x="1468" y="223"/>
                    <a:pt x="1967" y="3041"/>
                    <a:pt x="1967" y="3780"/>
                  </a:cubicBezTo>
                  <a:cubicBezTo>
                    <a:pt x="1967" y="4262"/>
                    <a:pt x="1574" y="4651"/>
                    <a:pt x="1095" y="4651"/>
                  </a:cubicBezTo>
                  <a:cubicBezTo>
                    <a:pt x="613" y="4651"/>
                    <a:pt x="223" y="4262"/>
                    <a:pt x="223" y="3780"/>
                  </a:cubicBezTo>
                  <a:cubicBezTo>
                    <a:pt x="223" y="3041"/>
                    <a:pt x="722" y="223"/>
                    <a:pt x="1095" y="223"/>
                  </a:cubicBezTo>
                  <a:close/>
                  <a:moveTo>
                    <a:pt x="1095" y="0"/>
                  </a:moveTo>
                  <a:cubicBezTo>
                    <a:pt x="390" y="0"/>
                    <a:pt x="0" y="3421"/>
                    <a:pt x="0" y="3780"/>
                  </a:cubicBezTo>
                  <a:cubicBezTo>
                    <a:pt x="0" y="4385"/>
                    <a:pt x="490"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9" name="Google Shape;9959;p37"/>
            <p:cNvSpPr/>
            <p:nvPr/>
          </p:nvSpPr>
          <p:spPr>
            <a:xfrm rot="-5400000">
              <a:off x="13524" y="315517"/>
              <a:ext cx="155984" cy="156484"/>
            </a:xfrm>
            <a:custGeom>
              <a:avLst/>
              <a:gdLst/>
              <a:ahLst/>
              <a:cxnLst/>
              <a:rect l="l" t="t" r="r" b="b"/>
              <a:pathLst>
                <a:path w="3744" h="3756" extrusionOk="0">
                  <a:moveTo>
                    <a:pt x="2712" y="0"/>
                  </a:moveTo>
                  <a:cubicBezTo>
                    <a:pt x="1784" y="569"/>
                    <a:pt x="533" y="1787"/>
                    <a:pt x="373" y="1980"/>
                  </a:cubicBezTo>
                  <a:cubicBezTo>
                    <a:pt x="1" y="2445"/>
                    <a:pt x="70" y="3124"/>
                    <a:pt x="530" y="3507"/>
                  </a:cubicBezTo>
                  <a:cubicBezTo>
                    <a:pt x="734" y="3674"/>
                    <a:pt x="980" y="3756"/>
                    <a:pt x="1225" y="3756"/>
                  </a:cubicBezTo>
                  <a:cubicBezTo>
                    <a:pt x="1535" y="3756"/>
                    <a:pt x="1842" y="3625"/>
                    <a:pt x="2060" y="3370"/>
                  </a:cubicBezTo>
                  <a:cubicBezTo>
                    <a:pt x="2236" y="3154"/>
                    <a:pt x="2739" y="2375"/>
                    <a:pt x="3148" y="1597"/>
                  </a:cubicBezTo>
                  <a:cubicBezTo>
                    <a:pt x="3627" y="689"/>
                    <a:pt x="3743" y="240"/>
                    <a:pt x="3730" y="0"/>
                  </a:cubicBezTo>
                  <a:lnTo>
                    <a:pt x="3514" y="0"/>
                  </a:lnTo>
                  <a:cubicBezTo>
                    <a:pt x="3604" y="462"/>
                    <a:pt x="2333" y="2691"/>
                    <a:pt x="1887" y="3230"/>
                  </a:cubicBezTo>
                  <a:cubicBezTo>
                    <a:pt x="1715" y="3438"/>
                    <a:pt x="1466" y="3546"/>
                    <a:pt x="1215" y="3546"/>
                  </a:cubicBezTo>
                  <a:cubicBezTo>
                    <a:pt x="1020" y="3546"/>
                    <a:pt x="824" y="3481"/>
                    <a:pt x="663" y="3347"/>
                  </a:cubicBezTo>
                  <a:cubicBezTo>
                    <a:pt x="290" y="3041"/>
                    <a:pt x="240" y="2492"/>
                    <a:pt x="546" y="2123"/>
                  </a:cubicBezTo>
                  <a:cubicBezTo>
                    <a:pt x="929" y="1660"/>
                    <a:pt x="2432" y="353"/>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0" name="Google Shape;9960;p37"/>
            <p:cNvSpPr/>
            <p:nvPr/>
          </p:nvSpPr>
          <p:spPr>
            <a:xfrm rot="-5400000">
              <a:off x="13607" y="119579"/>
              <a:ext cx="156526" cy="157193"/>
            </a:xfrm>
            <a:custGeom>
              <a:avLst/>
              <a:gdLst/>
              <a:ahLst/>
              <a:cxnLst/>
              <a:rect l="l" t="t" r="r" b="b"/>
              <a:pathLst>
                <a:path w="3757" h="3773" extrusionOk="0">
                  <a:moveTo>
                    <a:pt x="240" y="0"/>
                  </a:moveTo>
                  <a:lnTo>
                    <a:pt x="13" y="3"/>
                  </a:lnTo>
                  <a:cubicBezTo>
                    <a:pt x="0" y="243"/>
                    <a:pt x="120" y="695"/>
                    <a:pt x="596" y="1600"/>
                  </a:cubicBezTo>
                  <a:cubicBezTo>
                    <a:pt x="1005" y="2379"/>
                    <a:pt x="1504" y="3157"/>
                    <a:pt x="1684" y="3377"/>
                  </a:cubicBezTo>
                  <a:cubicBezTo>
                    <a:pt x="1900" y="3638"/>
                    <a:pt x="2212" y="3773"/>
                    <a:pt x="2527" y="3773"/>
                  </a:cubicBezTo>
                  <a:cubicBezTo>
                    <a:pt x="2773" y="3773"/>
                    <a:pt x="3020" y="3691"/>
                    <a:pt x="3224" y="3523"/>
                  </a:cubicBezTo>
                  <a:cubicBezTo>
                    <a:pt x="3690" y="3137"/>
                    <a:pt x="3756" y="2449"/>
                    <a:pt x="3370" y="1983"/>
                  </a:cubicBezTo>
                  <a:cubicBezTo>
                    <a:pt x="3191" y="1767"/>
                    <a:pt x="2519" y="1128"/>
                    <a:pt x="1837" y="579"/>
                  </a:cubicBezTo>
                  <a:cubicBezTo>
                    <a:pt x="1580" y="373"/>
                    <a:pt x="1318" y="180"/>
                    <a:pt x="1041" y="3"/>
                  </a:cubicBezTo>
                  <a:lnTo>
                    <a:pt x="586" y="3"/>
                  </a:lnTo>
                  <a:cubicBezTo>
                    <a:pt x="795" y="100"/>
                    <a:pt x="1141" y="306"/>
                    <a:pt x="1697"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7" y="3234"/>
                  </a:cubicBezTo>
                  <a:cubicBezTo>
                    <a:pt x="1687" y="3027"/>
                    <a:pt x="1188" y="2249"/>
                    <a:pt x="792" y="1497"/>
                  </a:cubicBezTo>
                  <a:cubicBezTo>
                    <a:pt x="266" y="496"/>
                    <a:pt x="220"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1" name="Google Shape;9961;p37"/>
            <p:cNvSpPr/>
            <p:nvPr/>
          </p:nvSpPr>
          <p:spPr>
            <a:xfrm rot="-5400000">
              <a:off x="29335" y="327537"/>
              <a:ext cx="94116" cy="107989"/>
            </a:xfrm>
            <a:custGeom>
              <a:avLst/>
              <a:gdLst/>
              <a:ahLst/>
              <a:cxnLst/>
              <a:rect l="l" t="t" r="r" b="b"/>
              <a:pathLst>
                <a:path w="2259" h="2592" extrusionOk="0">
                  <a:moveTo>
                    <a:pt x="2135" y="1"/>
                  </a:moveTo>
                  <a:cubicBezTo>
                    <a:pt x="2102" y="4"/>
                    <a:pt x="2069" y="17"/>
                    <a:pt x="2049" y="44"/>
                  </a:cubicBezTo>
                  <a:lnTo>
                    <a:pt x="79" y="2403"/>
                  </a:lnTo>
                  <a:cubicBezTo>
                    <a:pt x="1" y="2486"/>
                    <a:pt x="80" y="2591"/>
                    <a:pt x="165" y="2591"/>
                  </a:cubicBezTo>
                  <a:cubicBezTo>
                    <a:pt x="195" y="2591"/>
                    <a:pt x="227" y="2578"/>
                    <a:pt x="252" y="2546"/>
                  </a:cubicBezTo>
                  <a:lnTo>
                    <a:pt x="2218" y="187"/>
                  </a:lnTo>
                  <a:cubicBezTo>
                    <a:pt x="2258" y="140"/>
                    <a:pt x="2252" y="67"/>
                    <a:pt x="2205" y="31"/>
                  </a:cubicBezTo>
                  <a:cubicBezTo>
                    <a:pt x="2185" y="11"/>
                    <a:pt x="2162"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2" name="Google Shape;9962;p37"/>
            <p:cNvSpPr/>
            <p:nvPr/>
          </p:nvSpPr>
          <p:spPr>
            <a:xfrm rot="-5400000">
              <a:off x="101703" y="216173"/>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3" name="Google Shape;9963;p37"/>
            <p:cNvSpPr/>
            <p:nvPr/>
          </p:nvSpPr>
          <p:spPr>
            <a:xfrm rot="-5400000">
              <a:off x="30293" y="154471"/>
              <a:ext cx="91907" cy="107698"/>
            </a:xfrm>
            <a:custGeom>
              <a:avLst/>
              <a:gdLst/>
              <a:ahLst/>
              <a:cxnLst/>
              <a:rect l="l" t="t" r="r" b="b"/>
              <a:pathLst>
                <a:path w="2206" h="2585" extrusionOk="0">
                  <a:moveTo>
                    <a:pt x="147" y="1"/>
                  </a:moveTo>
                  <a:cubicBezTo>
                    <a:pt x="50" y="1"/>
                    <a:pt x="0" y="110"/>
                    <a:pt x="60" y="184"/>
                  </a:cubicBezTo>
                  <a:lnTo>
                    <a:pt x="1963" y="2542"/>
                  </a:lnTo>
                  <a:cubicBezTo>
                    <a:pt x="1988" y="2572"/>
                    <a:pt x="2017" y="2584"/>
                    <a:pt x="2047"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4" name="Google Shape;9964;p37"/>
            <p:cNvSpPr/>
            <p:nvPr/>
          </p:nvSpPr>
          <p:spPr>
            <a:xfrm rot="-5400000">
              <a:off x="172446" y="361742"/>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5" name="Google Shape;9965;p37"/>
            <p:cNvSpPr/>
            <p:nvPr/>
          </p:nvSpPr>
          <p:spPr>
            <a:xfrm rot="-5400000">
              <a:off x="51958" y="463857"/>
              <a:ext cx="26122" cy="22414"/>
            </a:xfrm>
            <a:custGeom>
              <a:avLst/>
              <a:gdLst/>
              <a:ahLst/>
              <a:cxnLst/>
              <a:rect l="l" t="t" r="r" b="b"/>
              <a:pathLst>
                <a:path w="627" h="538" extrusionOk="0">
                  <a:moveTo>
                    <a:pt x="356" y="0"/>
                  </a:moveTo>
                  <a:cubicBezTo>
                    <a:pt x="290" y="0"/>
                    <a:pt x="222" y="24"/>
                    <a:pt x="167" y="78"/>
                  </a:cubicBezTo>
                  <a:cubicBezTo>
                    <a:pt x="1" y="248"/>
                    <a:pt x="121" y="537"/>
                    <a:pt x="360" y="537"/>
                  </a:cubicBezTo>
                  <a:cubicBezTo>
                    <a:pt x="507" y="537"/>
                    <a:pt x="626" y="418"/>
                    <a:pt x="626" y="268"/>
                  </a:cubicBezTo>
                  <a:cubicBezTo>
                    <a:pt x="626"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6" name="Google Shape;9966;p37"/>
            <p:cNvSpPr/>
            <p:nvPr/>
          </p:nvSpPr>
          <p:spPr>
            <a:xfrm rot="-5400000">
              <a:off x="51916" y="109642"/>
              <a:ext cx="26206" cy="22414"/>
            </a:xfrm>
            <a:custGeom>
              <a:avLst/>
              <a:gdLst/>
              <a:ahLst/>
              <a:cxnLst/>
              <a:rect l="l" t="t" r="r" b="b"/>
              <a:pathLst>
                <a:path w="629" h="538" extrusionOk="0">
                  <a:moveTo>
                    <a:pt x="356" y="0"/>
                  </a:moveTo>
                  <a:cubicBezTo>
                    <a:pt x="290" y="0"/>
                    <a:pt x="224" y="24"/>
                    <a:pt x="170" y="78"/>
                  </a:cubicBezTo>
                  <a:cubicBezTo>
                    <a:pt x="0" y="248"/>
                    <a:pt x="120" y="537"/>
                    <a:pt x="359" y="537"/>
                  </a:cubicBezTo>
                  <a:cubicBezTo>
                    <a:pt x="506" y="537"/>
                    <a:pt x="629" y="418"/>
                    <a:pt x="629" y="268"/>
                  </a:cubicBezTo>
                  <a:cubicBezTo>
                    <a:pt x="627"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7" name="Google Shape;9967;p37"/>
            <p:cNvSpPr/>
            <p:nvPr/>
          </p:nvSpPr>
          <p:spPr>
            <a:xfrm rot="-5400000">
              <a:off x="172508" y="212403"/>
              <a:ext cx="26122" cy="22456"/>
            </a:xfrm>
            <a:custGeom>
              <a:avLst/>
              <a:gdLst/>
              <a:ahLst/>
              <a:cxnLst/>
              <a:rect l="l" t="t" r="r" b="b"/>
              <a:pathLst>
                <a:path w="627" h="539" extrusionOk="0">
                  <a:moveTo>
                    <a:pt x="356" y="0"/>
                  </a:moveTo>
                  <a:cubicBezTo>
                    <a:pt x="290" y="0"/>
                    <a:pt x="222" y="25"/>
                    <a:pt x="167" y="80"/>
                  </a:cubicBezTo>
                  <a:cubicBezTo>
                    <a:pt x="1" y="249"/>
                    <a:pt x="121" y="539"/>
                    <a:pt x="360" y="539"/>
                  </a:cubicBezTo>
                  <a:cubicBezTo>
                    <a:pt x="507" y="539"/>
                    <a:pt x="626" y="419"/>
                    <a:pt x="626" y="269"/>
                  </a:cubicBezTo>
                  <a:cubicBezTo>
                    <a:pt x="626" y="107"/>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8" name="Google Shape;9968;p37"/>
            <p:cNvSpPr/>
            <p:nvPr/>
          </p:nvSpPr>
          <p:spPr>
            <a:xfrm rot="-5400000">
              <a:off x="51854" y="-105649"/>
              <a:ext cx="26247" cy="22498"/>
            </a:xfrm>
            <a:custGeom>
              <a:avLst/>
              <a:gdLst/>
              <a:ahLst/>
              <a:cxnLst/>
              <a:rect l="l" t="t" r="r" b="b"/>
              <a:pathLst>
                <a:path w="630" h="540" extrusionOk="0">
                  <a:moveTo>
                    <a:pt x="359" y="1"/>
                  </a:moveTo>
                  <a:cubicBezTo>
                    <a:pt x="293" y="1"/>
                    <a:pt x="225" y="25"/>
                    <a:pt x="171"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9" name="Google Shape;9969;p37"/>
            <p:cNvSpPr/>
            <p:nvPr/>
          </p:nvSpPr>
          <p:spPr>
            <a:xfrm rot="-5400000">
              <a:off x="95870" y="44046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0" name="Google Shape;9970;p37"/>
            <p:cNvSpPr/>
            <p:nvPr/>
          </p:nvSpPr>
          <p:spPr>
            <a:xfrm rot="-5400000">
              <a:off x="341325" y="469312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1" name="Google Shape;9971;p37"/>
            <p:cNvSpPr/>
            <p:nvPr/>
          </p:nvSpPr>
          <p:spPr>
            <a:xfrm rot="-5400000">
              <a:off x="341325" y="4346864"/>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2" name="Google Shape;9972;p37"/>
            <p:cNvSpPr/>
            <p:nvPr/>
          </p:nvSpPr>
          <p:spPr>
            <a:xfrm rot="-5400000">
              <a:off x="95912" y="3834520"/>
              <a:ext cx="361964" cy="341008"/>
            </a:xfrm>
            <a:custGeom>
              <a:avLst/>
              <a:gdLst/>
              <a:ahLst/>
              <a:cxnLst/>
              <a:rect l="l" t="t" r="r" b="b"/>
              <a:pathLst>
                <a:path w="8688" h="8185" extrusionOk="0">
                  <a:moveTo>
                    <a:pt x="4549" y="1"/>
                  </a:moveTo>
                  <a:cubicBezTo>
                    <a:pt x="4349" y="876"/>
                    <a:pt x="3986" y="3228"/>
                    <a:pt x="1" y="3993"/>
                  </a:cubicBezTo>
                  <a:cubicBezTo>
                    <a:pt x="1" y="3993"/>
                    <a:pt x="3168" y="5151"/>
                    <a:pt x="4545"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3" name="Google Shape;9973;p37"/>
            <p:cNvSpPr/>
            <p:nvPr/>
          </p:nvSpPr>
          <p:spPr>
            <a:xfrm rot="-5400000">
              <a:off x="341325" y="4123012"/>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4" y="2270"/>
                    <a:pt x="2269" y="1764"/>
                    <a:pt x="2269" y="1135"/>
                  </a:cubicBezTo>
                  <a:cubicBezTo>
                    <a:pt x="2269"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4" name="Google Shape;9974;p37"/>
            <p:cNvSpPr/>
            <p:nvPr/>
          </p:nvSpPr>
          <p:spPr>
            <a:xfrm rot="-5400000">
              <a:off x="341325" y="3776796"/>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5" name="Google Shape;9975;p37"/>
            <p:cNvSpPr/>
            <p:nvPr/>
          </p:nvSpPr>
          <p:spPr>
            <a:xfrm rot="-5400000">
              <a:off x="95932" y="3264431"/>
              <a:ext cx="361922" cy="341008"/>
            </a:xfrm>
            <a:custGeom>
              <a:avLst/>
              <a:gdLst/>
              <a:ahLst/>
              <a:cxnLst/>
              <a:rect l="l" t="t" r="r" b="b"/>
              <a:pathLst>
                <a:path w="8687" h="8185" extrusionOk="0">
                  <a:moveTo>
                    <a:pt x="4548" y="1"/>
                  </a:moveTo>
                  <a:cubicBezTo>
                    <a:pt x="4349" y="876"/>
                    <a:pt x="3986" y="3228"/>
                    <a:pt x="0" y="3993"/>
                  </a:cubicBezTo>
                  <a:cubicBezTo>
                    <a:pt x="0" y="3993"/>
                    <a:pt x="3168"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6" name="Google Shape;9976;p37"/>
            <p:cNvSpPr/>
            <p:nvPr/>
          </p:nvSpPr>
          <p:spPr>
            <a:xfrm rot="-5400000">
              <a:off x="341325" y="355277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7" name="Google Shape;9977;p37"/>
            <p:cNvSpPr/>
            <p:nvPr/>
          </p:nvSpPr>
          <p:spPr>
            <a:xfrm rot="-5400000">
              <a:off x="341325" y="3206687"/>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8" name="Google Shape;9978;p37"/>
            <p:cNvSpPr/>
            <p:nvPr/>
          </p:nvSpPr>
          <p:spPr>
            <a:xfrm rot="-5400000">
              <a:off x="95912" y="2694342"/>
              <a:ext cx="361964" cy="341008"/>
            </a:xfrm>
            <a:custGeom>
              <a:avLst/>
              <a:gdLst/>
              <a:ahLst/>
              <a:cxnLst/>
              <a:rect l="l" t="t" r="r" b="b"/>
              <a:pathLst>
                <a:path w="8688" h="8185" extrusionOk="0">
                  <a:moveTo>
                    <a:pt x="4552" y="1"/>
                  </a:moveTo>
                  <a:cubicBezTo>
                    <a:pt x="4349" y="876"/>
                    <a:pt x="3986" y="3228"/>
                    <a:pt x="1" y="3993"/>
                  </a:cubicBezTo>
                  <a:cubicBezTo>
                    <a:pt x="1" y="3993"/>
                    <a:pt x="3171" y="5151"/>
                    <a:pt x="4549" y="8185"/>
                  </a:cubicBezTo>
                  <a:cubicBezTo>
                    <a:pt x="5929" y="5211"/>
                    <a:pt x="8687" y="3993"/>
                    <a:pt x="8687" y="3993"/>
                  </a:cubicBezTo>
                  <a:cubicBezTo>
                    <a:pt x="8687"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9" name="Google Shape;9979;p37"/>
            <p:cNvSpPr/>
            <p:nvPr/>
          </p:nvSpPr>
          <p:spPr>
            <a:xfrm rot="-5400000">
              <a:off x="341325" y="2982709"/>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0" name="Google Shape;9980;p37"/>
            <p:cNvSpPr/>
            <p:nvPr/>
          </p:nvSpPr>
          <p:spPr>
            <a:xfrm rot="-5400000">
              <a:off x="341325" y="2636619"/>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1" name="Google Shape;9981;p37"/>
            <p:cNvSpPr/>
            <p:nvPr/>
          </p:nvSpPr>
          <p:spPr>
            <a:xfrm rot="-5400000">
              <a:off x="95849" y="2124170"/>
              <a:ext cx="362089" cy="341008"/>
            </a:xfrm>
            <a:custGeom>
              <a:avLst/>
              <a:gdLst/>
              <a:ahLst/>
              <a:cxnLst/>
              <a:rect l="l" t="t" r="r" b="b"/>
              <a:pathLst>
                <a:path w="8691" h="8185" extrusionOk="0">
                  <a:moveTo>
                    <a:pt x="4552" y="1"/>
                  </a:moveTo>
                  <a:cubicBezTo>
                    <a:pt x="4352" y="876"/>
                    <a:pt x="3989" y="3228"/>
                    <a:pt x="0" y="3993"/>
                  </a:cubicBezTo>
                  <a:cubicBezTo>
                    <a:pt x="0" y="3993"/>
                    <a:pt x="3168" y="5151"/>
                    <a:pt x="4552" y="8185"/>
                  </a:cubicBezTo>
                  <a:cubicBezTo>
                    <a:pt x="5929" y="5211"/>
                    <a:pt x="8690" y="3993"/>
                    <a:pt x="8690" y="3993"/>
                  </a:cubicBezTo>
                  <a:cubicBezTo>
                    <a:pt x="8690" y="3993"/>
                    <a:pt x="4721"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2" name="Google Shape;9982;p37"/>
            <p:cNvSpPr/>
            <p:nvPr/>
          </p:nvSpPr>
          <p:spPr>
            <a:xfrm rot="-5400000">
              <a:off x="333325" y="2420557"/>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3" name="Google Shape;9983;p37"/>
            <p:cNvSpPr/>
            <p:nvPr/>
          </p:nvSpPr>
          <p:spPr>
            <a:xfrm rot="-5400000">
              <a:off x="341325" y="2066384"/>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4" name="Google Shape;9984;p37"/>
            <p:cNvSpPr/>
            <p:nvPr/>
          </p:nvSpPr>
          <p:spPr>
            <a:xfrm rot="-5400000">
              <a:off x="95932" y="1554019"/>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5"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5" name="Google Shape;9985;p37"/>
            <p:cNvSpPr/>
            <p:nvPr/>
          </p:nvSpPr>
          <p:spPr>
            <a:xfrm rot="-5400000">
              <a:off x="341325" y="184253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6" name="Google Shape;9986;p37"/>
            <p:cNvSpPr/>
            <p:nvPr/>
          </p:nvSpPr>
          <p:spPr>
            <a:xfrm rot="-5400000">
              <a:off x="341325" y="1496274"/>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7" name="Google Shape;9987;p37"/>
            <p:cNvSpPr/>
            <p:nvPr/>
          </p:nvSpPr>
          <p:spPr>
            <a:xfrm rot="-5400000">
              <a:off x="95912" y="983930"/>
              <a:ext cx="361964" cy="341008"/>
            </a:xfrm>
            <a:custGeom>
              <a:avLst/>
              <a:gdLst/>
              <a:ahLst/>
              <a:cxnLst/>
              <a:rect l="l" t="t" r="r" b="b"/>
              <a:pathLst>
                <a:path w="8688" h="8185" extrusionOk="0">
                  <a:moveTo>
                    <a:pt x="4549" y="1"/>
                  </a:moveTo>
                  <a:cubicBezTo>
                    <a:pt x="4349" y="876"/>
                    <a:pt x="3986" y="3228"/>
                    <a:pt x="1" y="3993"/>
                  </a:cubicBezTo>
                  <a:cubicBezTo>
                    <a:pt x="1" y="3993"/>
                    <a:pt x="3171" y="5151"/>
                    <a:pt x="4552"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8" name="Google Shape;9988;p37"/>
            <p:cNvSpPr/>
            <p:nvPr/>
          </p:nvSpPr>
          <p:spPr>
            <a:xfrm rot="-5400000">
              <a:off x="341325" y="127229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9" name="Google Shape;9989;p37"/>
            <p:cNvSpPr/>
            <p:nvPr/>
          </p:nvSpPr>
          <p:spPr>
            <a:xfrm rot="-5400000">
              <a:off x="333346" y="934143"/>
              <a:ext cx="110489" cy="94616"/>
            </a:xfrm>
            <a:custGeom>
              <a:avLst/>
              <a:gdLst/>
              <a:ahLst/>
              <a:cxnLst/>
              <a:rect l="l" t="t" r="r" b="b"/>
              <a:pathLst>
                <a:path w="2652" h="2271" extrusionOk="0">
                  <a:moveTo>
                    <a:pt x="1509" y="0"/>
                  </a:moveTo>
                  <a:cubicBezTo>
                    <a:pt x="1230" y="0"/>
                    <a:pt x="946" y="103"/>
                    <a:pt x="715" y="334"/>
                  </a:cubicBezTo>
                  <a:cubicBezTo>
                    <a:pt x="0" y="1050"/>
                    <a:pt x="506" y="2271"/>
                    <a:pt x="1517" y="2271"/>
                  </a:cubicBezTo>
                  <a:cubicBezTo>
                    <a:pt x="2143" y="2271"/>
                    <a:pt x="2652" y="1765"/>
                    <a:pt x="2652" y="1136"/>
                  </a:cubicBezTo>
                  <a:cubicBezTo>
                    <a:pt x="2652" y="454"/>
                    <a:pt x="2092"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0" name="Google Shape;9990;p37"/>
            <p:cNvSpPr/>
            <p:nvPr/>
          </p:nvSpPr>
          <p:spPr>
            <a:xfrm rot="-5400000">
              <a:off x="95932" y="413841"/>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1" name="Google Shape;9991;p37"/>
            <p:cNvSpPr/>
            <p:nvPr/>
          </p:nvSpPr>
          <p:spPr>
            <a:xfrm rot="-5400000">
              <a:off x="333346" y="710166"/>
              <a:ext cx="110489" cy="94616"/>
            </a:xfrm>
            <a:custGeom>
              <a:avLst/>
              <a:gdLst/>
              <a:ahLst/>
              <a:cxnLst/>
              <a:rect l="l" t="t" r="r" b="b"/>
              <a:pathLst>
                <a:path w="2652" h="2271" extrusionOk="0">
                  <a:moveTo>
                    <a:pt x="1507" y="0"/>
                  </a:moveTo>
                  <a:cubicBezTo>
                    <a:pt x="1229" y="0"/>
                    <a:pt x="946" y="103"/>
                    <a:pt x="716" y="334"/>
                  </a:cubicBezTo>
                  <a:cubicBezTo>
                    <a:pt x="0" y="1050"/>
                    <a:pt x="506" y="2271"/>
                    <a:pt x="1517" y="2271"/>
                  </a:cubicBezTo>
                  <a:cubicBezTo>
                    <a:pt x="2143" y="2271"/>
                    <a:pt x="2652" y="1765"/>
                    <a:pt x="2652" y="1136"/>
                  </a:cubicBezTo>
                  <a:cubicBezTo>
                    <a:pt x="2652" y="454"/>
                    <a:pt x="2091"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2" name="Google Shape;9992;p37"/>
            <p:cNvSpPr/>
            <p:nvPr/>
          </p:nvSpPr>
          <p:spPr>
            <a:xfrm rot="-5400000">
              <a:off x="333325" y="364054"/>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6"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3" name="Google Shape;9993;p37"/>
            <p:cNvSpPr/>
            <p:nvPr/>
          </p:nvSpPr>
          <p:spPr>
            <a:xfrm rot="-5400000">
              <a:off x="95849" y="-156310"/>
              <a:ext cx="362089" cy="341008"/>
            </a:xfrm>
            <a:custGeom>
              <a:avLst/>
              <a:gdLst/>
              <a:ahLst/>
              <a:cxnLst/>
              <a:rect l="l" t="t" r="r" b="b"/>
              <a:pathLst>
                <a:path w="8691" h="8185" extrusionOk="0">
                  <a:moveTo>
                    <a:pt x="4552" y="1"/>
                  </a:moveTo>
                  <a:cubicBezTo>
                    <a:pt x="4349" y="876"/>
                    <a:pt x="3986" y="3228"/>
                    <a:pt x="1" y="3993"/>
                  </a:cubicBezTo>
                  <a:cubicBezTo>
                    <a:pt x="1" y="3993"/>
                    <a:pt x="3171" y="5151"/>
                    <a:pt x="4549" y="8185"/>
                  </a:cubicBezTo>
                  <a:cubicBezTo>
                    <a:pt x="5929" y="5211"/>
                    <a:pt x="8691" y="3993"/>
                    <a:pt x="8691" y="3993"/>
                  </a:cubicBezTo>
                  <a:cubicBezTo>
                    <a:pt x="8691"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4" name="Google Shape;9994;p37"/>
            <p:cNvSpPr/>
            <p:nvPr/>
          </p:nvSpPr>
          <p:spPr>
            <a:xfrm rot="-5400000">
              <a:off x="333325" y="140077"/>
              <a:ext cx="110531" cy="94616"/>
            </a:xfrm>
            <a:custGeom>
              <a:avLst/>
              <a:gdLst/>
              <a:ahLst/>
              <a:cxnLst/>
              <a:rect l="l" t="t" r="r" b="b"/>
              <a:pathLst>
                <a:path w="2653" h="2271" extrusionOk="0">
                  <a:moveTo>
                    <a:pt x="1509" y="0"/>
                  </a:moveTo>
                  <a:cubicBezTo>
                    <a:pt x="1231" y="0"/>
                    <a:pt x="947" y="103"/>
                    <a:pt x="716" y="334"/>
                  </a:cubicBezTo>
                  <a:cubicBezTo>
                    <a:pt x="1" y="1050"/>
                    <a:pt x="507"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5" name="Google Shape;9995;p37"/>
            <p:cNvSpPr/>
            <p:nvPr/>
          </p:nvSpPr>
          <p:spPr>
            <a:xfrm rot="-5400000">
              <a:off x="95870" y="49675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6" name="Google Shape;9996;p37"/>
          <p:cNvGrpSpPr/>
          <p:nvPr/>
        </p:nvGrpSpPr>
        <p:grpSpPr>
          <a:xfrm>
            <a:off x="49" y="-166851"/>
            <a:ext cx="434123" cy="5485949"/>
            <a:chOff x="13274" y="-166851"/>
            <a:chExt cx="434123" cy="5485949"/>
          </a:xfrm>
        </p:grpSpPr>
        <p:sp>
          <p:nvSpPr>
            <p:cNvPr id="9997" name="Google Shape;9997;p37"/>
            <p:cNvSpPr/>
            <p:nvPr/>
          </p:nvSpPr>
          <p:spPr>
            <a:xfrm rot="-5400000">
              <a:off x="-76071" y="4648688"/>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0" y="5509"/>
                    <a:pt x="13242" y="4611"/>
                    <a:pt x="13661" y="3407"/>
                  </a:cubicBezTo>
                  <a:cubicBezTo>
                    <a:pt x="14020" y="2372"/>
                    <a:pt x="13844" y="1181"/>
                    <a:pt x="13172" y="0"/>
                  </a:cubicBezTo>
                  <a:lnTo>
                    <a:pt x="12912" y="0"/>
                  </a:lnTo>
                  <a:cubicBezTo>
                    <a:pt x="13608" y="1161"/>
                    <a:pt x="13801" y="2332"/>
                    <a:pt x="13451" y="3334"/>
                  </a:cubicBezTo>
                  <a:cubicBezTo>
                    <a:pt x="13059" y="4468"/>
                    <a:pt x="12027" y="5316"/>
                    <a:pt x="10470" y="5789"/>
                  </a:cubicBezTo>
                  <a:cubicBezTo>
                    <a:pt x="8035" y="6527"/>
                    <a:pt x="7257" y="7702"/>
                    <a:pt x="7010" y="8311"/>
                  </a:cubicBezTo>
                  <a:cubicBezTo>
                    <a:pt x="6764" y="7702"/>
                    <a:pt x="5989" y="6527"/>
                    <a:pt x="3554" y="5789"/>
                  </a:cubicBezTo>
                  <a:cubicBezTo>
                    <a:pt x="1997" y="5316"/>
                    <a:pt x="962" y="4468"/>
                    <a:pt x="570"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8" name="Google Shape;9998;p37"/>
            <p:cNvSpPr/>
            <p:nvPr/>
          </p:nvSpPr>
          <p:spPr>
            <a:xfrm rot="-5400000">
              <a:off x="-60135" y="4680164"/>
              <a:ext cx="489326" cy="342507"/>
            </a:xfrm>
            <a:custGeom>
              <a:avLst/>
              <a:gdLst/>
              <a:ahLst/>
              <a:cxnLst/>
              <a:rect l="l" t="t" r="r" b="b"/>
              <a:pathLst>
                <a:path w="11745" h="8221" extrusionOk="0">
                  <a:moveTo>
                    <a:pt x="666" y="0"/>
                  </a:moveTo>
                  <a:cubicBezTo>
                    <a:pt x="137" y="965"/>
                    <a:pt x="0" y="1936"/>
                    <a:pt x="297" y="2781"/>
                  </a:cubicBezTo>
                  <a:cubicBezTo>
                    <a:pt x="646" y="3793"/>
                    <a:pt x="1557"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4" y="1936"/>
                    <a:pt x="11611" y="965"/>
                    <a:pt x="11082" y="0"/>
                  </a:cubicBezTo>
                  <a:lnTo>
                    <a:pt x="10830" y="0"/>
                  </a:lnTo>
                  <a:cubicBezTo>
                    <a:pt x="11378" y="945"/>
                    <a:pt x="11525" y="1893"/>
                    <a:pt x="11242" y="2708"/>
                  </a:cubicBezTo>
                  <a:cubicBezTo>
                    <a:pt x="10913" y="3650"/>
                    <a:pt x="10054" y="4358"/>
                    <a:pt x="8760" y="4751"/>
                  </a:cubicBezTo>
                  <a:cubicBezTo>
                    <a:pt x="6771" y="5356"/>
                    <a:pt x="6099" y="6308"/>
                    <a:pt x="5872"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9" name="Google Shape;9999;p37"/>
            <p:cNvSpPr/>
            <p:nvPr/>
          </p:nvSpPr>
          <p:spPr>
            <a:xfrm rot="-5400000">
              <a:off x="73289" y="4749803"/>
              <a:ext cx="91074" cy="203105"/>
            </a:xfrm>
            <a:custGeom>
              <a:avLst/>
              <a:gdLst/>
              <a:ahLst/>
              <a:cxnLst/>
              <a:rect l="l" t="t" r="r" b="b"/>
              <a:pathLst>
                <a:path w="2186" h="4875" extrusionOk="0">
                  <a:moveTo>
                    <a:pt x="1091" y="223"/>
                  </a:moveTo>
                  <a:cubicBezTo>
                    <a:pt x="1464" y="223"/>
                    <a:pt x="1963" y="3041"/>
                    <a:pt x="1963" y="3780"/>
                  </a:cubicBezTo>
                  <a:cubicBezTo>
                    <a:pt x="1963" y="4262"/>
                    <a:pt x="1574" y="4651"/>
                    <a:pt x="1091" y="4651"/>
                  </a:cubicBezTo>
                  <a:cubicBezTo>
                    <a:pt x="612" y="4648"/>
                    <a:pt x="223" y="4262"/>
                    <a:pt x="223" y="3780"/>
                  </a:cubicBezTo>
                  <a:cubicBezTo>
                    <a:pt x="223" y="3041"/>
                    <a:pt x="719" y="223"/>
                    <a:pt x="1091" y="223"/>
                  </a:cubicBezTo>
                  <a:close/>
                  <a:moveTo>
                    <a:pt x="1091" y="0"/>
                  </a:moveTo>
                  <a:cubicBezTo>
                    <a:pt x="389" y="0"/>
                    <a:pt x="0" y="3421"/>
                    <a:pt x="0" y="3780"/>
                  </a:cubicBezTo>
                  <a:cubicBezTo>
                    <a:pt x="0" y="4385"/>
                    <a:pt x="489" y="4874"/>
                    <a:pt x="1091" y="4874"/>
                  </a:cubicBezTo>
                  <a:cubicBezTo>
                    <a:pt x="1697" y="4874"/>
                    <a:pt x="2186" y="4385"/>
                    <a:pt x="2186" y="3780"/>
                  </a:cubicBezTo>
                  <a:cubicBezTo>
                    <a:pt x="2186" y="3421"/>
                    <a:pt x="1797"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0" name="Google Shape;10000;p37"/>
            <p:cNvSpPr/>
            <p:nvPr/>
          </p:nvSpPr>
          <p:spPr>
            <a:xfrm rot="-5400000">
              <a:off x="13503" y="4871249"/>
              <a:ext cx="156568" cy="157026"/>
            </a:xfrm>
            <a:custGeom>
              <a:avLst/>
              <a:gdLst/>
              <a:ahLst/>
              <a:cxnLst/>
              <a:rect l="l" t="t" r="r" b="b"/>
              <a:pathLst>
                <a:path w="3758" h="3769" extrusionOk="0">
                  <a:moveTo>
                    <a:pt x="2726" y="0"/>
                  </a:moveTo>
                  <a:cubicBezTo>
                    <a:pt x="1797" y="569"/>
                    <a:pt x="547" y="1787"/>
                    <a:pt x="384" y="1980"/>
                  </a:cubicBezTo>
                  <a:cubicBezTo>
                    <a:pt x="1" y="2445"/>
                    <a:pt x="68" y="3134"/>
                    <a:pt x="530" y="3520"/>
                  </a:cubicBezTo>
                  <a:cubicBezTo>
                    <a:pt x="735" y="3687"/>
                    <a:pt x="981" y="3768"/>
                    <a:pt x="1225" y="3768"/>
                  </a:cubicBezTo>
                  <a:cubicBezTo>
                    <a:pt x="1540" y="3768"/>
                    <a:pt x="1853" y="3633"/>
                    <a:pt x="2070" y="3370"/>
                  </a:cubicBezTo>
                  <a:cubicBezTo>
                    <a:pt x="2250" y="3154"/>
                    <a:pt x="2749" y="2375"/>
                    <a:pt x="3158" y="1597"/>
                  </a:cubicBezTo>
                  <a:cubicBezTo>
                    <a:pt x="3637" y="689"/>
                    <a:pt x="3757" y="240"/>
                    <a:pt x="3740" y="0"/>
                  </a:cubicBezTo>
                  <a:lnTo>
                    <a:pt x="3527" y="0"/>
                  </a:lnTo>
                  <a:cubicBezTo>
                    <a:pt x="3614" y="462"/>
                    <a:pt x="2343" y="2691"/>
                    <a:pt x="1901" y="3230"/>
                  </a:cubicBezTo>
                  <a:cubicBezTo>
                    <a:pt x="1734" y="3430"/>
                    <a:pt x="1488" y="3546"/>
                    <a:pt x="1229" y="3546"/>
                  </a:cubicBezTo>
                  <a:cubicBezTo>
                    <a:pt x="1026" y="3546"/>
                    <a:pt x="829" y="3477"/>
                    <a:pt x="673" y="3347"/>
                  </a:cubicBezTo>
                  <a:cubicBezTo>
                    <a:pt x="304" y="3041"/>
                    <a:pt x="254" y="2492"/>
                    <a:pt x="557" y="2123"/>
                  </a:cubicBezTo>
                  <a:cubicBezTo>
                    <a:pt x="939" y="1660"/>
                    <a:pt x="2446" y="353"/>
                    <a:pt x="3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1" name="Google Shape;10001;p37"/>
            <p:cNvSpPr/>
            <p:nvPr/>
          </p:nvSpPr>
          <p:spPr>
            <a:xfrm rot="-5400000">
              <a:off x="15940" y="4677706"/>
              <a:ext cx="151943" cy="157276"/>
            </a:xfrm>
            <a:custGeom>
              <a:avLst/>
              <a:gdLst/>
              <a:ahLst/>
              <a:cxnLst/>
              <a:rect l="l" t="t" r="r" b="b"/>
              <a:pathLst>
                <a:path w="3647" h="3775" extrusionOk="0">
                  <a:moveTo>
                    <a:pt x="240" y="0"/>
                  </a:moveTo>
                  <a:lnTo>
                    <a:pt x="17" y="3"/>
                  </a:lnTo>
                  <a:cubicBezTo>
                    <a:pt x="1" y="243"/>
                    <a:pt x="120" y="695"/>
                    <a:pt x="599" y="1600"/>
                  </a:cubicBezTo>
                  <a:cubicBezTo>
                    <a:pt x="1005" y="2379"/>
                    <a:pt x="1508" y="3157"/>
                    <a:pt x="1687" y="3377"/>
                  </a:cubicBezTo>
                  <a:cubicBezTo>
                    <a:pt x="1870" y="3600"/>
                    <a:pt x="2136" y="3739"/>
                    <a:pt x="2426" y="3769"/>
                  </a:cubicBezTo>
                  <a:cubicBezTo>
                    <a:pt x="2460" y="3773"/>
                    <a:pt x="2494" y="3774"/>
                    <a:pt x="2528" y="3774"/>
                  </a:cubicBezTo>
                  <a:cubicBezTo>
                    <a:pt x="2782" y="3774"/>
                    <a:pt x="3028" y="3687"/>
                    <a:pt x="3224" y="3523"/>
                  </a:cubicBezTo>
                  <a:cubicBezTo>
                    <a:pt x="3451" y="3340"/>
                    <a:pt x="3590" y="3071"/>
                    <a:pt x="3617" y="2785"/>
                  </a:cubicBezTo>
                  <a:cubicBezTo>
                    <a:pt x="3647" y="2495"/>
                    <a:pt x="3557" y="2206"/>
                    <a:pt x="3374" y="1983"/>
                  </a:cubicBezTo>
                  <a:cubicBezTo>
                    <a:pt x="3194" y="1767"/>
                    <a:pt x="2522" y="1128"/>
                    <a:pt x="1837" y="579"/>
                  </a:cubicBezTo>
                  <a:cubicBezTo>
                    <a:pt x="1584" y="373"/>
                    <a:pt x="1318" y="180"/>
                    <a:pt x="1042" y="3"/>
                  </a:cubicBezTo>
                  <a:lnTo>
                    <a:pt x="586" y="3"/>
                  </a:lnTo>
                  <a:cubicBezTo>
                    <a:pt x="799" y="100"/>
                    <a:pt x="1142" y="306"/>
                    <a:pt x="1697" y="752"/>
                  </a:cubicBezTo>
                  <a:cubicBezTo>
                    <a:pt x="2363" y="1281"/>
                    <a:pt x="3031" y="1920"/>
                    <a:pt x="3201" y="2123"/>
                  </a:cubicBezTo>
                  <a:cubicBezTo>
                    <a:pt x="3347" y="2302"/>
                    <a:pt x="3417" y="2532"/>
                    <a:pt x="3397" y="2761"/>
                  </a:cubicBezTo>
                  <a:cubicBezTo>
                    <a:pt x="3374" y="2991"/>
                    <a:pt x="3261" y="3204"/>
                    <a:pt x="3085" y="3350"/>
                  </a:cubicBezTo>
                  <a:cubicBezTo>
                    <a:pt x="2928" y="3480"/>
                    <a:pt x="2732" y="3550"/>
                    <a:pt x="2529" y="3550"/>
                  </a:cubicBezTo>
                  <a:cubicBezTo>
                    <a:pt x="2502" y="3550"/>
                    <a:pt x="2476" y="3546"/>
                    <a:pt x="2446" y="3546"/>
                  </a:cubicBezTo>
                  <a:cubicBezTo>
                    <a:pt x="2216" y="3523"/>
                    <a:pt x="2003" y="3410"/>
                    <a:pt x="1857" y="3234"/>
                  </a:cubicBezTo>
                  <a:cubicBezTo>
                    <a:pt x="1691" y="3027"/>
                    <a:pt x="1192" y="2249"/>
                    <a:pt x="796" y="1497"/>
                  </a:cubicBezTo>
                  <a:cubicBezTo>
                    <a:pt x="270" y="496"/>
                    <a:pt x="223"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2" name="Google Shape;10002;p37"/>
            <p:cNvSpPr/>
            <p:nvPr/>
          </p:nvSpPr>
          <p:spPr>
            <a:xfrm rot="-5400000">
              <a:off x="30106" y="4882519"/>
              <a:ext cx="92324" cy="107739"/>
            </a:xfrm>
            <a:custGeom>
              <a:avLst/>
              <a:gdLst/>
              <a:ahLst/>
              <a:cxnLst/>
              <a:rect l="l" t="t" r="r" b="b"/>
              <a:pathLst>
                <a:path w="2216" h="2586" extrusionOk="0">
                  <a:moveTo>
                    <a:pt x="2089" y="1"/>
                  </a:moveTo>
                  <a:cubicBezTo>
                    <a:pt x="2056" y="4"/>
                    <a:pt x="2026" y="17"/>
                    <a:pt x="2006" y="44"/>
                  </a:cubicBezTo>
                  <a:lnTo>
                    <a:pt x="37" y="2403"/>
                  </a:lnTo>
                  <a:cubicBezTo>
                    <a:pt x="0" y="2449"/>
                    <a:pt x="4"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3" name="Google Shape;10003;p37"/>
            <p:cNvSpPr/>
            <p:nvPr/>
          </p:nvSpPr>
          <p:spPr>
            <a:xfrm rot="-5400000">
              <a:off x="101807" y="4771988"/>
              <a:ext cx="9332" cy="158734"/>
            </a:xfrm>
            <a:custGeom>
              <a:avLst/>
              <a:gdLst/>
              <a:ahLst/>
              <a:cxnLst/>
              <a:rect l="l" t="t" r="r" b="b"/>
              <a:pathLst>
                <a:path w="224" h="3810" extrusionOk="0">
                  <a:moveTo>
                    <a:pt x="110" y="1"/>
                  </a:moveTo>
                  <a:cubicBezTo>
                    <a:pt x="51" y="1"/>
                    <a:pt x="1" y="51"/>
                    <a:pt x="1" y="110"/>
                  </a:cubicBezTo>
                  <a:lnTo>
                    <a:pt x="1" y="3697"/>
                  </a:lnTo>
                  <a:cubicBezTo>
                    <a:pt x="1" y="3757"/>
                    <a:pt x="51" y="3810"/>
                    <a:pt x="110" y="3810"/>
                  </a:cubicBezTo>
                  <a:cubicBezTo>
                    <a:pt x="174" y="3810"/>
                    <a:pt x="224" y="3760"/>
                    <a:pt x="224" y="3697"/>
                  </a:cubicBezTo>
                  <a:lnTo>
                    <a:pt x="224" y="110"/>
                  </a:lnTo>
                  <a:cubicBezTo>
                    <a:pt x="224" y="51"/>
                    <a:pt x="174"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4" name="Google Shape;10004;p37"/>
            <p:cNvSpPr/>
            <p:nvPr/>
          </p:nvSpPr>
          <p:spPr>
            <a:xfrm rot="-5400000">
              <a:off x="31356" y="471049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5" name="Google Shape;10005;p37"/>
            <p:cNvSpPr/>
            <p:nvPr/>
          </p:nvSpPr>
          <p:spPr>
            <a:xfrm rot="-5400000">
              <a:off x="174300" y="4915724"/>
              <a:ext cx="22498" cy="22498"/>
            </a:xfrm>
            <a:custGeom>
              <a:avLst/>
              <a:gdLst/>
              <a:ahLst/>
              <a:cxnLst/>
              <a:rect l="l" t="t" r="r" b="b"/>
              <a:pathLst>
                <a:path w="540" h="540" extrusionOk="0">
                  <a:moveTo>
                    <a:pt x="270" y="1"/>
                  </a:moveTo>
                  <a:cubicBezTo>
                    <a:pt x="124" y="1"/>
                    <a:pt x="1" y="124"/>
                    <a:pt x="1" y="270"/>
                  </a:cubicBezTo>
                  <a:cubicBezTo>
                    <a:pt x="4" y="420"/>
                    <a:pt x="124" y="540"/>
                    <a:pt x="270" y="540"/>
                  </a:cubicBezTo>
                  <a:cubicBezTo>
                    <a:pt x="420" y="540"/>
                    <a:pt x="540" y="420"/>
                    <a:pt x="540" y="270"/>
                  </a:cubicBezTo>
                  <a:cubicBezTo>
                    <a:pt x="540" y="124"/>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6" name="Google Shape;10006;p37"/>
            <p:cNvSpPr/>
            <p:nvPr/>
          </p:nvSpPr>
          <p:spPr>
            <a:xfrm rot="-5400000">
              <a:off x="53791" y="5017776"/>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9" y="536"/>
                    <a:pt x="539" y="417"/>
                    <a:pt x="539" y="267"/>
                  </a:cubicBezTo>
                  <a:cubicBezTo>
                    <a:pt x="539" y="121"/>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7" name="Google Shape;10007;p37"/>
            <p:cNvSpPr/>
            <p:nvPr/>
          </p:nvSpPr>
          <p:spPr>
            <a:xfrm rot="-5400000">
              <a:off x="53791" y="4663645"/>
              <a:ext cx="22498" cy="22373"/>
            </a:xfrm>
            <a:custGeom>
              <a:avLst/>
              <a:gdLst/>
              <a:ahLst/>
              <a:cxnLst/>
              <a:rect l="l" t="t" r="r" b="b"/>
              <a:pathLst>
                <a:path w="540" h="537" extrusionOk="0">
                  <a:moveTo>
                    <a:pt x="270" y="1"/>
                  </a:moveTo>
                  <a:cubicBezTo>
                    <a:pt x="124" y="1"/>
                    <a:pt x="0" y="121"/>
                    <a:pt x="0" y="267"/>
                  </a:cubicBezTo>
                  <a:cubicBezTo>
                    <a:pt x="0" y="417"/>
                    <a:pt x="124"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8" name="Google Shape;10008;p37"/>
            <p:cNvSpPr/>
            <p:nvPr/>
          </p:nvSpPr>
          <p:spPr>
            <a:xfrm rot="-5400000">
              <a:off x="174300" y="4766281"/>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9" name="Google Shape;10009;p37"/>
            <p:cNvSpPr/>
            <p:nvPr/>
          </p:nvSpPr>
          <p:spPr>
            <a:xfrm rot="-5400000">
              <a:off x="-76071" y="4079162"/>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78" y="6970"/>
                    <a:pt x="6901" y="8706"/>
                    <a:pt x="6901" y="8723"/>
                  </a:cubicBezTo>
                  <a:lnTo>
                    <a:pt x="7007" y="9731"/>
                  </a:lnTo>
                  <a:lnTo>
                    <a:pt x="7120" y="8726"/>
                  </a:lnTo>
                  <a:cubicBezTo>
                    <a:pt x="7120" y="8706"/>
                    <a:pt x="7353" y="6967"/>
                    <a:pt x="10530" y="6002"/>
                  </a:cubicBezTo>
                  <a:cubicBezTo>
                    <a:pt x="12161" y="5509"/>
                    <a:pt x="13242" y="4611"/>
                    <a:pt x="13661" y="3407"/>
                  </a:cubicBezTo>
                  <a:cubicBezTo>
                    <a:pt x="14020" y="2372"/>
                    <a:pt x="13844" y="1181"/>
                    <a:pt x="13169" y="0"/>
                  </a:cubicBezTo>
                  <a:lnTo>
                    <a:pt x="12909" y="0"/>
                  </a:lnTo>
                  <a:cubicBezTo>
                    <a:pt x="13605" y="1161"/>
                    <a:pt x="13801" y="2332"/>
                    <a:pt x="13451" y="3334"/>
                  </a:cubicBezTo>
                  <a:cubicBezTo>
                    <a:pt x="13056" y="4468"/>
                    <a:pt x="12024" y="5316"/>
                    <a:pt x="10467" y="5789"/>
                  </a:cubicBezTo>
                  <a:cubicBezTo>
                    <a:pt x="8032" y="6527"/>
                    <a:pt x="7253" y="7702"/>
                    <a:pt x="7011" y="8311"/>
                  </a:cubicBezTo>
                  <a:cubicBezTo>
                    <a:pt x="6764" y="7702"/>
                    <a:pt x="5986" y="6527"/>
                    <a:pt x="3551" y="5789"/>
                  </a:cubicBezTo>
                  <a:cubicBezTo>
                    <a:pt x="1994" y="5316"/>
                    <a:pt x="962" y="4468"/>
                    <a:pt x="566"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0" name="Google Shape;10010;p37"/>
            <p:cNvSpPr/>
            <p:nvPr/>
          </p:nvSpPr>
          <p:spPr>
            <a:xfrm rot="-5400000">
              <a:off x="-60135" y="4110638"/>
              <a:ext cx="489326" cy="342507"/>
            </a:xfrm>
            <a:custGeom>
              <a:avLst/>
              <a:gdLst/>
              <a:ahLst/>
              <a:cxnLst/>
              <a:rect l="l" t="t" r="r" b="b"/>
              <a:pathLst>
                <a:path w="11745" h="8221" extrusionOk="0">
                  <a:moveTo>
                    <a:pt x="663" y="0"/>
                  </a:moveTo>
                  <a:cubicBezTo>
                    <a:pt x="134"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68" y="5356"/>
                    <a:pt x="6096"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1" name="Google Shape;10011;p37"/>
            <p:cNvSpPr/>
            <p:nvPr/>
          </p:nvSpPr>
          <p:spPr>
            <a:xfrm rot="-5400000">
              <a:off x="73206" y="4180318"/>
              <a:ext cx="91241" cy="203105"/>
            </a:xfrm>
            <a:custGeom>
              <a:avLst/>
              <a:gdLst/>
              <a:ahLst/>
              <a:cxnLst/>
              <a:rect l="l" t="t" r="r" b="b"/>
              <a:pathLst>
                <a:path w="2190" h="4875" extrusionOk="0">
                  <a:moveTo>
                    <a:pt x="1095" y="223"/>
                  </a:moveTo>
                  <a:cubicBezTo>
                    <a:pt x="1467" y="223"/>
                    <a:pt x="1966" y="3041"/>
                    <a:pt x="1966" y="3780"/>
                  </a:cubicBezTo>
                  <a:cubicBezTo>
                    <a:pt x="1963" y="4262"/>
                    <a:pt x="1574" y="4648"/>
                    <a:pt x="1095" y="4651"/>
                  </a:cubicBezTo>
                  <a:cubicBezTo>
                    <a:pt x="612" y="4648"/>
                    <a:pt x="226" y="4262"/>
                    <a:pt x="223" y="3780"/>
                  </a:cubicBezTo>
                  <a:cubicBezTo>
                    <a:pt x="223" y="3041"/>
                    <a:pt x="722" y="223"/>
                    <a:pt x="1095" y="223"/>
                  </a:cubicBezTo>
                  <a:close/>
                  <a:moveTo>
                    <a:pt x="1095" y="0"/>
                  </a:moveTo>
                  <a:cubicBezTo>
                    <a:pt x="389" y="0"/>
                    <a:pt x="0" y="3421"/>
                    <a:pt x="0" y="3780"/>
                  </a:cubicBezTo>
                  <a:cubicBezTo>
                    <a:pt x="0" y="4385"/>
                    <a:pt x="489" y="4874"/>
                    <a:pt x="1095" y="4874"/>
                  </a:cubicBezTo>
                  <a:cubicBezTo>
                    <a:pt x="1697" y="4871"/>
                    <a:pt x="2186" y="4385"/>
                    <a:pt x="2189" y="3780"/>
                  </a:cubicBezTo>
                  <a:cubicBezTo>
                    <a:pt x="2189"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2" name="Google Shape;10012;p37"/>
            <p:cNvSpPr/>
            <p:nvPr/>
          </p:nvSpPr>
          <p:spPr>
            <a:xfrm rot="-5400000">
              <a:off x="13607" y="4301785"/>
              <a:ext cx="156359" cy="157026"/>
            </a:xfrm>
            <a:custGeom>
              <a:avLst/>
              <a:gdLst/>
              <a:ahLst/>
              <a:cxnLst/>
              <a:rect l="l" t="t" r="r" b="b"/>
              <a:pathLst>
                <a:path w="3753" h="3769" extrusionOk="0">
                  <a:moveTo>
                    <a:pt x="2722" y="0"/>
                  </a:moveTo>
                  <a:cubicBezTo>
                    <a:pt x="1793" y="569"/>
                    <a:pt x="542" y="1787"/>
                    <a:pt x="383" y="1980"/>
                  </a:cubicBezTo>
                  <a:cubicBezTo>
                    <a:pt x="0" y="2445"/>
                    <a:pt x="67" y="3134"/>
                    <a:pt x="529" y="3520"/>
                  </a:cubicBezTo>
                  <a:cubicBezTo>
                    <a:pt x="732" y="3687"/>
                    <a:pt x="978" y="3768"/>
                    <a:pt x="1223" y="3768"/>
                  </a:cubicBezTo>
                  <a:cubicBezTo>
                    <a:pt x="1538" y="3768"/>
                    <a:pt x="1852" y="3633"/>
                    <a:pt x="2069" y="3370"/>
                  </a:cubicBezTo>
                  <a:cubicBezTo>
                    <a:pt x="2249" y="3154"/>
                    <a:pt x="2748" y="2375"/>
                    <a:pt x="3157" y="1597"/>
                  </a:cubicBezTo>
                  <a:cubicBezTo>
                    <a:pt x="3636" y="689"/>
                    <a:pt x="3753" y="240"/>
                    <a:pt x="3740" y="0"/>
                  </a:cubicBezTo>
                  <a:lnTo>
                    <a:pt x="3527" y="0"/>
                  </a:lnTo>
                  <a:cubicBezTo>
                    <a:pt x="3613" y="462"/>
                    <a:pt x="2342" y="2691"/>
                    <a:pt x="1900" y="3230"/>
                  </a:cubicBezTo>
                  <a:cubicBezTo>
                    <a:pt x="1733" y="3430"/>
                    <a:pt x="1487" y="3546"/>
                    <a:pt x="1224"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3" name="Google Shape;10013;p37"/>
            <p:cNvSpPr/>
            <p:nvPr/>
          </p:nvSpPr>
          <p:spPr>
            <a:xfrm rot="-5400000">
              <a:off x="15940" y="4108138"/>
              <a:ext cx="151818" cy="157151"/>
            </a:xfrm>
            <a:custGeom>
              <a:avLst/>
              <a:gdLst/>
              <a:ahLst/>
              <a:cxnLst/>
              <a:rect l="l" t="t" r="r" b="b"/>
              <a:pathLst>
                <a:path w="3644" h="3772" extrusionOk="0">
                  <a:moveTo>
                    <a:pt x="13" y="0"/>
                  </a:moveTo>
                  <a:cubicBezTo>
                    <a:pt x="0" y="240"/>
                    <a:pt x="117" y="692"/>
                    <a:pt x="596" y="1600"/>
                  </a:cubicBezTo>
                  <a:cubicBezTo>
                    <a:pt x="1001" y="2375"/>
                    <a:pt x="1504" y="3157"/>
                    <a:pt x="1683" y="3373"/>
                  </a:cubicBezTo>
                  <a:cubicBezTo>
                    <a:pt x="1866" y="3596"/>
                    <a:pt x="2133" y="3739"/>
                    <a:pt x="2422" y="3766"/>
                  </a:cubicBezTo>
                  <a:cubicBezTo>
                    <a:pt x="2459" y="3770"/>
                    <a:pt x="2495" y="3772"/>
                    <a:pt x="2532" y="3772"/>
                  </a:cubicBezTo>
                  <a:cubicBezTo>
                    <a:pt x="2783" y="3772"/>
                    <a:pt x="3026" y="3683"/>
                    <a:pt x="3220" y="3520"/>
                  </a:cubicBezTo>
                  <a:cubicBezTo>
                    <a:pt x="3447" y="3337"/>
                    <a:pt x="3586" y="3071"/>
                    <a:pt x="3613" y="2781"/>
                  </a:cubicBezTo>
                  <a:cubicBezTo>
                    <a:pt x="3643" y="2492"/>
                    <a:pt x="3553" y="2206"/>
                    <a:pt x="3370" y="1983"/>
                  </a:cubicBezTo>
                  <a:cubicBezTo>
                    <a:pt x="3191" y="1763"/>
                    <a:pt x="2519" y="1124"/>
                    <a:pt x="1833" y="579"/>
                  </a:cubicBezTo>
                  <a:cubicBezTo>
                    <a:pt x="1580" y="369"/>
                    <a:pt x="1314" y="180"/>
                    <a:pt x="1041" y="0"/>
                  </a:cubicBezTo>
                  <a:lnTo>
                    <a:pt x="582" y="0"/>
                  </a:lnTo>
                  <a:cubicBezTo>
                    <a:pt x="795" y="96"/>
                    <a:pt x="1138" y="306"/>
                    <a:pt x="1693" y="749"/>
                  </a:cubicBezTo>
                  <a:cubicBezTo>
                    <a:pt x="2359" y="1281"/>
                    <a:pt x="3028" y="1916"/>
                    <a:pt x="3197" y="2123"/>
                  </a:cubicBezTo>
                  <a:cubicBezTo>
                    <a:pt x="3344" y="2299"/>
                    <a:pt x="3413" y="2528"/>
                    <a:pt x="3390" y="2758"/>
                  </a:cubicBezTo>
                  <a:cubicBezTo>
                    <a:pt x="3370" y="2991"/>
                    <a:pt x="3257" y="3200"/>
                    <a:pt x="3077" y="3347"/>
                  </a:cubicBezTo>
                  <a:cubicBezTo>
                    <a:pt x="2921" y="3477"/>
                    <a:pt x="2725" y="3546"/>
                    <a:pt x="2525" y="3546"/>
                  </a:cubicBezTo>
                  <a:cubicBezTo>
                    <a:pt x="2499" y="3546"/>
                    <a:pt x="2469" y="3546"/>
                    <a:pt x="2442" y="3543"/>
                  </a:cubicBezTo>
                  <a:cubicBezTo>
                    <a:pt x="2212" y="3523"/>
                    <a:pt x="2000" y="3410"/>
                    <a:pt x="1853" y="3230"/>
                  </a:cubicBezTo>
                  <a:cubicBezTo>
                    <a:pt x="1683"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4" name="Google Shape;10014;p37"/>
            <p:cNvSpPr/>
            <p:nvPr/>
          </p:nvSpPr>
          <p:spPr>
            <a:xfrm rot="-5400000">
              <a:off x="30022" y="4313034"/>
              <a:ext cx="92491" cy="107739"/>
            </a:xfrm>
            <a:custGeom>
              <a:avLst/>
              <a:gdLst/>
              <a:ahLst/>
              <a:cxnLst/>
              <a:rect l="l" t="t" r="r" b="b"/>
              <a:pathLst>
                <a:path w="2220" h="2586" extrusionOk="0">
                  <a:moveTo>
                    <a:pt x="2093" y="1"/>
                  </a:moveTo>
                  <a:cubicBezTo>
                    <a:pt x="2059" y="4"/>
                    <a:pt x="2029" y="17"/>
                    <a:pt x="2010" y="44"/>
                  </a:cubicBezTo>
                  <a:lnTo>
                    <a:pt x="40" y="2403"/>
                  </a:lnTo>
                  <a:cubicBezTo>
                    <a:pt x="0" y="2449"/>
                    <a:pt x="7" y="2519"/>
                    <a:pt x="53" y="2559"/>
                  </a:cubicBezTo>
                  <a:cubicBezTo>
                    <a:pt x="74" y="2577"/>
                    <a:pt x="99" y="2585"/>
                    <a:pt x="124" y="2585"/>
                  </a:cubicBezTo>
                  <a:cubicBezTo>
                    <a:pt x="156" y="2585"/>
                    <a:pt x="187" y="2572"/>
                    <a:pt x="210" y="2546"/>
                  </a:cubicBezTo>
                  <a:lnTo>
                    <a:pt x="2179" y="187"/>
                  </a:lnTo>
                  <a:cubicBezTo>
                    <a:pt x="2219" y="140"/>
                    <a:pt x="2212" y="67"/>
                    <a:pt x="2166" y="31"/>
                  </a:cubicBezTo>
                  <a:cubicBezTo>
                    <a:pt x="2146"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5" name="Google Shape;10015;p37"/>
            <p:cNvSpPr/>
            <p:nvPr/>
          </p:nvSpPr>
          <p:spPr>
            <a:xfrm rot="-5400000">
              <a:off x="101807" y="4202587"/>
              <a:ext cx="9332" cy="158734"/>
            </a:xfrm>
            <a:custGeom>
              <a:avLst/>
              <a:gdLst/>
              <a:ahLst/>
              <a:cxnLst/>
              <a:rect l="l" t="t" r="r" b="b"/>
              <a:pathLst>
                <a:path w="224" h="3810" extrusionOk="0">
                  <a:moveTo>
                    <a:pt x="114" y="1"/>
                  </a:moveTo>
                  <a:cubicBezTo>
                    <a:pt x="50" y="1"/>
                    <a:pt x="1" y="51"/>
                    <a:pt x="1" y="110"/>
                  </a:cubicBezTo>
                  <a:lnTo>
                    <a:pt x="1" y="3697"/>
                  </a:lnTo>
                  <a:cubicBezTo>
                    <a:pt x="1" y="3760"/>
                    <a:pt x="50" y="3810"/>
                    <a:pt x="114" y="3810"/>
                  </a:cubicBezTo>
                  <a:cubicBezTo>
                    <a:pt x="174" y="3807"/>
                    <a:pt x="223" y="3757"/>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6" name="Google Shape;10016;p37"/>
            <p:cNvSpPr/>
            <p:nvPr/>
          </p:nvSpPr>
          <p:spPr>
            <a:xfrm rot="-5400000">
              <a:off x="31293" y="4141031"/>
              <a:ext cx="89824" cy="107614"/>
            </a:xfrm>
            <a:custGeom>
              <a:avLst/>
              <a:gdLst/>
              <a:ahLst/>
              <a:cxnLst/>
              <a:rect l="l" t="t" r="r" b="b"/>
              <a:pathLst>
                <a:path w="2156" h="2583" extrusionOk="0">
                  <a:moveTo>
                    <a:pt x="126" y="1"/>
                  </a:moveTo>
                  <a:cubicBezTo>
                    <a:pt x="100" y="1"/>
                    <a:pt x="77" y="11"/>
                    <a:pt x="57" y="27"/>
                  </a:cubicBezTo>
                  <a:cubicBezTo>
                    <a:pt x="7" y="64"/>
                    <a:pt x="0" y="134"/>
                    <a:pt x="40" y="184"/>
                  </a:cubicBezTo>
                  <a:lnTo>
                    <a:pt x="1943" y="2542"/>
                  </a:lnTo>
                  <a:cubicBezTo>
                    <a:pt x="1966" y="2569"/>
                    <a:pt x="1998" y="2582"/>
                    <a:pt x="2030" y="2582"/>
                  </a:cubicBezTo>
                  <a:cubicBezTo>
                    <a:pt x="2055" y="2582"/>
                    <a:pt x="2079" y="2575"/>
                    <a:pt x="2099" y="2559"/>
                  </a:cubicBezTo>
                  <a:cubicBezTo>
                    <a:pt x="2149" y="2519"/>
                    <a:pt x="2156" y="2449"/>
                    <a:pt x="2116" y="2403"/>
                  </a:cubicBezTo>
                  <a:lnTo>
                    <a:pt x="213" y="44"/>
                  </a:lnTo>
                  <a:cubicBezTo>
                    <a:pt x="190" y="17"/>
                    <a:pt x="16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7" name="Google Shape;10017;p37"/>
            <p:cNvSpPr/>
            <p:nvPr/>
          </p:nvSpPr>
          <p:spPr>
            <a:xfrm rot="-5400000">
              <a:off x="174300" y="4346198"/>
              <a:ext cx="22498" cy="22498"/>
            </a:xfrm>
            <a:custGeom>
              <a:avLst/>
              <a:gdLst/>
              <a:ahLst/>
              <a:cxnLst/>
              <a:rect l="l" t="t" r="r" b="b"/>
              <a:pathLst>
                <a:path w="540" h="540" extrusionOk="0">
                  <a:moveTo>
                    <a:pt x="270" y="1"/>
                  </a:moveTo>
                  <a:cubicBezTo>
                    <a:pt x="121" y="1"/>
                    <a:pt x="1" y="124"/>
                    <a:pt x="1" y="270"/>
                  </a:cubicBezTo>
                  <a:cubicBezTo>
                    <a:pt x="1" y="420"/>
                    <a:pt x="121" y="540"/>
                    <a:pt x="270" y="540"/>
                  </a:cubicBezTo>
                  <a:cubicBezTo>
                    <a:pt x="417" y="540"/>
                    <a:pt x="540" y="420"/>
                    <a:pt x="540" y="270"/>
                  </a:cubicBezTo>
                  <a:cubicBezTo>
                    <a:pt x="540" y="124"/>
                    <a:pt x="41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8" name="Google Shape;10018;p37"/>
            <p:cNvSpPr/>
            <p:nvPr/>
          </p:nvSpPr>
          <p:spPr>
            <a:xfrm rot="-5400000">
              <a:off x="53853" y="4448313"/>
              <a:ext cx="22373" cy="22373"/>
            </a:xfrm>
            <a:custGeom>
              <a:avLst/>
              <a:gdLst/>
              <a:ahLst/>
              <a:cxnLst/>
              <a:rect l="l" t="t" r="r" b="b"/>
              <a:pathLst>
                <a:path w="537" h="537" extrusionOk="0">
                  <a:moveTo>
                    <a:pt x="270" y="1"/>
                  </a:moveTo>
                  <a:cubicBezTo>
                    <a:pt x="120" y="1"/>
                    <a:pt x="0" y="121"/>
                    <a:pt x="0" y="267"/>
                  </a:cubicBezTo>
                  <a:cubicBezTo>
                    <a:pt x="0" y="417"/>
                    <a:pt x="120" y="536"/>
                    <a:pt x="270" y="536"/>
                  </a:cubicBezTo>
                  <a:cubicBezTo>
                    <a:pt x="416" y="536"/>
                    <a:pt x="536" y="417"/>
                    <a:pt x="536" y="267"/>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9" name="Google Shape;10019;p37"/>
            <p:cNvSpPr/>
            <p:nvPr/>
          </p:nvSpPr>
          <p:spPr>
            <a:xfrm rot="-5400000">
              <a:off x="53791" y="4094119"/>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16" y="536"/>
                    <a:pt x="540" y="417"/>
                    <a:pt x="540" y="267"/>
                  </a:cubicBezTo>
                  <a:cubicBezTo>
                    <a:pt x="540"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0" name="Google Shape;10020;p37"/>
            <p:cNvSpPr/>
            <p:nvPr/>
          </p:nvSpPr>
          <p:spPr>
            <a:xfrm rot="-5400000">
              <a:off x="174362" y="4196817"/>
              <a:ext cx="22373" cy="22498"/>
            </a:xfrm>
            <a:custGeom>
              <a:avLst/>
              <a:gdLst/>
              <a:ahLst/>
              <a:cxnLst/>
              <a:rect l="l" t="t" r="r" b="b"/>
              <a:pathLst>
                <a:path w="537" h="540" extrusionOk="0">
                  <a:moveTo>
                    <a:pt x="270" y="1"/>
                  </a:moveTo>
                  <a:cubicBezTo>
                    <a:pt x="120" y="1"/>
                    <a:pt x="0" y="124"/>
                    <a:pt x="0" y="270"/>
                  </a:cubicBezTo>
                  <a:cubicBezTo>
                    <a:pt x="0" y="420"/>
                    <a:pt x="120" y="540"/>
                    <a:pt x="270" y="540"/>
                  </a:cubicBezTo>
                  <a:cubicBezTo>
                    <a:pt x="416" y="540"/>
                    <a:pt x="536" y="420"/>
                    <a:pt x="536" y="270"/>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1" name="Google Shape;10021;p37"/>
            <p:cNvSpPr/>
            <p:nvPr/>
          </p:nvSpPr>
          <p:spPr>
            <a:xfrm rot="-5400000">
              <a:off x="-76071" y="3509761"/>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1" y="5509"/>
                    <a:pt x="13242" y="4611"/>
                    <a:pt x="13661" y="3407"/>
                  </a:cubicBezTo>
                  <a:cubicBezTo>
                    <a:pt x="14020" y="2372"/>
                    <a:pt x="13847" y="1181"/>
                    <a:pt x="13172" y="0"/>
                  </a:cubicBezTo>
                  <a:lnTo>
                    <a:pt x="12912" y="0"/>
                  </a:lnTo>
                  <a:cubicBezTo>
                    <a:pt x="13608" y="1161"/>
                    <a:pt x="13801" y="2332"/>
                    <a:pt x="13455" y="3334"/>
                  </a:cubicBezTo>
                  <a:cubicBezTo>
                    <a:pt x="13059" y="4468"/>
                    <a:pt x="12027" y="5316"/>
                    <a:pt x="10470" y="5789"/>
                  </a:cubicBezTo>
                  <a:cubicBezTo>
                    <a:pt x="8035" y="6527"/>
                    <a:pt x="7257" y="7702"/>
                    <a:pt x="7011" y="8311"/>
                  </a:cubicBezTo>
                  <a:cubicBezTo>
                    <a:pt x="6764" y="7702"/>
                    <a:pt x="5989" y="6527"/>
                    <a:pt x="3554" y="5789"/>
                  </a:cubicBezTo>
                  <a:cubicBezTo>
                    <a:pt x="1997" y="5316"/>
                    <a:pt x="966" y="4468"/>
                    <a:pt x="570" y="3334"/>
                  </a:cubicBezTo>
                  <a:cubicBezTo>
                    <a:pt x="220"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2" name="Google Shape;10022;p37"/>
            <p:cNvSpPr/>
            <p:nvPr/>
          </p:nvSpPr>
          <p:spPr>
            <a:xfrm rot="-5400000">
              <a:off x="-60198" y="3541174"/>
              <a:ext cx="489451" cy="342507"/>
            </a:xfrm>
            <a:custGeom>
              <a:avLst/>
              <a:gdLst/>
              <a:ahLst/>
              <a:cxnLst/>
              <a:rect l="l" t="t" r="r" b="b"/>
              <a:pathLst>
                <a:path w="11748" h="8221" extrusionOk="0">
                  <a:moveTo>
                    <a:pt x="666" y="0"/>
                  </a:moveTo>
                  <a:cubicBezTo>
                    <a:pt x="137" y="965"/>
                    <a:pt x="1" y="1936"/>
                    <a:pt x="297" y="2781"/>
                  </a:cubicBezTo>
                  <a:cubicBezTo>
                    <a:pt x="649" y="3793"/>
                    <a:pt x="1558"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8" y="1936"/>
                    <a:pt x="11611" y="965"/>
                    <a:pt x="11082" y="0"/>
                  </a:cubicBezTo>
                  <a:lnTo>
                    <a:pt x="10830" y="0"/>
                  </a:lnTo>
                  <a:cubicBezTo>
                    <a:pt x="11379" y="945"/>
                    <a:pt x="11525" y="1893"/>
                    <a:pt x="11242" y="2708"/>
                  </a:cubicBezTo>
                  <a:cubicBezTo>
                    <a:pt x="10916" y="3650"/>
                    <a:pt x="10058" y="4358"/>
                    <a:pt x="8760" y="4751"/>
                  </a:cubicBezTo>
                  <a:cubicBezTo>
                    <a:pt x="6771" y="5356"/>
                    <a:pt x="6099" y="6308"/>
                    <a:pt x="5876"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3" name="Google Shape;10023;p37"/>
            <p:cNvSpPr/>
            <p:nvPr/>
          </p:nvSpPr>
          <p:spPr>
            <a:xfrm rot="-5400000">
              <a:off x="73268" y="3610855"/>
              <a:ext cx="91116" cy="203105"/>
            </a:xfrm>
            <a:custGeom>
              <a:avLst/>
              <a:gdLst/>
              <a:ahLst/>
              <a:cxnLst/>
              <a:rect l="l" t="t" r="r" b="b"/>
              <a:pathLst>
                <a:path w="2187" h="4875" extrusionOk="0">
                  <a:moveTo>
                    <a:pt x="1092" y="223"/>
                  </a:moveTo>
                  <a:cubicBezTo>
                    <a:pt x="1464" y="223"/>
                    <a:pt x="1963" y="3041"/>
                    <a:pt x="1963" y="3780"/>
                  </a:cubicBezTo>
                  <a:lnTo>
                    <a:pt x="1966" y="3780"/>
                  </a:lnTo>
                  <a:cubicBezTo>
                    <a:pt x="1963" y="4262"/>
                    <a:pt x="1574" y="4651"/>
                    <a:pt x="1092" y="4651"/>
                  </a:cubicBezTo>
                  <a:cubicBezTo>
                    <a:pt x="612" y="4651"/>
                    <a:pt x="220" y="4262"/>
                    <a:pt x="220" y="3780"/>
                  </a:cubicBezTo>
                  <a:cubicBezTo>
                    <a:pt x="220" y="3041"/>
                    <a:pt x="716"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4" name="Google Shape;10024;p37"/>
            <p:cNvSpPr/>
            <p:nvPr/>
          </p:nvSpPr>
          <p:spPr>
            <a:xfrm rot="-5400000">
              <a:off x="13587" y="3732238"/>
              <a:ext cx="156401" cy="157026"/>
            </a:xfrm>
            <a:custGeom>
              <a:avLst/>
              <a:gdLst/>
              <a:ahLst/>
              <a:cxnLst/>
              <a:rect l="l" t="t" r="r" b="b"/>
              <a:pathLst>
                <a:path w="3754" h="3769" extrusionOk="0">
                  <a:moveTo>
                    <a:pt x="2722" y="0"/>
                  </a:moveTo>
                  <a:cubicBezTo>
                    <a:pt x="1794" y="569"/>
                    <a:pt x="543" y="1787"/>
                    <a:pt x="383" y="1980"/>
                  </a:cubicBezTo>
                  <a:cubicBezTo>
                    <a:pt x="0" y="2449"/>
                    <a:pt x="64" y="3134"/>
                    <a:pt x="529" y="3520"/>
                  </a:cubicBezTo>
                  <a:cubicBezTo>
                    <a:pt x="733" y="3687"/>
                    <a:pt x="979" y="3769"/>
                    <a:pt x="1224" y="3769"/>
                  </a:cubicBezTo>
                  <a:cubicBezTo>
                    <a:pt x="1539" y="3769"/>
                    <a:pt x="1851" y="3634"/>
                    <a:pt x="2066" y="3373"/>
                  </a:cubicBezTo>
                  <a:cubicBezTo>
                    <a:pt x="2246" y="3157"/>
                    <a:pt x="2748" y="2375"/>
                    <a:pt x="3154" y="1600"/>
                  </a:cubicBezTo>
                  <a:cubicBezTo>
                    <a:pt x="3633" y="692"/>
                    <a:pt x="3753" y="240"/>
                    <a:pt x="3736" y="0"/>
                  </a:cubicBezTo>
                  <a:lnTo>
                    <a:pt x="3524" y="0"/>
                  </a:lnTo>
                  <a:cubicBezTo>
                    <a:pt x="3613" y="462"/>
                    <a:pt x="2339" y="2695"/>
                    <a:pt x="1897" y="3230"/>
                  </a:cubicBezTo>
                  <a:cubicBezTo>
                    <a:pt x="1730" y="3430"/>
                    <a:pt x="1484" y="3546"/>
                    <a:pt x="1225" y="3546"/>
                  </a:cubicBezTo>
                  <a:cubicBezTo>
                    <a:pt x="1022" y="3546"/>
                    <a:pt x="825" y="3477"/>
                    <a:pt x="672" y="3347"/>
                  </a:cubicBezTo>
                  <a:cubicBezTo>
                    <a:pt x="300" y="3041"/>
                    <a:pt x="250" y="2492"/>
                    <a:pt x="553" y="2123"/>
                  </a:cubicBezTo>
                  <a:cubicBezTo>
                    <a:pt x="935" y="1660"/>
                    <a:pt x="2439"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5" name="Google Shape;10025;p37"/>
            <p:cNvSpPr/>
            <p:nvPr/>
          </p:nvSpPr>
          <p:spPr>
            <a:xfrm rot="-5400000">
              <a:off x="15920" y="3538799"/>
              <a:ext cx="151818" cy="157109"/>
            </a:xfrm>
            <a:custGeom>
              <a:avLst/>
              <a:gdLst/>
              <a:ahLst/>
              <a:cxnLst/>
              <a:rect l="l" t="t" r="r" b="b"/>
              <a:pathLst>
                <a:path w="3644" h="3771" extrusionOk="0">
                  <a:moveTo>
                    <a:pt x="14" y="0"/>
                  </a:moveTo>
                  <a:cubicBezTo>
                    <a:pt x="1" y="240"/>
                    <a:pt x="117" y="692"/>
                    <a:pt x="596" y="1600"/>
                  </a:cubicBezTo>
                  <a:cubicBezTo>
                    <a:pt x="1002" y="2375"/>
                    <a:pt x="1505" y="3154"/>
                    <a:pt x="1684" y="3373"/>
                  </a:cubicBezTo>
                  <a:cubicBezTo>
                    <a:pt x="1867" y="3596"/>
                    <a:pt x="2133" y="3739"/>
                    <a:pt x="2423" y="3766"/>
                  </a:cubicBezTo>
                  <a:cubicBezTo>
                    <a:pt x="2457" y="3769"/>
                    <a:pt x="2491" y="3771"/>
                    <a:pt x="2526" y="3771"/>
                  </a:cubicBezTo>
                  <a:cubicBezTo>
                    <a:pt x="2779" y="3771"/>
                    <a:pt x="3025" y="3684"/>
                    <a:pt x="3221" y="3520"/>
                  </a:cubicBezTo>
                  <a:cubicBezTo>
                    <a:pt x="3448" y="3337"/>
                    <a:pt x="3587" y="3071"/>
                    <a:pt x="3614" y="2781"/>
                  </a:cubicBezTo>
                  <a:cubicBezTo>
                    <a:pt x="3644" y="2492"/>
                    <a:pt x="3554" y="2206"/>
                    <a:pt x="3371" y="1983"/>
                  </a:cubicBezTo>
                  <a:cubicBezTo>
                    <a:pt x="3191" y="1767"/>
                    <a:pt x="2519" y="1128"/>
                    <a:pt x="1834" y="579"/>
                  </a:cubicBezTo>
                  <a:cubicBezTo>
                    <a:pt x="1581" y="373"/>
                    <a:pt x="1315" y="180"/>
                    <a:pt x="1042" y="3"/>
                  </a:cubicBezTo>
                  <a:lnTo>
                    <a:pt x="583" y="3"/>
                  </a:lnTo>
                  <a:cubicBezTo>
                    <a:pt x="796" y="100"/>
                    <a:pt x="1139" y="306"/>
                    <a:pt x="1694" y="752"/>
                  </a:cubicBezTo>
                  <a:cubicBezTo>
                    <a:pt x="2360" y="1281"/>
                    <a:pt x="3028" y="1920"/>
                    <a:pt x="3198" y="2123"/>
                  </a:cubicBezTo>
                  <a:cubicBezTo>
                    <a:pt x="3344" y="2302"/>
                    <a:pt x="3414" y="2532"/>
                    <a:pt x="3394" y="2761"/>
                  </a:cubicBezTo>
                  <a:cubicBezTo>
                    <a:pt x="3371" y="2991"/>
                    <a:pt x="3258" y="3204"/>
                    <a:pt x="3082" y="3350"/>
                  </a:cubicBezTo>
                  <a:cubicBezTo>
                    <a:pt x="2925" y="3480"/>
                    <a:pt x="2729" y="3550"/>
                    <a:pt x="2529" y="3550"/>
                  </a:cubicBezTo>
                  <a:cubicBezTo>
                    <a:pt x="2503" y="3550"/>
                    <a:pt x="2473" y="3546"/>
                    <a:pt x="2446" y="3546"/>
                  </a:cubicBezTo>
                  <a:cubicBezTo>
                    <a:pt x="2213" y="3523"/>
                    <a:pt x="2004" y="3410"/>
                    <a:pt x="1857" y="3234"/>
                  </a:cubicBezTo>
                  <a:cubicBezTo>
                    <a:pt x="1688" y="3027"/>
                    <a:pt x="1189" y="2249"/>
                    <a:pt x="793" y="1497"/>
                  </a:cubicBezTo>
                  <a:cubicBezTo>
                    <a:pt x="267" y="496"/>
                    <a:pt x="221" y="13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6" name="Google Shape;10026;p37"/>
            <p:cNvSpPr/>
            <p:nvPr/>
          </p:nvSpPr>
          <p:spPr>
            <a:xfrm rot="-5400000">
              <a:off x="30106" y="3743591"/>
              <a:ext cx="92324" cy="107739"/>
            </a:xfrm>
            <a:custGeom>
              <a:avLst/>
              <a:gdLst/>
              <a:ahLst/>
              <a:cxnLst/>
              <a:rect l="l" t="t" r="r" b="b"/>
              <a:pathLst>
                <a:path w="2216" h="2586" extrusionOk="0">
                  <a:moveTo>
                    <a:pt x="2090" y="1"/>
                  </a:moveTo>
                  <a:cubicBezTo>
                    <a:pt x="2056" y="4"/>
                    <a:pt x="2026" y="17"/>
                    <a:pt x="2006" y="44"/>
                  </a:cubicBezTo>
                  <a:lnTo>
                    <a:pt x="37" y="2403"/>
                  </a:lnTo>
                  <a:cubicBezTo>
                    <a:pt x="0" y="2449"/>
                    <a:pt x="7"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7" name="Google Shape;10027;p37"/>
            <p:cNvSpPr/>
            <p:nvPr/>
          </p:nvSpPr>
          <p:spPr>
            <a:xfrm rot="-5400000">
              <a:off x="101807" y="3633061"/>
              <a:ext cx="9332" cy="158734"/>
            </a:xfrm>
            <a:custGeom>
              <a:avLst/>
              <a:gdLst/>
              <a:ahLst/>
              <a:cxnLst/>
              <a:rect l="l" t="t" r="r" b="b"/>
              <a:pathLst>
                <a:path w="224" h="3810" extrusionOk="0">
                  <a:moveTo>
                    <a:pt x="111" y="1"/>
                  </a:moveTo>
                  <a:cubicBezTo>
                    <a:pt x="51" y="1"/>
                    <a:pt x="1" y="51"/>
                    <a:pt x="1" y="110"/>
                  </a:cubicBezTo>
                  <a:lnTo>
                    <a:pt x="1" y="3697"/>
                  </a:lnTo>
                  <a:cubicBezTo>
                    <a:pt x="1" y="3757"/>
                    <a:pt x="51" y="3810"/>
                    <a:pt x="111" y="3810"/>
                  </a:cubicBezTo>
                  <a:cubicBezTo>
                    <a:pt x="174" y="3810"/>
                    <a:pt x="224" y="3757"/>
                    <a:pt x="224" y="3697"/>
                  </a:cubicBezTo>
                  <a:lnTo>
                    <a:pt x="224" y="110"/>
                  </a:lnTo>
                  <a:cubicBezTo>
                    <a:pt x="224" y="51"/>
                    <a:pt x="174"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8" name="Google Shape;10028;p37"/>
            <p:cNvSpPr/>
            <p:nvPr/>
          </p:nvSpPr>
          <p:spPr>
            <a:xfrm rot="-5400000">
              <a:off x="31356" y="3571567"/>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9" name="Google Shape;10029;p37"/>
            <p:cNvSpPr/>
            <p:nvPr/>
          </p:nvSpPr>
          <p:spPr>
            <a:xfrm rot="-5400000">
              <a:off x="174383" y="3776713"/>
              <a:ext cx="22331" cy="22498"/>
            </a:xfrm>
            <a:custGeom>
              <a:avLst/>
              <a:gdLst/>
              <a:ahLst/>
              <a:cxnLst/>
              <a:rect l="l" t="t" r="r" b="b"/>
              <a:pathLst>
                <a:path w="536" h="540" extrusionOk="0">
                  <a:moveTo>
                    <a:pt x="266" y="1"/>
                  </a:moveTo>
                  <a:cubicBezTo>
                    <a:pt x="120" y="1"/>
                    <a:pt x="0" y="121"/>
                    <a:pt x="0" y="270"/>
                  </a:cubicBezTo>
                  <a:cubicBezTo>
                    <a:pt x="0" y="420"/>
                    <a:pt x="120" y="540"/>
                    <a:pt x="266" y="540"/>
                  </a:cubicBezTo>
                  <a:cubicBezTo>
                    <a:pt x="416" y="540"/>
                    <a:pt x="536" y="420"/>
                    <a:pt x="536" y="270"/>
                  </a:cubicBezTo>
                  <a:cubicBezTo>
                    <a:pt x="536" y="124"/>
                    <a:pt x="416"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0" name="Google Shape;10030;p37"/>
            <p:cNvSpPr/>
            <p:nvPr/>
          </p:nvSpPr>
          <p:spPr>
            <a:xfrm rot="-5400000">
              <a:off x="53791" y="3878849"/>
              <a:ext cx="22498" cy="22373"/>
            </a:xfrm>
            <a:custGeom>
              <a:avLst/>
              <a:gdLst/>
              <a:ahLst/>
              <a:cxnLst/>
              <a:rect l="l" t="t" r="r" b="b"/>
              <a:pathLst>
                <a:path w="540" h="537" extrusionOk="0">
                  <a:moveTo>
                    <a:pt x="267" y="1"/>
                  </a:moveTo>
                  <a:cubicBezTo>
                    <a:pt x="120" y="1"/>
                    <a:pt x="0" y="119"/>
                    <a:pt x="0" y="267"/>
                  </a:cubicBezTo>
                  <a:cubicBezTo>
                    <a:pt x="0" y="417"/>
                    <a:pt x="120" y="536"/>
                    <a:pt x="270" y="536"/>
                  </a:cubicBezTo>
                  <a:cubicBezTo>
                    <a:pt x="272" y="536"/>
                    <a:pt x="274" y="536"/>
                    <a:pt x="276" y="536"/>
                  </a:cubicBezTo>
                  <a:cubicBezTo>
                    <a:pt x="423" y="536"/>
                    <a:pt x="539" y="415"/>
                    <a:pt x="539" y="267"/>
                  </a:cubicBezTo>
                  <a:cubicBezTo>
                    <a:pt x="539" y="121"/>
                    <a:pt x="419" y="1"/>
                    <a:pt x="273" y="1"/>
                  </a:cubicBezTo>
                  <a:cubicBezTo>
                    <a:pt x="271" y="1"/>
                    <a:pt x="26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1" name="Google Shape;10031;p37"/>
            <p:cNvSpPr/>
            <p:nvPr/>
          </p:nvSpPr>
          <p:spPr>
            <a:xfrm rot="-5400000">
              <a:off x="53853" y="3524655"/>
              <a:ext cx="22373" cy="22373"/>
            </a:xfrm>
            <a:custGeom>
              <a:avLst/>
              <a:gdLst/>
              <a:ahLst/>
              <a:cxnLst/>
              <a:rect l="l" t="t" r="r" b="b"/>
              <a:pathLst>
                <a:path w="537" h="537" extrusionOk="0">
                  <a:moveTo>
                    <a:pt x="267" y="1"/>
                  </a:moveTo>
                  <a:cubicBezTo>
                    <a:pt x="121" y="1"/>
                    <a:pt x="1" y="121"/>
                    <a:pt x="1" y="267"/>
                  </a:cubicBezTo>
                  <a:cubicBezTo>
                    <a:pt x="1" y="417"/>
                    <a:pt x="121" y="536"/>
                    <a:pt x="267" y="536"/>
                  </a:cubicBezTo>
                  <a:cubicBezTo>
                    <a:pt x="417" y="536"/>
                    <a:pt x="536" y="417"/>
                    <a:pt x="536" y="267"/>
                  </a:cubicBezTo>
                  <a:cubicBezTo>
                    <a:pt x="536" y="121"/>
                    <a:pt x="41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2" name="Google Shape;10032;p37"/>
            <p:cNvSpPr/>
            <p:nvPr/>
          </p:nvSpPr>
          <p:spPr>
            <a:xfrm rot="-5400000">
              <a:off x="174300" y="3627353"/>
              <a:ext cx="22498" cy="22498"/>
            </a:xfrm>
            <a:custGeom>
              <a:avLst/>
              <a:gdLst/>
              <a:ahLst/>
              <a:cxnLst/>
              <a:rect l="l" t="t" r="r" b="b"/>
              <a:pathLst>
                <a:path w="540" h="540" extrusionOk="0">
                  <a:moveTo>
                    <a:pt x="270" y="1"/>
                  </a:moveTo>
                  <a:cubicBezTo>
                    <a:pt x="123" y="1"/>
                    <a:pt x="0" y="124"/>
                    <a:pt x="0" y="270"/>
                  </a:cubicBezTo>
                  <a:cubicBezTo>
                    <a:pt x="0" y="420"/>
                    <a:pt x="123"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3" name="Google Shape;10033;p37"/>
            <p:cNvSpPr/>
            <p:nvPr/>
          </p:nvSpPr>
          <p:spPr>
            <a:xfrm rot="-5400000">
              <a:off x="-76134" y="2940297"/>
              <a:ext cx="584275" cy="405459"/>
            </a:xfrm>
            <a:custGeom>
              <a:avLst/>
              <a:gdLst/>
              <a:ahLst/>
              <a:cxnLst/>
              <a:rect l="l" t="t" r="r" b="b"/>
              <a:pathLst>
                <a:path w="14024" h="9732" extrusionOk="0">
                  <a:moveTo>
                    <a:pt x="849" y="0"/>
                  </a:moveTo>
                  <a:cubicBezTo>
                    <a:pt x="177" y="1181"/>
                    <a:pt x="1" y="2372"/>
                    <a:pt x="360" y="3407"/>
                  </a:cubicBezTo>
                  <a:cubicBezTo>
                    <a:pt x="779" y="4611"/>
                    <a:pt x="1860" y="5509"/>
                    <a:pt x="3491" y="6002"/>
                  </a:cubicBezTo>
                  <a:cubicBezTo>
                    <a:pt x="6681" y="6970"/>
                    <a:pt x="6901" y="8706"/>
                    <a:pt x="6901" y="8723"/>
                  </a:cubicBezTo>
                  <a:lnTo>
                    <a:pt x="7010" y="9731"/>
                  </a:lnTo>
                  <a:lnTo>
                    <a:pt x="7123" y="8726"/>
                  </a:lnTo>
                  <a:cubicBezTo>
                    <a:pt x="7123" y="8706"/>
                    <a:pt x="7356" y="6967"/>
                    <a:pt x="10534" y="6002"/>
                  </a:cubicBezTo>
                  <a:cubicBezTo>
                    <a:pt x="12164" y="5509"/>
                    <a:pt x="13245" y="4611"/>
                    <a:pt x="13664" y="3407"/>
                  </a:cubicBezTo>
                  <a:cubicBezTo>
                    <a:pt x="14023" y="2372"/>
                    <a:pt x="13847" y="1181"/>
                    <a:pt x="13175" y="0"/>
                  </a:cubicBezTo>
                  <a:lnTo>
                    <a:pt x="12916" y="0"/>
                  </a:lnTo>
                  <a:cubicBezTo>
                    <a:pt x="13611" y="1161"/>
                    <a:pt x="13804" y="2332"/>
                    <a:pt x="13455" y="3334"/>
                  </a:cubicBezTo>
                  <a:cubicBezTo>
                    <a:pt x="13059" y="4468"/>
                    <a:pt x="12027" y="5316"/>
                    <a:pt x="10470" y="5789"/>
                  </a:cubicBezTo>
                  <a:cubicBezTo>
                    <a:pt x="8035" y="6527"/>
                    <a:pt x="7257" y="7702"/>
                    <a:pt x="7014" y="8311"/>
                  </a:cubicBezTo>
                  <a:cubicBezTo>
                    <a:pt x="6768" y="7702"/>
                    <a:pt x="5989" y="6527"/>
                    <a:pt x="3554" y="5789"/>
                  </a:cubicBezTo>
                  <a:cubicBezTo>
                    <a:pt x="1997" y="5316"/>
                    <a:pt x="965" y="4468"/>
                    <a:pt x="570" y="3334"/>
                  </a:cubicBezTo>
                  <a:cubicBezTo>
                    <a:pt x="224" y="2332"/>
                    <a:pt x="416"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4" name="Google Shape;10034;p37"/>
            <p:cNvSpPr/>
            <p:nvPr/>
          </p:nvSpPr>
          <p:spPr>
            <a:xfrm rot="-5400000">
              <a:off x="-60135" y="2971710"/>
              <a:ext cx="489326" cy="342507"/>
            </a:xfrm>
            <a:custGeom>
              <a:avLst/>
              <a:gdLst/>
              <a:ahLst/>
              <a:cxnLst/>
              <a:rect l="l" t="t" r="r" b="b"/>
              <a:pathLst>
                <a:path w="11745" h="8221" extrusionOk="0">
                  <a:moveTo>
                    <a:pt x="663" y="0"/>
                  </a:moveTo>
                  <a:cubicBezTo>
                    <a:pt x="137"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71" y="5356"/>
                    <a:pt x="6099"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5" name="Google Shape;10035;p37"/>
            <p:cNvSpPr/>
            <p:nvPr/>
          </p:nvSpPr>
          <p:spPr>
            <a:xfrm rot="-5400000">
              <a:off x="73268" y="3041328"/>
              <a:ext cx="91116" cy="203105"/>
            </a:xfrm>
            <a:custGeom>
              <a:avLst/>
              <a:gdLst/>
              <a:ahLst/>
              <a:cxnLst/>
              <a:rect l="l" t="t" r="r" b="b"/>
              <a:pathLst>
                <a:path w="2187" h="4875" extrusionOk="0">
                  <a:moveTo>
                    <a:pt x="1092" y="223"/>
                  </a:moveTo>
                  <a:cubicBezTo>
                    <a:pt x="1464" y="223"/>
                    <a:pt x="1963" y="3041"/>
                    <a:pt x="1963" y="3780"/>
                  </a:cubicBezTo>
                  <a:cubicBezTo>
                    <a:pt x="1960" y="4259"/>
                    <a:pt x="1571" y="4648"/>
                    <a:pt x="1092" y="4651"/>
                  </a:cubicBezTo>
                  <a:cubicBezTo>
                    <a:pt x="613" y="4648"/>
                    <a:pt x="223" y="4262"/>
                    <a:pt x="220" y="3780"/>
                  </a:cubicBezTo>
                  <a:cubicBezTo>
                    <a:pt x="220" y="3041"/>
                    <a:pt x="719" y="223"/>
                    <a:pt x="1092" y="223"/>
                  </a:cubicBezTo>
                  <a:close/>
                  <a:moveTo>
                    <a:pt x="1092" y="0"/>
                  </a:moveTo>
                  <a:cubicBezTo>
                    <a:pt x="390" y="0"/>
                    <a:pt x="0" y="3421"/>
                    <a:pt x="0" y="3780"/>
                  </a:cubicBezTo>
                  <a:cubicBezTo>
                    <a:pt x="0" y="4382"/>
                    <a:pt x="490" y="4871"/>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6" name="Google Shape;10036;p37"/>
            <p:cNvSpPr/>
            <p:nvPr/>
          </p:nvSpPr>
          <p:spPr>
            <a:xfrm rot="-5400000">
              <a:off x="13607" y="3162858"/>
              <a:ext cx="156359" cy="157026"/>
            </a:xfrm>
            <a:custGeom>
              <a:avLst/>
              <a:gdLst/>
              <a:ahLst/>
              <a:cxnLst/>
              <a:rect l="l" t="t" r="r" b="b"/>
              <a:pathLst>
                <a:path w="3753" h="3769" extrusionOk="0">
                  <a:moveTo>
                    <a:pt x="2725" y="0"/>
                  </a:moveTo>
                  <a:cubicBezTo>
                    <a:pt x="1797" y="569"/>
                    <a:pt x="543" y="1787"/>
                    <a:pt x="383" y="1980"/>
                  </a:cubicBezTo>
                  <a:cubicBezTo>
                    <a:pt x="0" y="2445"/>
                    <a:pt x="67" y="3134"/>
                    <a:pt x="529" y="3520"/>
                  </a:cubicBezTo>
                  <a:cubicBezTo>
                    <a:pt x="733" y="3687"/>
                    <a:pt x="978" y="3768"/>
                    <a:pt x="1223" y="3768"/>
                  </a:cubicBezTo>
                  <a:cubicBezTo>
                    <a:pt x="1539" y="3768"/>
                    <a:pt x="1852" y="3633"/>
                    <a:pt x="2070" y="3370"/>
                  </a:cubicBezTo>
                  <a:cubicBezTo>
                    <a:pt x="2249" y="3154"/>
                    <a:pt x="2748" y="2375"/>
                    <a:pt x="3157" y="1597"/>
                  </a:cubicBezTo>
                  <a:cubicBezTo>
                    <a:pt x="3637" y="689"/>
                    <a:pt x="3753" y="240"/>
                    <a:pt x="3740" y="0"/>
                  </a:cubicBezTo>
                  <a:lnTo>
                    <a:pt x="3527" y="0"/>
                  </a:lnTo>
                  <a:cubicBezTo>
                    <a:pt x="3613" y="462"/>
                    <a:pt x="2342" y="2691"/>
                    <a:pt x="1900" y="3230"/>
                  </a:cubicBezTo>
                  <a:cubicBezTo>
                    <a:pt x="1734" y="3430"/>
                    <a:pt x="1487" y="3546"/>
                    <a:pt x="1228"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7" name="Google Shape;10037;p37"/>
            <p:cNvSpPr/>
            <p:nvPr/>
          </p:nvSpPr>
          <p:spPr>
            <a:xfrm rot="-5400000">
              <a:off x="15836" y="2969315"/>
              <a:ext cx="151985" cy="157109"/>
            </a:xfrm>
            <a:custGeom>
              <a:avLst/>
              <a:gdLst/>
              <a:ahLst/>
              <a:cxnLst/>
              <a:rect l="l" t="t" r="r" b="b"/>
              <a:pathLst>
                <a:path w="3648" h="3771" extrusionOk="0">
                  <a:moveTo>
                    <a:pt x="14" y="0"/>
                  </a:moveTo>
                  <a:cubicBezTo>
                    <a:pt x="1" y="240"/>
                    <a:pt x="121" y="692"/>
                    <a:pt x="596" y="1600"/>
                  </a:cubicBezTo>
                  <a:cubicBezTo>
                    <a:pt x="1006" y="2375"/>
                    <a:pt x="1505" y="3157"/>
                    <a:pt x="1684" y="3373"/>
                  </a:cubicBezTo>
                  <a:cubicBezTo>
                    <a:pt x="1871" y="3596"/>
                    <a:pt x="2137" y="3739"/>
                    <a:pt x="2423" y="3766"/>
                  </a:cubicBezTo>
                  <a:cubicBezTo>
                    <a:pt x="2457" y="3769"/>
                    <a:pt x="2491" y="3771"/>
                    <a:pt x="2526" y="3771"/>
                  </a:cubicBezTo>
                  <a:cubicBezTo>
                    <a:pt x="2780" y="3771"/>
                    <a:pt x="3028" y="3684"/>
                    <a:pt x="3225" y="3523"/>
                  </a:cubicBezTo>
                  <a:cubicBezTo>
                    <a:pt x="3447" y="3340"/>
                    <a:pt x="3591" y="3071"/>
                    <a:pt x="3617" y="2785"/>
                  </a:cubicBezTo>
                  <a:cubicBezTo>
                    <a:pt x="3647" y="2495"/>
                    <a:pt x="3557" y="2206"/>
                    <a:pt x="3371" y="1983"/>
                  </a:cubicBezTo>
                  <a:cubicBezTo>
                    <a:pt x="3191" y="1767"/>
                    <a:pt x="2523" y="1128"/>
                    <a:pt x="1837" y="579"/>
                  </a:cubicBezTo>
                  <a:cubicBezTo>
                    <a:pt x="1581" y="373"/>
                    <a:pt x="1318" y="180"/>
                    <a:pt x="1042" y="3"/>
                  </a:cubicBezTo>
                  <a:lnTo>
                    <a:pt x="586" y="3"/>
                  </a:lnTo>
                  <a:cubicBezTo>
                    <a:pt x="799" y="100"/>
                    <a:pt x="1142" y="306"/>
                    <a:pt x="1698" y="752"/>
                  </a:cubicBezTo>
                  <a:cubicBezTo>
                    <a:pt x="2360" y="1281"/>
                    <a:pt x="3032" y="1920"/>
                    <a:pt x="3198" y="2123"/>
                  </a:cubicBezTo>
                  <a:cubicBezTo>
                    <a:pt x="3348" y="2302"/>
                    <a:pt x="3418" y="2532"/>
                    <a:pt x="3394" y="2761"/>
                  </a:cubicBezTo>
                  <a:cubicBezTo>
                    <a:pt x="3374" y="2991"/>
                    <a:pt x="3261" y="3204"/>
                    <a:pt x="3082" y="3350"/>
                  </a:cubicBezTo>
                  <a:cubicBezTo>
                    <a:pt x="2928" y="3480"/>
                    <a:pt x="2732" y="3550"/>
                    <a:pt x="2529" y="3550"/>
                  </a:cubicBezTo>
                  <a:cubicBezTo>
                    <a:pt x="2503" y="3550"/>
                    <a:pt x="2476" y="3546"/>
                    <a:pt x="2446" y="3546"/>
                  </a:cubicBezTo>
                  <a:cubicBezTo>
                    <a:pt x="2217" y="3523"/>
                    <a:pt x="2004" y="3410"/>
                    <a:pt x="1857" y="3234"/>
                  </a:cubicBezTo>
                  <a:cubicBezTo>
                    <a:pt x="1688" y="3027"/>
                    <a:pt x="1192" y="2249"/>
                    <a:pt x="796" y="1497"/>
                  </a:cubicBezTo>
                  <a:cubicBezTo>
                    <a:pt x="270" y="496"/>
                    <a:pt x="224"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8" name="Google Shape;10038;p37"/>
            <p:cNvSpPr/>
            <p:nvPr/>
          </p:nvSpPr>
          <p:spPr>
            <a:xfrm rot="-5400000">
              <a:off x="30106" y="3174190"/>
              <a:ext cx="92324" cy="107739"/>
            </a:xfrm>
            <a:custGeom>
              <a:avLst/>
              <a:gdLst/>
              <a:ahLst/>
              <a:cxnLst/>
              <a:rect l="l" t="t" r="r" b="b"/>
              <a:pathLst>
                <a:path w="2216" h="2586" extrusionOk="0">
                  <a:moveTo>
                    <a:pt x="2093" y="1"/>
                  </a:moveTo>
                  <a:cubicBezTo>
                    <a:pt x="2059" y="1"/>
                    <a:pt x="2026" y="17"/>
                    <a:pt x="2006" y="44"/>
                  </a:cubicBezTo>
                  <a:lnTo>
                    <a:pt x="37" y="2403"/>
                  </a:lnTo>
                  <a:cubicBezTo>
                    <a:pt x="0" y="2449"/>
                    <a:pt x="3" y="2519"/>
                    <a:pt x="53" y="2559"/>
                  </a:cubicBezTo>
                  <a:cubicBezTo>
                    <a:pt x="74" y="2577"/>
                    <a:pt x="99" y="2585"/>
                    <a:pt x="124" y="2585"/>
                  </a:cubicBezTo>
                  <a:cubicBezTo>
                    <a:pt x="156" y="2585"/>
                    <a:pt x="187" y="2572"/>
                    <a:pt x="210" y="2546"/>
                  </a:cubicBezTo>
                  <a:lnTo>
                    <a:pt x="2179" y="187"/>
                  </a:lnTo>
                  <a:cubicBezTo>
                    <a:pt x="2216" y="140"/>
                    <a:pt x="2209" y="67"/>
                    <a:pt x="2163" y="31"/>
                  </a:cubicBezTo>
                  <a:cubicBezTo>
                    <a:pt x="2143"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9" name="Google Shape;10039;p37"/>
            <p:cNvSpPr/>
            <p:nvPr/>
          </p:nvSpPr>
          <p:spPr>
            <a:xfrm rot="-5400000">
              <a:off x="101807" y="3063659"/>
              <a:ext cx="9332" cy="158734"/>
            </a:xfrm>
            <a:custGeom>
              <a:avLst/>
              <a:gdLst/>
              <a:ahLst/>
              <a:cxnLst/>
              <a:rect l="l" t="t" r="r" b="b"/>
              <a:pathLst>
                <a:path w="224" h="3810" extrusionOk="0">
                  <a:moveTo>
                    <a:pt x="114" y="1"/>
                  </a:moveTo>
                  <a:cubicBezTo>
                    <a:pt x="50" y="1"/>
                    <a:pt x="1" y="51"/>
                    <a:pt x="1" y="110"/>
                  </a:cubicBezTo>
                  <a:lnTo>
                    <a:pt x="1" y="3697"/>
                  </a:lnTo>
                  <a:cubicBezTo>
                    <a:pt x="1" y="3757"/>
                    <a:pt x="50" y="3807"/>
                    <a:pt x="114" y="3810"/>
                  </a:cubicBezTo>
                  <a:cubicBezTo>
                    <a:pt x="174" y="3810"/>
                    <a:pt x="223" y="3760"/>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0" name="Google Shape;10040;p37"/>
            <p:cNvSpPr/>
            <p:nvPr/>
          </p:nvSpPr>
          <p:spPr>
            <a:xfrm rot="-5400000">
              <a:off x="31356" y="300216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5" y="2582"/>
                    <a:pt x="2028" y="2582"/>
                  </a:cubicBezTo>
                  <a:cubicBezTo>
                    <a:pt x="2053" y="2582"/>
                    <a:pt x="2078" y="2575"/>
                    <a:pt x="2099" y="2559"/>
                  </a:cubicBezTo>
                  <a:cubicBezTo>
                    <a:pt x="2146" y="2519"/>
                    <a:pt x="2153" y="2449"/>
                    <a:pt x="2116" y="2403"/>
                  </a:cubicBezTo>
                  <a:lnTo>
                    <a:pt x="210" y="44"/>
                  </a:lnTo>
                  <a:cubicBezTo>
                    <a:pt x="190" y="17"/>
                    <a:pt x="15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1" name="Google Shape;10041;p37"/>
            <p:cNvSpPr/>
            <p:nvPr/>
          </p:nvSpPr>
          <p:spPr>
            <a:xfrm rot="-5400000">
              <a:off x="174300" y="3207228"/>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9" y="420"/>
                    <a:pt x="539" y="270"/>
                  </a:cubicBezTo>
                  <a:cubicBezTo>
                    <a:pt x="539" y="124"/>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2" name="Google Shape;10042;p37"/>
            <p:cNvSpPr/>
            <p:nvPr/>
          </p:nvSpPr>
          <p:spPr>
            <a:xfrm rot="-5400000">
              <a:off x="53791" y="3309322"/>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6" y="536"/>
                    <a:pt x="539" y="417"/>
                    <a:pt x="539" y="267"/>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3" name="Google Shape;10043;p37"/>
            <p:cNvSpPr/>
            <p:nvPr/>
          </p:nvSpPr>
          <p:spPr>
            <a:xfrm rot="-5400000">
              <a:off x="53791" y="2955191"/>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20" y="536"/>
                    <a:pt x="540" y="417"/>
                    <a:pt x="540" y="267"/>
                  </a:cubicBezTo>
                  <a:cubicBezTo>
                    <a:pt x="540"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4" name="Google Shape;10044;p37"/>
            <p:cNvSpPr/>
            <p:nvPr/>
          </p:nvSpPr>
          <p:spPr>
            <a:xfrm rot="-5400000">
              <a:off x="174300" y="3057827"/>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6" y="420"/>
                    <a:pt x="539" y="270"/>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5" name="Google Shape;10045;p37"/>
            <p:cNvSpPr/>
            <p:nvPr/>
          </p:nvSpPr>
          <p:spPr>
            <a:xfrm rot="-5400000">
              <a:off x="-76071" y="2370833"/>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2"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6" name="Google Shape;10046;p37"/>
            <p:cNvSpPr/>
            <p:nvPr/>
          </p:nvSpPr>
          <p:spPr>
            <a:xfrm rot="-5400000">
              <a:off x="-60135" y="2402184"/>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79" y="5766"/>
                    <a:pt x="8824" y="4964"/>
                  </a:cubicBezTo>
                  <a:cubicBezTo>
                    <a:pt x="10191" y="4548"/>
                    <a:pt x="11099" y="3793"/>
                    <a:pt x="11452" y="2781"/>
                  </a:cubicBezTo>
                  <a:cubicBezTo>
                    <a:pt x="11745"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88" y="4358"/>
                    <a:pt x="829"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7" name="Google Shape;10047;p37"/>
            <p:cNvSpPr/>
            <p:nvPr/>
          </p:nvSpPr>
          <p:spPr>
            <a:xfrm rot="-5400000">
              <a:off x="73268" y="2471927"/>
              <a:ext cx="91116" cy="203105"/>
            </a:xfrm>
            <a:custGeom>
              <a:avLst/>
              <a:gdLst/>
              <a:ahLst/>
              <a:cxnLst/>
              <a:rect l="l" t="t" r="r" b="b"/>
              <a:pathLst>
                <a:path w="2187" h="4875" extrusionOk="0">
                  <a:moveTo>
                    <a:pt x="1095" y="223"/>
                  </a:moveTo>
                  <a:cubicBezTo>
                    <a:pt x="1464" y="223"/>
                    <a:pt x="1963" y="3041"/>
                    <a:pt x="1963" y="3780"/>
                  </a:cubicBezTo>
                  <a:cubicBezTo>
                    <a:pt x="1963" y="4262"/>
                    <a:pt x="1574" y="4651"/>
                    <a:pt x="1095" y="4651"/>
                  </a:cubicBezTo>
                  <a:cubicBezTo>
                    <a:pt x="612" y="4651"/>
                    <a:pt x="223" y="4262"/>
                    <a:pt x="223" y="3780"/>
                  </a:cubicBezTo>
                  <a:cubicBezTo>
                    <a:pt x="223" y="3041"/>
                    <a:pt x="722" y="223"/>
                    <a:pt x="1095" y="223"/>
                  </a:cubicBezTo>
                  <a:close/>
                  <a:moveTo>
                    <a:pt x="1095" y="0"/>
                  </a:moveTo>
                  <a:cubicBezTo>
                    <a:pt x="390" y="0"/>
                    <a:pt x="0" y="3421"/>
                    <a:pt x="0" y="3780"/>
                  </a:cubicBezTo>
                  <a:cubicBezTo>
                    <a:pt x="0" y="4385"/>
                    <a:pt x="489"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8" name="Google Shape;10048;p37"/>
            <p:cNvSpPr/>
            <p:nvPr/>
          </p:nvSpPr>
          <p:spPr>
            <a:xfrm rot="-5400000">
              <a:off x="13587" y="2593311"/>
              <a:ext cx="156401" cy="157026"/>
            </a:xfrm>
            <a:custGeom>
              <a:avLst/>
              <a:gdLst/>
              <a:ahLst/>
              <a:cxnLst/>
              <a:rect l="l" t="t" r="r" b="b"/>
              <a:pathLst>
                <a:path w="3754" h="3769" extrusionOk="0">
                  <a:moveTo>
                    <a:pt x="2722" y="0"/>
                  </a:moveTo>
                  <a:cubicBezTo>
                    <a:pt x="1794" y="569"/>
                    <a:pt x="543" y="1787"/>
                    <a:pt x="383" y="1980"/>
                  </a:cubicBezTo>
                  <a:cubicBezTo>
                    <a:pt x="0" y="2449"/>
                    <a:pt x="67" y="3134"/>
                    <a:pt x="529" y="3520"/>
                  </a:cubicBezTo>
                  <a:cubicBezTo>
                    <a:pt x="733" y="3687"/>
                    <a:pt x="979" y="3769"/>
                    <a:pt x="1224" y="3769"/>
                  </a:cubicBezTo>
                  <a:cubicBezTo>
                    <a:pt x="1540" y="3769"/>
                    <a:pt x="1853" y="3634"/>
                    <a:pt x="2070" y="3373"/>
                  </a:cubicBezTo>
                  <a:cubicBezTo>
                    <a:pt x="2249" y="3157"/>
                    <a:pt x="2748" y="2375"/>
                    <a:pt x="3154" y="1600"/>
                  </a:cubicBezTo>
                  <a:cubicBezTo>
                    <a:pt x="3633" y="692"/>
                    <a:pt x="3753" y="240"/>
                    <a:pt x="3737" y="0"/>
                  </a:cubicBezTo>
                  <a:lnTo>
                    <a:pt x="3524" y="0"/>
                  </a:lnTo>
                  <a:cubicBezTo>
                    <a:pt x="3613" y="462"/>
                    <a:pt x="2339" y="2695"/>
                    <a:pt x="1897" y="3230"/>
                  </a:cubicBezTo>
                  <a:cubicBezTo>
                    <a:pt x="1730" y="3430"/>
                    <a:pt x="1484" y="3546"/>
                    <a:pt x="1225" y="3546"/>
                  </a:cubicBezTo>
                  <a:cubicBezTo>
                    <a:pt x="1022" y="3546"/>
                    <a:pt x="826" y="3477"/>
                    <a:pt x="672" y="3347"/>
                  </a:cubicBezTo>
                  <a:cubicBezTo>
                    <a:pt x="300" y="3041"/>
                    <a:pt x="250" y="2492"/>
                    <a:pt x="553" y="2123"/>
                  </a:cubicBezTo>
                  <a:cubicBezTo>
                    <a:pt x="935" y="1660"/>
                    <a:pt x="2442"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9" name="Google Shape;10049;p37"/>
            <p:cNvSpPr/>
            <p:nvPr/>
          </p:nvSpPr>
          <p:spPr>
            <a:xfrm rot="-5400000">
              <a:off x="13691" y="2397226"/>
              <a:ext cx="156651" cy="157484"/>
            </a:xfrm>
            <a:custGeom>
              <a:avLst/>
              <a:gdLst/>
              <a:ahLst/>
              <a:cxnLst/>
              <a:rect l="l" t="t" r="r" b="b"/>
              <a:pathLst>
                <a:path w="3760" h="3780" extrusionOk="0">
                  <a:moveTo>
                    <a:pt x="17" y="0"/>
                  </a:moveTo>
                  <a:cubicBezTo>
                    <a:pt x="0" y="240"/>
                    <a:pt x="120" y="692"/>
                    <a:pt x="596" y="1600"/>
                  </a:cubicBezTo>
                  <a:cubicBezTo>
                    <a:pt x="1005" y="2375"/>
                    <a:pt x="1504" y="3157"/>
                    <a:pt x="1683" y="3373"/>
                  </a:cubicBezTo>
                  <a:cubicBezTo>
                    <a:pt x="1900" y="3641"/>
                    <a:pt x="2216" y="3779"/>
                    <a:pt x="2535" y="3779"/>
                  </a:cubicBezTo>
                  <a:cubicBezTo>
                    <a:pt x="2780" y="3779"/>
                    <a:pt x="3027" y="3697"/>
                    <a:pt x="3230" y="3530"/>
                  </a:cubicBezTo>
                  <a:cubicBezTo>
                    <a:pt x="3700" y="3141"/>
                    <a:pt x="3759" y="2445"/>
                    <a:pt x="3370" y="1983"/>
                  </a:cubicBezTo>
                  <a:cubicBezTo>
                    <a:pt x="3190" y="1763"/>
                    <a:pt x="2518" y="1124"/>
                    <a:pt x="1833" y="579"/>
                  </a:cubicBezTo>
                  <a:cubicBezTo>
                    <a:pt x="1580" y="369"/>
                    <a:pt x="1314" y="180"/>
                    <a:pt x="1041" y="0"/>
                  </a:cubicBezTo>
                  <a:lnTo>
                    <a:pt x="582" y="0"/>
                  </a:lnTo>
                  <a:cubicBezTo>
                    <a:pt x="795" y="96"/>
                    <a:pt x="1138" y="306"/>
                    <a:pt x="1693" y="749"/>
                  </a:cubicBezTo>
                  <a:cubicBezTo>
                    <a:pt x="2359" y="1281"/>
                    <a:pt x="3027" y="1916"/>
                    <a:pt x="3197" y="2123"/>
                  </a:cubicBezTo>
                  <a:cubicBezTo>
                    <a:pt x="3666" y="2688"/>
                    <a:pt x="3264" y="3546"/>
                    <a:pt x="2528" y="3546"/>
                  </a:cubicBezTo>
                  <a:cubicBezTo>
                    <a:pt x="2502" y="3546"/>
                    <a:pt x="2472" y="3546"/>
                    <a:pt x="2445" y="3543"/>
                  </a:cubicBezTo>
                  <a:cubicBezTo>
                    <a:pt x="2212" y="3523"/>
                    <a:pt x="2003" y="3410"/>
                    <a:pt x="1856" y="3230"/>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0" name="Google Shape;10050;p37"/>
            <p:cNvSpPr/>
            <p:nvPr/>
          </p:nvSpPr>
          <p:spPr>
            <a:xfrm rot="-5400000">
              <a:off x="30002" y="2604726"/>
              <a:ext cx="92532" cy="107739"/>
            </a:xfrm>
            <a:custGeom>
              <a:avLst/>
              <a:gdLst/>
              <a:ahLst/>
              <a:cxnLst/>
              <a:rect l="l" t="t" r="r" b="b"/>
              <a:pathLst>
                <a:path w="2221" h="2586" extrusionOk="0">
                  <a:moveTo>
                    <a:pt x="2094" y="1"/>
                  </a:moveTo>
                  <a:cubicBezTo>
                    <a:pt x="2060" y="4"/>
                    <a:pt x="2030" y="17"/>
                    <a:pt x="2010" y="44"/>
                  </a:cubicBezTo>
                  <a:lnTo>
                    <a:pt x="41" y="2403"/>
                  </a:lnTo>
                  <a:cubicBezTo>
                    <a:pt x="1" y="2449"/>
                    <a:pt x="8" y="2519"/>
                    <a:pt x="54" y="2559"/>
                  </a:cubicBezTo>
                  <a:cubicBezTo>
                    <a:pt x="75" y="2577"/>
                    <a:pt x="100" y="2585"/>
                    <a:pt x="125" y="2585"/>
                  </a:cubicBezTo>
                  <a:cubicBezTo>
                    <a:pt x="157" y="2585"/>
                    <a:pt x="188" y="2572"/>
                    <a:pt x="211" y="2546"/>
                  </a:cubicBezTo>
                  <a:lnTo>
                    <a:pt x="2180" y="184"/>
                  </a:lnTo>
                  <a:cubicBezTo>
                    <a:pt x="2220" y="137"/>
                    <a:pt x="2213" y="67"/>
                    <a:pt x="2167" y="27"/>
                  </a:cubicBezTo>
                  <a:cubicBezTo>
                    <a:pt x="2147" y="11"/>
                    <a:pt x="2120" y="1"/>
                    <a:pt x="2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1" name="Google Shape;10051;p37"/>
            <p:cNvSpPr/>
            <p:nvPr/>
          </p:nvSpPr>
          <p:spPr>
            <a:xfrm rot="-5400000">
              <a:off x="101744" y="2494195"/>
              <a:ext cx="9332" cy="158609"/>
            </a:xfrm>
            <a:custGeom>
              <a:avLst/>
              <a:gdLst/>
              <a:ahLst/>
              <a:cxnLst/>
              <a:rect l="l" t="t" r="r" b="b"/>
              <a:pathLst>
                <a:path w="224" h="3807" extrusionOk="0">
                  <a:moveTo>
                    <a:pt x="114" y="1"/>
                  </a:moveTo>
                  <a:cubicBezTo>
                    <a:pt x="51" y="1"/>
                    <a:pt x="1" y="51"/>
                    <a:pt x="1" y="110"/>
                  </a:cubicBezTo>
                  <a:lnTo>
                    <a:pt x="1" y="3697"/>
                  </a:lnTo>
                  <a:cubicBezTo>
                    <a:pt x="1" y="3770"/>
                    <a:pt x="57" y="3807"/>
                    <a:pt x="112" y="3807"/>
                  </a:cubicBezTo>
                  <a:cubicBezTo>
                    <a:pt x="168" y="3807"/>
                    <a:pt x="224" y="3770"/>
                    <a:pt x="224" y="3697"/>
                  </a:cubicBezTo>
                  <a:lnTo>
                    <a:pt x="224" y="110"/>
                  </a:lnTo>
                  <a:cubicBezTo>
                    <a:pt x="224"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2" name="Google Shape;10052;p37"/>
            <p:cNvSpPr/>
            <p:nvPr/>
          </p:nvSpPr>
          <p:spPr>
            <a:xfrm rot="-5400000">
              <a:off x="30314" y="2432347"/>
              <a:ext cx="91866" cy="107698"/>
            </a:xfrm>
            <a:custGeom>
              <a:avLst/>
              <a:gdLst/>
              <a:ahLst/>
              <a:cxnLst/>
              <a:rect l="l" t="t" r="r" b="b"/>
              <a:pathLst>
                <a:path w="2205" h="2585" extrusionOk="0">
                  <a:moveTo>
                    <a:pt x="147" y="1"/>
                  </a:moveTo>
                  <a:cubicBezTo>
                    <a:pt x="50" y="1"/>
                    <a:pt x="0" y="110"/>
                    <a:pt x="60" y="184"/>
                  </a:cubicBezTo>
                  <a:lnTo>
                    <a:pt x="1963" y="2542"/>
                  </a:lnTo>
                  <a:cubicBezTo>
                    <a:pt x="1988" y="2572"/>
                    <a:pt x="2017" y="2584"/>
                    <a:pt x="2046"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3" name="Google Shape;10053;p37"/>
            <p:cNvSpPr/>
            <p:nvPr/>
          </p:nvSpPr>
          <p:spPr>
            <a:xfrm rot="-5400000">
              <a:off x="172466" y="2639743"/>
              <a:ext cx="26206" cy="22456"/>
            </a:xfrm>
            <a:custGeom>
              <a:avLst/>
              <a:gdLst/>
              <a:ahLst/>
              <a:cxnLst/>
              <a:rect l="l" t="t" r="r" b="b"/>
              <a:pathLst>
                <a:path w="629" h="539" extrusionOk="0">
                  <a:moveTo>
                    <a:pt x="358" y="0"/>
                  </a:moveTo>
                  <a:cubicBezTo>
                    <a:pt x="292" y="0"/>
                    <a:pt x="225" y="25"/>
                    <a:pt x="170" y="80"/>
                  </a:cubicBezTo>
                  <a:cubicBezTo>
                    <a:pt x="0" y="249"/>
                    <a:pt x="120" y="539"/>
                    <a:pt x="359" y="539"/>
                  </a:cubicBezTo>
                  <a:cubicBezTo>
                    <a:pt x="509" y="539"/>
                    <a:pt x="629" y="419"/>
                    <a:pt x="629" y="269"/>
                  </a:cubicBezTo>
                  <a:cubicBezTo>
                    <a:pt x="629" y="107"/>
                    <a:pt x="49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4" name="Google Shape;10054;p37"/>
            <p:cNvSpPr/>
            <p:nvPr/>
          </p:nvSpPr>
          <p:spPr>
            <a:xfrm rot="-5400000">
              <a:off x="53791" y="2739921"/>
              <a:ext cx="22498" cy="22373"/>
            </a:xfrm>
            <a:custGeom>
              <a:avLst/>
              <a:gdLst/>
              <a:ahLst/>
              <a:cxnLst/>
              <a:rect l="l" t="t" r="r" b="b"/>
              <a:pathLst>
                <a:path w="540" h="537" extrusionOk="0">
                  <a:moveTo>
                    <a:pt x="270" y="1"/>
                  </a:moveTo>
                  <a:cubicBezTo>
                    <a:pt x="123" y="1"/>
                    <a:pt x="4" y="121"/>
                    <a:pt x="4" y="267"/>
                  </a:cubicBezTo>
                  <a:cubicBezTo>
                    <a:pt x="0" y="417"/>
                    <a:pt x="123"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5" name="Google Shape;10055;p37"/>
            <p:cNvSpPr/>
            <p:nvPr/>
          </p:nvSpPr>
          <p:spPr>
            <a:xfrm rot="-5400000">
              <a:off x="51978" y="2387560"/>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6" name="Google Shape;10056;p37"/>
            <p:cNvSpPr/>
            <p:nvPr/>
          </p:nvSpPr>
          <p:spPr>
            <a:xfrm rot="-5400000">
              <a:off x="172446" y="2490321"/>
              <a:ext cx="26247" cy="22456"/>
            </a:xfrm>
            <a:custGeom>
              <a:avLst/>
              <a:gdLst/>
              <a:ahLst/>
              <a:cxnLst/>
              <a:rect l="l" t="t" r="r" b="b"/>
              <a:pathLst>
                <a:path w="630" h="539" extrusionOk="0">
                  <a:moveTo>
                    <a:pt x="359" y="0"/>
                  </a:moveTo>
                  <a:cubicBezTo>
                    <a:pt x="293" y="0"/>
                    <a:pt x="225" y="25"/>
                    <a:pt x="170" y="80"/>
                  </a:cubicBezTo>
                  <a:cubicBezTo>
                    <a:pt x="0"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7" name="Google Shape;10057;p37"/>
            <p:cNvSpPr/>
            <p:nvPr/>
          </p:nvSpPr>
          <p:spPr>
            <a:xfrm rot="-5400000">
              <a:off x="-76050" y="1801286"/>
              <a:ext cx="584108" cy="405459"/>
            </a:xfrm>
            <a:custGeom>
              <a:avLst/>
              <a:gdLst/>
              <a:ahLst/>
              <a:cxnLst/>
              <a:rect l="l" t="t" r="r" b="b"/>
              <a:pathLst>
                <a:path w="14020" h="9732" extrusionOk="0">
                  <a:moveTo>
                    <a:pt x="848" y="0"/>
                  </a:moveTo>
                  <a:cubicBezTo>
                    <a:pt x="173" y="1181"/>
                    <a:pt x="0" y="2372"/>
                    <a:pt x="359" y="3407"/>
                  </a:cubicBezTo>
                  <a:cubicBezTo>
                    <a:pt x="778" y="4611"/>
                    <a:pt x="1860" y="5509"/>
                    <a:pt x="3487" y="6002"/>
                  </a:cubicBezTo>
                  <a:cubicBezTo>
                    <a:pt x="6677" y="6970"/>
                    <a:pt x="6900" y="8706"/>
                    <a:pt x="6900" y="8723"/>
                  </a:cubicBezTo>
                  <a:lnTo>
                    <a:pt x="7006" y="9731"/>
                  </a:lnTo>
                  <a:lnTo>
                    <a:pt x="7120" y="8726"/>
                  </a:lnTo>
                  <a:cubicBezTo>
                    <a:pt x="7120" y="8706"/>
                    <a:pt x="7356" y="6967"/>
                    <a:pt x="10530"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5" y="4468"/>
                    <a:pt x="12023" y="5316"/>
                    <a:pt x="10466" y="5789"/>
                  </a:cubicBezTo>
                  <a:cubicBezTo>
                    <a:pt x="8031" y="6527"/>
                    <a:pt x="7253" y="7702"/>
                    <a:pt x="7010" y="8311"/>
                  </a:cubicBezTo>
                  <a:cubicBezTo>
                    <a:pt x="6764" y="7702"/>
                    <a:pt x="5985" y="6527"/>
                    <a:pt x="3550" y="5789"/>
                  </a:cubicBezTo>
                  <a:cubicBezTo>
                    <a:pt x="1993" y="5316"/>
                    <a:pt x="961"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8" name="Google Shape;10058;p37"/>
            <p:cNvSpPr/>
            <p:nvPr/>
          </p:nvSpPr>
          <p:spPr>
            <a:xfrm rot="-5400000">
              <a:off x="-60135" y="1832782"/>
              <a:ext cx="489326" cy="342507"/>
            </a:xfrm>
            <a:custGeom>
              <a:avLst/>
              <a:gdLst/>
              <a:ahLst/>
              <a:cxnLst/>
              <a:rect l="l" t="t" r="r" b="b"/>
              <a:pathLst>
                <a:path w="11745" h="8221" extrusionOk="0">
                  <a:moveTo>
                    <a:pt x="663" y="0"/>
                  </a:moveTo>
                  <a:cubicBezTo>
                    <a:pt x="137" y="965"/>
                    <a:pt x="1" y="1936"/>
                    <a:pt x="294" y="2781"/>
                  </a:cubicBezTo>
                  <a:cubicBezTo>
                    <a:pt x="646" y="3793"/>
                    <a:pt x="1554" y="4548"/>
                    <a:pt x="2922" y="4964"/>
                  </a:cubicBezTo>
                  <a:cubicBezTo>
                    <a:pt x="5563" y="5766"/>
                    <a:pt x="5763" y="7209"/>
                    <a:pt x="5763" y="7223"/>
                  </a:cubicBezTo>
                  <a:lnTo>
                    <a:pt x="5879" y="8221"/>
                  </a:lnTo>
                  <a:lnTo>
                    <a:pt x="5983" y="7223"/>
                  </a:lnTo>
                  <a:cubicBezTo>
                    <a:pt x="5986" y="7209"/>
                    <a:pt x="6182" y="5766"/>
                    <a:pt x="8824" y="4964"/>
                  </a:cubicBezTo>
                  <a:cubicBezTo>
                    <a:pt x="10191" y="4548"/>
                    <a:pt x="11099" y="3793"/>
                    <a:pt x="11452" y="2781"/>
                  </a:cubicBezTo>
                  <a:cubicBezTo>
                    <a:pt x="11745" y="1936"/>
                    <a:pt x="11612" y="965"/>
                    <a:pt x="11083" y="0"/>
                  </a:cubicBezTo>
                  <a:lnTo>
                    <a:pt x="10830" y="0"/>
                  </a:lnTo>
                  <a:cubicBezTo>
                    <a:pt x="11375" y="945"/>
                    <a:pt x="11525" y="1893"/>
                    <a:pt x="11242" y="2708"/>
                  </a:cubicBezTo>
                  <a:cubicBezTo>
                    <a:pt x="10913" y="3650"/>
                    <a:pt x="10055" y="4358"/>
                    <a:pt x="8761" y="4751"/>
                  </a:cubicBezTo>
                  <a:cubicBezTo>
                    <a:pt x="6771" y="5356"/>
                    <a:pt x="6099" y="6308"/>
                    <a:pt x="5873" y="6830"/>
                  </a:cubicBezTo>
                  <a:cubicBezTo>
                    <a:pt x="5650" y="6304"/>
                    <a:pt x="4978" y="5353"/>
                    <a:pt x="2988" y="4751"/>
                  </a:cubicBezTo>
                  <a:cubicBezTo>
                    <a:pt x="1691" y="4358"/>
                    <a:pt x="833"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9" name="Google Shape;10059;p37"/>
            <p:cNvSpPr/>
            <p:nvPr/>
          </p:nvSpPr>
          <p:spPr>
            <a:xfrm rot="-5400000">
              <a:off x="73206" y="1902463"/>
              <a:ext cx="91241" cy="203105"/>
            </a:xfrm>
            <a:custGeom>
              <a:avLst/>
              <a:gdLst/>
              <a:ahLst/>
              <a:cxnLst/>
              <a:rect l="l" t="t" r="r" b="b"/>
              <a:pathLst>
                <a:path w="2190" h="4875" extrusionOk="0">
                  <a:moveTo>
                    <a:pt x="1095" y="223"/>
                  </a:moveTo>
                  <a:cubicBezTo>
                    <a:pt x="1467" y="223"/>
                    <a:pt x="1966" y="3041"/>
                    <a:pt x="1966" y="3780"/>
                  </a:cubicBezTo>
                  <a:cubicBezTo>
                    <a:pt x="1956" y="4252"/>
                    <a:pt x="1567" y="4632"/>
                    <a:pt x="1095" y="4632"/>
                  </a:cubicBezTo>
                  <a:cubicBezTo>
                    <a:pt x="622" y="4632"/>
                    <a:pt x="233" y="4252"/>
                    <a:pt x="223" y="3780"/>
                  </a:cubicBezTo>
                  <a:cubicBezTo>
                    <a:pt x="223" y="3041"/>
                    <a:pt x="722" y="223"/>
                    <a:pt x="1095" y="223"/>
                  </a:cubicBezTo>
                  <a:close/>
                  <a:moveTo>
                    <a:pt x="1095" y="0"/>
                  </a:moveTo>
                  <a:cubicBezTo>
                    <a:pt x="393" y="0"/>
                    <a:pt x="4" y="3421"/>
                    <a:pt x="4" y="3780"/>
                  </a:cubicBezTo>
                  <a:cubicBezTo>
                    <a:pt x="0" y="4385"/>
                    <a:pt x="493" y="4874"/>
                    <a:pt x="1095" y="4874"/>
                  </a:cubicBezTo>
                  <a:cubicBezTo>
                    <a:pt x="1700" y="4874"/>
                    <a:pt x="2189" y="4385"/>
                    <a:pt x="2189" y="3780"/>
                  </a:cubicBezTo>
                  <a:cubicBezTo>
                    <a:pt x="2189" y="3421"/>
                    <a:pt x="1800"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0" name="Google Shape;10060;p37"/>
            <p:cNvSpPr/>
            <p:nvPr/>
          </p:nvSpPr>
          <p:spPr>
            <a:xfrm rot="-5400000">
              <a:off x="13566" y="2023930"/>
              <a:ext cx="156568" cy="157151"/>
            </a:xfrm>
            <a:custGeom>
              <a:avLst/>
              <a:gdLst/>
              <a:ahLst/>
              <a:cxnLst/>
              <a:rect l="l" t="t" r="r" b="b"/>
              <a:pathLst>
                <a:path w="3758" h="3772" extrusionOk="0">
                  <a:moveTo>
                    <a:pt x="2729" y="0"/>
                  </a:moveTo>
                  <a:cubicBezTo>
                    <a:pt x="1801" y="569"/>
                    <a:pt x="547" y="1787"/>
                    <a:pt x="384" y="1980"/>
                  </a:cubicBezTo>
                  <a:cubicBezTo>
                    <a:pt x="1" y="2445"/>
                    <a:pt x="68" y="3134"/>
                    <a:pt x="533" y="3520"/>
                  </a:cubicBezTo>
                  <a:cubicBezTo>
                    <a:pt x="737" y="3689"/>
                    <a:pt x="984" y="3771"/>
                    <a:pt x="1229" y="3771"/>
                  </a:cubicBezTo>
                  <a:cubicBezTo>
                    <a:pt x="1543" y="3771"/>
                    <a:pt x="1855" y="3635"/>
                    <a:pt x="2070" y="3373"/>
                  </a:cubicBezTo>
                  <a:cubicBezTo>
                    <a:pt x="2250" y="3157"/>
                    <a:pt x="2752" y="2375"/>
                    <a:pt x="3158" y="1600"/>
                  </a:cubicBezTo>
                  <a:cubicBezTo>
                    <a:pt x="3637" y="692"/>
                    <a:pt x="3757" y="240"/>
                    <a:pt x="3740" y="0"/>
                  </a:cubicBezTo>
                  <a:lnTo>
                    <a:pt x="3531" y="0"/>
                  </a:lnTo>
                  <a:cubicBezTo>
                    <a:pt x="3617" y="462"/>
                    <a:pt x="2346" y="2695"/>
                    <a:pt x="1904" y="3230"/>
                  </a:cubicBezTo>
                  <a:cubicBezTo>
                    <a:pt x="1732" y="3438"/>
                    <a:pt x="1483" y="3546"/>
                    <a:pt x="1231" y="3546"/>
                  </a:cubicBezTo>
                  <a:cubicBezTo>
                    <a:pt x="1036" y="3546"/>
                    <a:pt x="839" y="3481"/>
                    <a:pt x="676" y="3347"/>
                  </a:cubicBezTo>
                  <a:cubicBezTo>
                    <a:pt x="307" y="3041"/>
                    <a:pt x="254" y="2492"/>
                    <a:pt x="560" y="2123"/>
                  </a:cubicBezTo>
                  <a:cubicBezTo>
                    <a:pt x="942" y="1660"/>
                    <a:pt x="2446" y="353"/>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1" name="Google Shape;10061;p37"/>
            <p:cNvSpPr/>
            <p:nvPr/>
          </p:nvSpPr>
          <p:spPr>
            <a:xfrm rot="-5400000">
              <a:off x="13670" y="1828012"/>
              <a:ext cx="156359" cy="157151"/>
            </a:xfrm>
            <a:custGeom>
              <a:avLst/>
              <a:gdLst/>
              <a:ahLst/>
              <a:cxnLst/>
              <a:rect l="l" t="t" r="r" b="b"/>
              <a:pathLst>
                <a:path w="3753" h="3772" extrusionOk="0">
                  <a:moveTo>
                    <a:pt x="14" y="0"/>
                  </a:moveTo>
                  <a:cubicBezTo>
                    <a:pt x="0" y="240"/>
                    <a:pt x="117" y="692"/>
                    <a:pt x="592" y="1600"/>
                  </a:cubicBezTo>
                  <a:cubicBezTo>
                    <a:pt x="1002" y="2375"/>
                    <a:pt x="1504" y="3157"/>
                    <a:pt x="1680" y="3373"/>
                  </a:cubicBezTo>
                  <a:cubicBezTo>
                    <a:pt x="1897" y="3635"/>
                    <a:pt x="2210" y="3771"/>
                    <a:pt x="2525" y="3771"/>
                  </a:cubicBezTo>
                  <a:cubicBezTo>
                    <a:pt x="2770" y="3771"/>
                    <a:pt x="3017" y="3689"/>
                    <a:pt x="3221" y="3520"/>
                  </a:cubicBezTo>
                  <a:cubicBezTo>
                    <a:pt x="3686" y="3137"/>
                    <a:pt x="3753" y="2449"/>
                    <a:pt x="3367" y="1983"/>
                  </a:cubicBezTo>
                  <a:cubicBezTo>
                    <a:pt x="3187" y="1763"/>
                    <a:pt x="2519" y="1124"/>
                    <a:pt x="1833" y="576"/>
                  </a:cubicBezTo>
                  <a:cubicBezTo>
                    <a:pt x="1577" y="369"/>
                    <a:pt x="1314" y="180"/>
                    <a:pt x="1038" y="0"/>
                  </a:cubicBezTo>
                  <a:lnTo>
                    <a:pt x="582" y="0"/>
                  </a:lnTo>
                  <a:cubicBezTo>
                    <a:pt x="795" y="96"/>
                    <a:pt x="1138" y="306"/>
                    <a:pt x="1694" y="749"/>
                  </a:cubicBezTo>
                  <a:cubicBezTo>
                    <a:pt x="2356" y="1281"/>
                    <a:pt x="3028" y="1916"/>
                    <a:pt x="3194" y="2123"/>
                  </a:cubicBezTo>
                  <a:cubicBezTo>
                    <a:pt x="3666" y="2688"/>
                    <a:pt x="3264" y="3550"/>
                    <a:pt x="2525" y="3550"/>
                  </a:cubicBezTo>
                  <a:cubicBezTo>
                    <a:pt x="2499" y="3550"/>
                    <a:pt x="2472" y="3546"/>
                    <a:pt x="2442" y="3546"/>
                  </a:cubicBezTo>
                  <a:cubicBezTo>
                    <a:pt x="2213" y="3523"/>
                    <a:pt x="2000" y="3410"/>
                    <a:pt x="1853" y="3234"/>
                  </a:cubicBezTo>
                  <a:cubicBezTo>
                    <a:pt x="1684"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2" name="Google Shape;10062;p37"/>
            <p:cNvSpPr/>
            <p:nvPr/>
          </p:nvSpPr>
          <p:spPr>
            <a:xfrm rot="-5400000">
              <a:off x="29460" y="2035908"/>
              <a:ext cx="93657" cy="107781"/>
            </a:xfrm>
            <a:custGeom>
              <a:avLst/>
              <a:gdLst/>
              <a:ahLst/>
              <a:cxnLst/>
              <a:rect l="l" t="t" r="r" b="b"/>
              <a:pathLst>
                <a:path w="2248" h="2587" extrusionOk="0">
                  <a:moveTo>
                    <a:pt x="2125" y="1"/>
                  </a:moveTo>
                  <a:cubicBezTo>
                    <a:pt x="2092" y="1"/>
                    <a:pt x="2062" y="17"/>
                    <a:pt x="2038" y="44"/>
                  </a:cubicBezTo>
                  <a:lnTo>
                    <a:pt x="72" y="2403"/>
                  </a:lnTo>
                  <a:cubicBezTo>
                    <a:pt x="1" y="2487"/>
                    <a:pt x="75" y="2587"/>
                    <a:pt x="158" y="2587"/>
                  </a:cubicBezTo>
                  <a:cubicBezTo>
                    <a:pt x="187" y="2587"/>
                    <a:pt x="217" y="2575"/>
                    <a:pt x="242" y="2546"/>
                  </a:cubicBezTo>
                  <a:lnTo>
                    <a:pt x="2211" y="187"/>
                  </a:lnTo>
                  <a:cubicBezTo>
                    <a:pt x="2248" y="140"/>
                    <a:pt x="2241" y="70"/>
                    <a:pt x="2195" y="31"/>
                  </a:cubicBezTo>
                  <a:cubicBezTo>
                    <a:pt x="2175" y="11"/>
                    <a:pt x="2151" y="1"/>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3" name="Google Shape;10063;p37"/>
            <p:cNvSpPr/>
            <p:nvPr/>
          </p:nvSpPr>
          <p:spPr>
            <a:xfrm rot="-5400000">
              <a:off x="101724" y="1924523"/>
              <a:ext cx="9707" cy="158942"/>
            </a:xfrm>
            <a:custGeom>
              <a:avLst/>
              <a:gdLst/>
              <a:ahLst/>
              <a:cxnLst/>
              <a:rect l="l" t="t" r="r" b="b"/>
              <a:pathLst>
                <a:path w="233" h="3815" extrusionOk="0">
                  <a:moveTo>
                    <a:pt x="116" y="1"/>
                  </a:moveTo>
                  <a:cubicBezTo>
                    <a:pt x="56" y="1"/>
                    <a:pt x="6" y="51"/>
                    <a:pt x="6" y="110"/>
                  </a:cubicBezTo>
                  <a:lnTo>
                    <a:pt x="6" y="3697"/>
                  </a:lnTo>
                  <a:cubicBezTo>
                    <a:pt x="1" y="3775"/>
                    <a:pt x="58" y="3814"/>
                    <a:pt x="116" y="3814"/>
                  </a:cubicBezTo>
                  <a:cubicBezTo>
                    <a:pt x="174" y="3814"/>
                    <a:pt x="232" y="3775"/>
                    <a:pt x="229" y="3697"/>
                  </a:cubicBezTo>
                  <a:lnTo>
                    <a:pt x="229" y="110"/>
                  </a:lnTo>
                  <a:cubicBezTo>
                    <a:pt x="229" y="51"/>
                    <a:pt x="17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4" name="Google Shape;10064;p37"/>
            <p:cNvSpPr/>
            <p:nvPr/>
          </p:nvSpPr>
          <p:spPr>
            <a:xfrm rot="-5400000">
              <a:off x="30314" y="1862946"/>
              <a:ext cx="91866" cy="107698"/>
            </a:xfrm>
            <a:custGeom>
              <a:avLst/>
              <a:gdLst/>
              <a:ahLst/>
              <a:cxnLst/>
              <a:rect l="l" t="t" r="r" b="b"/>
              <a:pathLst>
                <a:path w="2205" h="2585" extrusionOk="0">
                  <a:moveTo>
                    <a:pt x="147" y="1"/>
                  </a:moveTo>
                  <a:cubicBezTo>
                    <a:pt x="53" y="1"/>
                    <a:pt x="0" y="110"/>
                    <a:pt x="60" y="184"/>
                  </a:cubicBezTo>
                  <a:lnTo>
                    <a:pt x="1963" y="2542"/>
                  </a:lnTo>
                  <a:cubicBezTo>
                    <a:pt x="1987" y="2572"/>
                    <a:pt x="2017" y="2584"/>
                    <a:pt x="2046" y="2584"/>
                  </a:cubicBezTo>
                  <a:cubicBezTo>
                    <a:pt x="2128" y="2584"/>
                    <a:pt x="2205"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5" name="Google Shape;10065;p37"/>
            <p:cNvSpPr/>
            <p:nvPr/>
          </p:nvSpPr>
          <p:spPr>
            <a:xfrm rot="-5400000">
              <a:off x="172446" y="2070196"/>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6" name="Google Shape;10066;p37"/>
            <p:cNvSpPr/>
            <p:nvPr/>
          </p:nvSpPr>
          <p:spPr>
            <a:xfrm rot="-5400000">
              <a:off x="51854" y="2172332"/>
              <a:ext cx="26247" cy="22498"/>
            </a:xfrm>
            <a:custGeom>
              <a:avLst/>
              <a:gdLst/>
              <a:ahLst/>
              <a:cxnLst/>
              <a:rect l="l" t="t" r="r" b="b"/>
              <a:pathLst>
                <a:path w="630" h="540" extrusionOk="0">
                  <a:moveTo>
                    <a:pt x="359" y="1"/>
                  </a:moveTo>
                  <a:cubicBezTo>
                    <a:pt x="293" y="1"/>
                    <a:pt x="225" y="25"/>
                    <a:pt x="170" y="80"/>
                  </a:cubicBezTo>
                  <a:cubicBezTo>
                    <a:pt x="0" y="250"/>
                    <a:pt x="123" y="539"/>
                    <a:pt x="363" y="539"/>
                  </a:cubicBezTo>
                  <a:cubicBezTo>
                    <a:pt x="509" y="539"/>
                    <a:pt x="629" y="420"/>
                    <a:pt x="629" y="270"/>
                  </a:cubicBezTo>
                  <a:cubicBezTo>
                    <a:pt x="629"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7" name="Google Shape;10067;p37"/>
            <p:cNvSpPr/>
            <p:nvPr/>
          </p:nvSpPr>
          <p:spPr>
            <a:xfrm rot="-5400000">
              <a:off x="51874" y="1818055"/>
              <a:ext cx="26206" cy="22498"/>
            </a:xfrm>
            <a:custGeom>
              <a:avLst/>
              <a:gdLst/>
              <a:ahLst/>
              <a:cxnLst/>
              <a:rect l="l" t="t" r="r" b="b"/>
              <a:pathLst>
                <a:path w="629" h="540" extrusionOk="0">
                  <a:moveTo>
                    <a:pt x="358" y="1"/>
                  </a:moveTo>
                  <a:cubicBezTo>
                    <a:pt x="292" y="1"/>
                    <a:pt x="225" y="25"/>
                    <a:pt x="170" y="80"/>
                  </a:cubicBezTo>
                  <a:cubicBezTo>
                    <a:pt x="1" y="249"/>
                    <a:pt x="118" y="539"/>
                    <a:pt x="355" y="539"/>
                  </a:cubicBezTo>
                  <a:cubicBezTo>
                    <a:pt x="357" y="539"/>
                    <a:pt x="358" y="539"/>
                    <a:pt x="359" y="539"/>
                  </a:cubicBezTo>
                  <a:cubicBezTo>
                    <a:pt x="509" y="539"/>
                    <a:pt x="629" y="420"/>
                    <a:pt x="629" y="270"/>
                  </a:cubicBezTo>
                  <a:cubicBezTo>
                    <a:pt x="629" y="108"/>
                    <a:pt x="496"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8" name="Google Shape;10068;p37"/>
            <p:cNvSpPr/>
            <p:nvPr/>
          </p:nvSpPr>
          <p:spPr>
            <a:xfrm rot="-5400000">
              <a:off x="172446" y="1920794"/>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06" y="539"/>
                    <a:pt x="626"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9" name="Google Shape;10069;p37"/>
            <p:cNvSpPr/>
            <p:nvPr/>
          </p:nvSpPr>
          <p:spPr>
            <a:xfrm rot="-5400000">
              <a:off x="-76071" y="1231905"/>
              <a:ext cx="584150" cy="405459"/>
            </a:xfrm>
            <a:custGeom>
              <a:avLst/>
              <a:gdLst/>
              <a:ahLst/>
              <a:cxnLst/>
              <a:rect l="l" t="t" r="r" b="b"/>
              <a:pathLst>
                <a:path w="14021" h="9732" extrusionOk="0">
                  <a:moveTo>
                    <a:pt x="853"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3"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0" name="Google Shape;10070;p37"/>
            <p:cNvSpPr/>
            <p:nvPr/>
          </p:nvSpPr>
          <p:spPr>
            <a:xfrm rot="-5400000">
              <a:off x="-60135" y="1263256"/>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4" y="5766"/>
                    <a:pt x="5760" y="7209"/>
                    <a:pt x="5760" y="7223"/>
                  </a:cubicBezTo>
                  <a:lnTo>
                    <a:pt x="5876" y="8221"/>
                  </a:lnTo>
                  <a:lnTo>
                    <a:pt x="5983" y="7223"/>
                  </a:lnTo>
                  <a:cubicBezTo>
                    <a:pt x="5983" y="7209"/>
                    <a:pt x="6179" y="5766"/>
                    <a:pt x="8824" y="4964"/>
                  </a:cubicBezTo>
                  <a:cubicBezTo>
                    <a:pt x="10188" y="4548"/>
                    <a:pt x="11100" y="3793"/>
                    <a:pt x="11449" y="2781"/>
                  </a:cubicBezTo>
                  <a:cubicBezTo>
                    <a:pt x="11745" y="1936"/>
                    <a:pt x="11609" y="965"/>
                    <a:pt x="11080" y="0"/>
                  </a:cubicBezTo>
                  <a:lnTo>
                    <a:pt x="10827" y="0"/>
                  </a:lnTo>
                  <a:cubicBezTo>
                    <a:pt x="11376" y="945"/>
                    <a:pt x="11522" y="1893"/>
                    <a:pt x="11239"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1" name="Google Shape;10071;p37"/>
            <p:cNvSpPr/>
            <p:nvPr/>
          </p:nvSpPr>
          <p:spPr>
            <a:xfrm rot="-5400000">
              <a:off x="73268" y="1332999"/>
              <a:ext cx="91116" cy="203105"/>
            </a:xfrm>
            <a:custGeom>
              <a:avLst/>
              <a:gdLst/>
              <a:ahLst/>
              <a:cxnLst/>
              <a:rect l="l" t="t" r="r" b="b"/>
              <a:pathLst>
                <a:path w="2187" h="4875" extrusionOk="0">
                  <a:moveTo>
                    <a:pt x="1092" y="223"/>
                  </a:moveTo>
                  <a:cubicBezTo>
                    <a:pt x="1464" y="223"/>
                    <a:pt x="1963" y="3041"/>
                    <a:pt x="1963" y="3780"/>
                  </a:cubicBezTo>
                  <a:cubicBezTo>
                    <a:pt x="1963" y="4262"/>
                    <a:pt x="1574" y="4651"/>
                    <a:pt x="1092" y="4651"/>
                  </a:cubicBezTo>
                  <a:cubicBezTo>
                    <a:pt x="613" y="4651"/>
                    <a:pt x="223" y="4262"/>
                    <a:pt x="223" y="3780"/>
                  </a:cubicBezTo>
                  <a:cubicBezTo>
                    <a:pt x="223" y="3041"/>
                    <a:pt x="722"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2" name="Google Shape;10072;p37"/>
            <p:cNvSpPr/>
            <p:nvPr/>
          </p:nvSpPr>
          <p:spPr>
            <a:xfrm rot="-5400000">
              <a:off x="13587" y="1454383"/>
              <a:ext cx="157359" cy="157984"/>
            </a:xfrm>
            <a:custGeom>
              <a:avLst/>
              <a:gdLst/>
              <a:ahLst/>
              <a:cxnLst/>
              <a:rect l="l" t="t" r="r" b="b"/>
              <a:pathLst>
                <a:path w="3777" h="3792" extrusionOk="0">
                  <a:moveTo>
                    <a:pt x="2745" y="0"/>
                  </a:moveTo>
                  <a:cubicBezTo>
                    <a:pt x="1817" y="569"/>
                    <a:pt x="566" y="1787"/>
                    <a:pt x="403" y="1980"/>
                  </a:cubicBezTo>
                  <a:cubicBezTo>
                    <a:pt x="0" y="2445"/>
                    <a:pt x="60" y="3151"/>
                    <a:pt x="533" y="3543"/>
                  </a:cubicBezTo>
                  <a:cubicBezTo>
                    <a:pt x="737" y="3710"/>
                    <a:pt x="983" y="3791"/>
                    <a:pt x="1227" y="3791"/>
                  </a:cubicBezTo>
                  <a:cubicBezTo>
                    <a:pt x="1553" y="3791"/>
                    <a:pt x="1875" y="3647"/>
                    <a:pt x="2089" y="3370"/>
                  </a:cubicBezTo>
                  <a:cubicBezTo>
                    <a:pt x="2269" y="3154"/>
                    <a:pt x="2772" y="2375"/>
                    <a:pt x="3181" y="1597"/>
                  </a:cubicBezTo>
                  <a:cubicBezTo>
                    <a:pt x="3656" y="689"/>
                    <a:pt x="3776" y="240"/>
                    <a:pt x="3763" y="0"/>
                  </a:cubicBezTo>
                  <a:lnTo>
                    <a:pt x="3547" y="0"/>
                  </a:lnTo>
                  <a:cubicBezTo>
                    <a:pt x="3637" y="462"/>
                    <a:pt x="2362" y="2691"/>
                    <a:pt x="1920" y="3230"/>
                  </a:cubicBezTo>
                  <a:cubicBezTo>
                    <a:pt x="1748" y="3438"/>
                    <a:pt x="1499" y="3546"/>
                    <a:pt x="1248" y="3546"/>
                  </a:cubicBezTo>
                  <a:cubicBezTo>
                    <a:pt x="1053" y="3546"/>
                    <a:pt x="857" y="3481"/>
                    <a:pt x="696" y="3347"/>
                  </a:cubicBezTo>
                  <a:cubicBezTo>
                    <a:pt x="323" y="3041"/>
                    <a:pt x="270" y="2492"/>
                    <a:pt x="579" y="2123"/>
                  </a:cubicBezTo>
                  <a:cubicBezTo>
                    <a:pt x="958" y="1660"/>
                    <a:pt x="2465" y="353"/>
                    <a:pt x="3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3" name="Google Shape;10073;p37"/>
            <p:cNvSpPr/>
            <p:nvPr/>
          </p:nvSpPr>
          <p:spPr>
            <a:xfrm rot="-5400000">
              <a:off x="13691" y="1258590"/>
              <a:ext cx="156359" cy="157193"/>
            </a:xfrm>
            <a:custGeom>
              <a:avLst/>
              <a:gdLst/>
              <a:ahLst/>
              <a:cxnLst/>
              <a:rect l="l" t="t" r="r" b="b"/>
              <a:pathLst>
                <a:path w="3753" h="3773" extrusionOk="0">
                  <a:moveTo>
                    <a:pt x="236" y="0"/>
                  </a:moveTo>
                  <a:lnTo>
                    <a:pt x="13" y="3"/>
                  </a:lnTo>
                  <a:cubicBezTo>
                    <a:pt x="0" y="243"/>
                    <a:pt x="120" y="695"/>
                    <a:pt x="596" y="1600"/>
                  </a:cubicBezTo>
                  <a:cubicBezTo>
                    <a:pt x="1005" y="2379"/>
                    <a:pt x="1504" y="3157"/>
                    <a:pt x="1683" y="3377"/>
                  </a:cubicBezTo>
                  <a:cubicBezTo>
                    <a:pt x="1900" y="3638"/>
                    <a:pt x="2212" y="3773"/>
                    <a:pt x="2527" y="3773"/>
                  </a:cubicBezTo>
                  <a:cubicBezTo>
                    <a:pt x="2773" y="3773"/>
                    <a:pt x="3020" y="3691"/>
                    <a:pt x="3224" y="3523"/>
                  </a:cubicBezTo>
                  <a:cubicBezTo>
                    <a:pt x="3690" y="3137"/>
                    <a:pt x="3753" y="2449"/>
                    <a:pt x="3370" y="1983"/>
                  </a:cubicBezTo>
                  <a:cubicBezTo>
                    <a:pt x="3191" y="1767"/>
                    <a:pt x="2519" y="1128"/>
                    <a:pt x="1833" y="579"/>
                  </a:cubicBezTo>
                  <a:cubicBezTo>
                    <a:pt x="1580" y="373"/>
                    <a:pt x="1314" y="180"/>
                    <a:pt x="1041" y="3"/>
                  </a:cubicBezTo>
                  <a:lnTo>
                    <a:pt x="582" y="3"/>
                  </a:lnTo>
                  <a:cubicBezTo>
                    <a:pt x="795" y="100"/>
                    <a:pt x="1141" y="306"/>
                    <a:pt x="1693"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6"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4" name="Google Shape;10074;p37"/>
            <p:cNvSpPr/>
            <p:nvPr/>
          </p:nvSpPr>
          <p:spPr>
            <a:xfrm rot="-5400000">
              <a:off x="29439" y="1466236"/>
              <a:ext cx="93532" cy="107614"/>
            </a:xfrm>
            <a:custGeom>
              <a:avLst/>
              <a:gdLst/>
              <a:ahLst/>
              <a:cxnLst/>
              <a:rect l="l" t="t" r="r" b="b"/>
              <a:pathLst>
                <a:path w="2245" h="2583" extrusionOk="0">
                  <a:moveTo>
                    <a:pt x="2118" y="1"/>
                  </a:moveTo>
                  <a:cubicBezTo>
                    <a:pt x="2085" y="4"/>
                    <a:pt x="2055" y="17"/>
                    <a:pt x="2035" y="44"/>
                  </a:cubicBezTo>
                  <a:lnTo>
                    <a:pt x="65" y="2403"/>
                  </a:lnTo>
                  <a:cubicBezTo>
                    <a:pt x="1" y="2487"/>
                    <a:pt x="73" y="2583"/>
                    <a:pt x="155" y="2583"/>
                  </a:cubicBezTo>
                  <a:cubicBezTo>
                    <a:pt x="182" y="2583"/>
                    <a:pt x="211" y="2572"/>
                    <a:pt x="235" y="2546"/>
                  </a:cubicBezTo>
                  <a:lnTo>
                    <a:pt x="2205" y="187"/>
                  </a:lnTo>
                  <a:cubicBezTo>
                    <a:pt x="2244" y="140"/>
                    <a:pt x="2238" y="67"/>
                    <a:pt x="2191" y="31"/>
                  </a:cubicBezTo>
                  <a:cubicBezTo>
                    <a:pt x="2168" y="11"/>
                    <a:pt x="2145" y="1"/>
                    <a:pt x="2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5" name="Google Shape;10075;p37"/>
            <p:cNvSpPr/>
            <p:nvPr/>
          </p:nvSpPr>
          <p:spPr>
            <a:xfrm rot="-5400000">
              <a:off x="101703" y="1355101"/>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6" name="Google Shape;10076;p37"/>
            <p:cNvSpPr/>
            <p:nvPr/>
          </p:nvSpPr>
          <p:spPr>
            <a:xfrm rot="-5400000">
              <a:off x="30231" y="1293461"/>
              <a:ext cx="92032" cy="107698"/>
            </a:xfrm>
            <a:custGeom>
              <a:avLst/>
              <a:gdLst/>
              <a:ahLst/>
              <a:cxnLst/>
              <a:rect l="l" t="t" r="r" b="b"/>
              <a:pathLst>
                <a:path w="2209" h="2585" extrusionOk="0">
                  <a:moveTo>
                    <a:pt x="150" y="1"/>
                  </a:moveTo>
                  <a:cubicBezTo>
                    <a:pt x="53" y="1"/>
                    <a:pt x="0" y="110"/>
                    <a:pt x="60" y="184"/>
                  </a:cubicBezTo>
                  <a:lnTo>
                    <a:pt x="1966" y="2542"/>
                  </a:lnTo>
                  <a:cubicBezTo>
                    <a:pt x="1991" y="2572"/>
                    <a:pt x="2020" y="2584"/>
                    <a:pt x="2049" y="2584"/>
                  </a:cubicBezTo>
                  <a:cubicBezTo>
                    <a:pt x="2132" y="2584"/>
                    <a:pt x="2208" y="2486"/>
                    <a:pt x="2139" y="2403"/>
                  </a:cubicBezTo>
                  <a:lnTo>
                    <a:pt x="233" y="44"/>
                  </a:lnTo>
                  <a:cubicBezTo>
                    <a:pt x="213" y="17"/>
                    <a:pt x="183"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7" name="Google Shape;10077;p37"/>
            <p:cNvSpPr/>
            <p:nvPr/>
          </p:nvSpPr>
          <p:spPr>
            <a:xfrm rot="-5400000">
              <a:off x="172529" y="1500753"/>
              <a:ext cx="26081" cy="22456"/>
            </a:xfrm>
            <a:custGeom>
              <a:avLst/>
              <a:gdLst/>
              <a:ahLst/>
              <a:cxnLst/>
              <a:rect l="l" t="t" r="r" b="b"/>
              <a:pathLst>
                <a:path w="626" h="539" extrusionOk="0">
                  <a:moveTo>
                    <a:pt x="355" y="0"/>
                  </a:moveTo>
                  <a:cubicBezTo>
                    <a:pt x="289" y="0"/>
                    <a:pt x="222" y="25"/>
                    <a:pt x="167" y="80"/>
                  </a:cubicBezTo>
                  <a:cubicBezTo>
                    <a:pt x="0" y="249"/>
                    <a:pt x="120" y="539"/>
                    <a:pt x="360" y="539"/>
                  </a:cubicBezTo>
                  <a:cubicBezTo>
                    <a:pt x="506" y="539"/>
                    <a:pt x="626" y="419"/>
                    <a:pt x="626" y="269"/>
                  </a:cubicBezTo>
                  <a:cubicBezTo>
                    <a:pt x="626" y="107"/>
                    <a:pt x="49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8" name="Google Shape;10078;p37"/>
            <p:cNvSpPr/>
            <p:nvPr/>
          </p:nvSpPr>
          <p:spPr>
            <a:xfrm rot="-5400000">
              <a:off x="51895" y="1602847"/>
              <a:ext cx="26247" cy="22414"/>
            </a:xfrm>
            <a:custGeom>
              <a:avLst/>
              <a:gdLst/>
              <a:ahLst/>
              <a:cxnLst/>
              <a:rect l="l" t="t" r="r" b="b"/>
              <a:pathLst>
                <a:path w="630" h="538" extrusionOk="0">
                  <a:moveTo>
                    <a:pt x="359" y="0"/>
                  </a:moveTo>
                  <a:cubicBezTo>
                    <a:pt x="293" y="0"/>
                    <a:pt x="225" y="24"/>
                    <a:pt x="170" y="78"/>
                  </a:cubicBezTo>
                  <a:cubicBezTo>
                    <a:pt x="1" y="248"/>
                    <a:pt x="120" y="537"/>
                    <a:pt x="360" y="537"/>
                  </a:cubicBezTo>
                  <a:cubicBezTo>
                    <a:pt x="510" y="537"/>
                    <a:pt x="629" y="418"/>
                    <a:pt x="629" y="268"/>
                  </a:cubicBezTo>
                  <a:cubicBezTo>
                    <a:pt x="629"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9" name="Google Shape;10079;p37"/>
            <p:cNvSpPr/>
            <p:nvPr/>
          </p:nvSpPr>
          <p:spPr>
            <a:xfrm rot="-5400000">
              <a:off x="51978" y="1248632"/>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0" name="Google Shape;10080;p37"/>
            <p:cNvSpPr/>
            <p:nvPr/>
          </p:nvSpPr>
          <p:spPr>
            <a:xfrm rot="-5400000">
              <a:off x="172446" y="1351393"/>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1" name="Google Shape;10081;p37"/>
            <p:cNvSpPr/>
            <p:nvPr/>
          </p:nvSpPr>
          <p:spPr>
            <a:xfrm rot="-5400000">
              <a:off x="-76050" y="662358"/>
              <a:ext cx="584108" cy="405459"/>
            </a:xfrm>
            <a:custGeom>
              <a:avLst/>
              <a:gdLst/>
              <a:ahLst/>
              <a:cxnLst/>
              <a:rect l="l" t="t" r="r" b="b"/>
              <a:pathLst>
                <a:path w="14020" h="9732" extrusionOk="0">
                  <a:moveTo>
                    <a:pt x="848" y="0"/>
                  </a:moveTo>
                  <a:cubicBezTo>
                    <a:pt x="176" y="1181"/>
                    <a:pt x="0" y="2372"/>
                    <a:pt x="359" y="3407"/>
                  </a:cubicBezTo>
                  <a:cubicBezTo>
                    <a:pt x="779" y="4611"/>
                    <a:pt x="1860" y="5509"/>
                    <a:pt x="3487" y="6002"/>
                  </a:cubicBezTo>
                  <a:cubicBezTo>
                    <a:pt x="6680" y="6970"/>
                    <a:pt x="6900" y="8706"/>
                    <a:pt x="6900" y="8723"/>
                  </a:cubicBezTo>
                  <a:lnTo>
                    <a:pt x="7006" y="9731"/>
                  </a:lnTo>
                  <a:lnTo>
                    <a:pt x="7120" y="8726"/>
                  </a:lnTo>
                  <a:cubicBezTo>
                    <a:pt x="7123" y="8706"/>
                    <a:pt x="7356" y="6967"/>
                    <a:pt x="10533"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8" y="4468"/>
                    <a:pt x="12027" y="5316"/>
                    <a:pt x="10466" y="5789"/>
                  </a:cubicBezTo>
                  <a:cubicBezTo>
                    <a:pt x="8031" y="6527"/>
                    <a:pt x="7256" y="7702"/>
                    <a:pt x="7010" y="8311"/>
                  </a:cubicBezTo>
                  <a:cubicBezTo>
                    <a:pt x="6764" y="7702"/>
                    <a:pt x="5988" y="6527"/>
                    <a:pt x="3553"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2" name="Google Shape;10082;p37"/>
            <p:cNvSpPr/>
            <p:nvPr/>
          </p:nvSpPr>
          <p:spPr>
            <a:xfrm rot="-5400000">
              <a:off x="-60219" y="693771"/>
              <a:ext cx="489493" cy="342507"/>
            </a:xfrm>
            <a:custGeom>
              <a:avLst/>
              <a:gdLst/>
              <a:ahLst/>
              <a:cxnLst/>
              <a:rect l="l" t="t" r="r" b="b"/>
              <a:pathLst>
                <a:path w="11749"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82" y="5766"/>
                    <a:pt x="8824" y="4964"/>
                  </a:cubicBezTo>
                  <a:cubicBezTo>
                    <a:pt x="10191" y="4548"/>
                    <a:pt x="11099" y="3793"/>
                    <a:pt x="11452" y="2781"/>
                  </a:cubicBezTo>
                  <a:cubicBezTo>
                    <a:pt x="11748"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7"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3" name="Google Shape;10083;p37"/>
            <p:cNvSpPr/>
            <p:nvPr/>
          </p:nvSpPr>
          <p:spPr>
            <a:xfrm rot="-5400000">
              <a:off x="73206" y="763119"/>
              <a:ext cx="92074" cy="203938"/>
            </a:xfrm>
            <a:custGeom>
              <a:avLst/>
              <a:gdLst/>
              <a:ahLst/>
              <a:cxnLst/>
              <a:rect l="l" t="t" r="r" b="b"/>
              <a:pathLst>
                <a:path w="2210" h="4895" extrusionOk="0">
                  <a:moveTo>
                    <a:pt x="1105" y="223"/>
                  </a:moveTo>
                  <a:cubicBezTo>
                    <a:pt x="1477" y="223"/>
                    <a:pt x="1976" y="3041"/>
                    <a:pt x="1976" y="3780"/>
                  </a:cubicBezTo>
                  <a:cubicBezTo>
                    <a:pt x="1966" y="4252"/>
                    <a:pt x="1581" y="4632"/>
                    <a:pt x="1105" y="4632"/>
                  </a:cubicBezTo>
                  <a:cubicBezTo>
                    <a:pt x="632" y="4632"/>
                    <a:pt x="243" y="4252"/>
                    <a:pt x="233" y="3780"/>
                  </a:cubicBezTo>
                  <a:cubicBezTo>
                    <a:pt x="233" y="3041"/>
                    <a:pt x="732" y="223"/>
                    <a:pt x="1105" y="223"/>
                  </a:cubicBezTo>
                  <a:close/>
                  <a:moveTo>
                    <a:pt x="1105" y="0"/>
                  </a:moveTo>
                  <a:cubicBezTo>
                    <a:pt x="403" y="0"/>
                    <a:pt x="14" y="3421"/>
                    <a:pt x="14" y="3780"/>
                  </a:cubicBezTo>
                  <a:cubicBezTo>
                    <a:pt x="0" y="4392"/>
                    <a:pt x="493" y="4894"/>
                    <a:pt x="1105" y="4894"/>
                  </a:cubicBezTo>
                  <a:cubicBezTo>
                    <a:pt x="1717" y="4894"/>
                    <a:pt x="2209" y="4392"/>
                    <a:pt x="2199" y="3780"/>
                  </a:cubicBezTo>
                  <a:cubicBezTo>
                    <a:pt x="2199" y="3421"/>
                    <a:pt x="1810"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4" name="Google Shape;10084;p37"/>
            <p:cNvSpPr/>
            <p:nvPr/>
          </p:nvSpPr>
          <p:spPr>
            <a:xfrm rot="-5400000">
              <a:off x="13524" y="884919"/>
              <a:ext cx="156526" cy="157026"/>
            </a:xfrm>
            <a:custGeom>
              <a:avLst/>
              <a:gdLst/>
              <a:ahLst/>
              <a:cxnLst/>
              <a:rect l="l" t="t" r="r" b="b"/>
              <a:pathLst>
                <a:path w="3757" h="3769" extrusionOk="0">
                  <a:moveTo>
                    <a:pt x="2725" y="0"/>
                  </a:moveTo>
                  <a:cubicBezTo>
                    <a:pt x="1797" y="569"/>
                    <a:pt x="543" y="1787"/>
                    <a:pt x="383" y="1980"/>
                  </a:cubicBezTo>
                  <a:cubicBezTo>
                    <a:pt x="0" y="2445"/>
                    <a:pt x="64" y="3134"/>
                    <a:pt x="529" y="3520"/>
                  </a:cubicBezTo>
                  <a:cubicBezTo>
                    <a:pt x="733" y="3687"/>
                    <a:pt x="978" y="3768"/>
                    <a:pt x="1223" y="3768"/>
                  </a:cubicBezTo>
                  <a:cubicBezTo>
                    <a:pt x="1539" y="3768"/>
                    <a:pt x="1852" y="3633"/>
                    <a:pt x="2070" y="3370"/>
                  </a:cubicBezTo>
                  <a:cubicBezTo>
                    <a:pt x="2249" y="3154"/>
                    <a:pt x="2752" y="2375"/>
                    <a:pt x="3158" y="1597"/>
                  </a:cubicBezTo>
                  <a:cubicBezTo>
                    <a:pt x="3637" y="689"/>
                    <a:pt x="3756" y="240"/>
                    <a:pt x="3740" y="0"/>
                  </a:cubicBezTo>
                  <a:lnTo>
                    <a:pt x="3527" y="0"/>
                  </a:lnTo>
                  <a:cubicBezTo>
                    <a:pt x="3613" y="462"/>
                    <a:pt x="2342" y="2691"/>
                    <a:pt x="1900" y="3230"/>
                  </a:cubicBezTo>
                  <a:cubicBezTo>
                    <a:pt x="1728" y="3438"/>
                    <a:pt x="1479" y="3546"/>
                    <a:pt x="1228" y="3546"/>
                  </a:cubicBezTo>
                  <a:cubicBezTo>
                    <a:pt x="1032" y="3546"/>
                    <a:pt x="835" y="3481"/>
                    <a:pt x="672" y="3347"/>
                  </a:cubicBezTo>
                  <a:cubicBezTo>
                    <a:pt x="303" y="3041"/>
                    <a:pt x="250" y="2492"/>
                    <a:pt x="556" y="2123"/>
                  </a:cubicBezTo>
                  <a:cubicBezTo>
                    <a:pt x="939" y="1660"/>
                    <a:pt x="2446"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5" name="Google Shape;10085;p37"/>
            <p:cNvSpPr/>
            <p:nvPr/>
          </p:nvSpPr>
          <p:spPr>
            <a:xfrm rot="-5400000">
              <a:off x="13566" y="690563"/>
              <a:ext cx="154985" cy="155568"/>
            </a:xfrm>
            <a:custGeom>
              <a:avLst/>
              <a:gdLst/>
              <a:ahLst/>
              <a:cxnLst/>
              <a:rect l="l" t="t" r="r" b="b"/>
              <a:pathLst>
                <a:path w="3720" h="3734" extrusionOk="0">
                  <a:moveTo>
                    <a:pt x="14" y="0"/>
                  </a:moveTo>
                  <a:cubicBezTo>
                    <a:pt x="0" y="240"/>
                    <a:pt x="117" y="692"/>
                    <a:pt x="596" y="1600"/>
                  </a:cubicBezTo>
                  <a:cubicBezTo>
                    <a:pt x="1002" y="2375"/>
                    <a:pt x="1504" y="3157"/>
                    <a:pt x="1684" y="3373"/>
                  </a:cubicBezTo>
                  <a:cubicBezTo>
                    <a:pt x="1899" y="3611"/>
                    <a:pt x="2196" y="3733"/>
                    <a:pt x="2495" y="3733"/>
                  </a:cubicBezTo>
                  <a:cubicBezTo>
                    <a:pt x="2741" y="3733"/>
                    <a:pt x="2987" y="3651"/>
                    <a:pt x="3191" y="3483"/>
                  </a:cubicBezTo>
                  <a:cubicBezTo>
                    <a:pt x="3640" y="3111"/>
                    <a:pt x="3720" y="2452"/>
                    <a:pt x="3367" y="1983"/>
                  </a:cubicBezTo>
                  <a:cubicBezTo>
                    <a:pt x="3187" y="1767"/>
                    <a:pt x="2519" y="1128"/>
                    <a:pt x="1833" y="579"/>
                  </a:cubicBezTo>
                  <a:cubicBezTo>
                    <a:pt x="1581" y="373"/>
                    <a:pt x="1314" y="180"/>
                    <a:pt x="1038" y="3"/>
                  </a:cubicBezTo>
                  <a:lnTo>
                    <a:pt x="582" y="3"/>
                  </a:lnTo>
                  <a:cubicBezTo>
                    <a:pt x="795" y="100"/>
                    <a:pt x="1138" y="306"/>
                    <a:pt x="1694" y="752"/>
                  </a:cubicBezTo>
                  <a:cubicBezTo>
                    <a:pt x="2359" y="1281"/>
                    <a:pt x="3028" y="1920"/>
                    <a:pt x="3197" y="2123"/>
                  </a:cubicBezTo>
                  <a:cubicBezTo>
                    <a:pt x="3666" y="2691"/>
                    <a:pt x="3261" y="3550"/>
                    <a:pt x="2525" y="3550"/>
                  </a:cubicBezTo>
                  <a:cubicBezTo>
                    <a:pt x="2499" y="3550"/>
                    <a:pt x="2472" y="3546"/>
                    <a:pt x="2442" y="3546"/>
                  </a:cubicBezTo>
                  <a:cubicBezTo>
                    <a:pt x="2213" y="3523"/>
                    <a:pt x="2000" y="3410"/>
                    <a:pt x="1853"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6" name="Google Shape;10086;p37"/>
            <p:cNvSpPr/>
            <p:nvPr/>
          </p:nvSpPr>
          <p:spPr>
            <a:xfrm rot="-5400000">
              <a:off x="29460" y="896980"/>
              <a:ext cx="93657" cy="107781"/>
            </a:xfrm>
            <a:custGeom>
              <a:avLst/>
              <a:gdLst/>
              <a:ahLst/>
              <a:cxnLst/>
              <a:rect l="l" t="t" r="r" b="b"/>
              <a:pathLst>
                <a:path w="2248" h="2587" extrusionOk="0">
                  <a:moveTo>
                    <a:pt x="2125" y="1"/>
                  </a:moveTo>
                  <a:cubicBezTo>
                    <a:pt x="2092" y="1"/>
                    <a:pt x="2062" y="17"/>
                    <a:pt x="2042" y="44"/>
                  </a:cubicBezTo>
                  <a:lnTo>
                    <a:pt x="72" y="2403"/>
                  </a:lnTo>
                  <a:cubicBezTo>
                    <a:pt x="1" y="2487"/>
                    <a:pt x="77" y="2587"/>
                    <a:pt x="160" y="2587"/>
                  </a:cubicBezTo>
                  <a:cubicBezTo>
                    <a:pt x="188" y="2587"/>
                    <a:pt x="218" y="2575"/>
                    <a:pt x="242" y="2546"/>
                  </a:cubicBezTo>
                  <a:lnTo>
                    <a:pt x="2208" y="184"/>
                  </a:lnTo>
                  <a:cubicBezTo>
                    <a:pt x="2248" y="137"/>
                    <a:pt x="2241" y="67"/>
                    <a:pt x="2195" y="27"/>
                  </a:cubicBezTo>
                  <a:cubicBezTo>
                    <a:pt x="2175" y="11"/>
                    <a:pt x="2151" y="4"/>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7" name="Google Shape;10087;p37"/>
            <p:cNvSpPr/>
            <p:nvPr/>
          </p:nvSpPr>
          <p:spPr>
            <a:xfrm rot="-5400000">
              <a:off x="101724" y="785554"/>
              <a:ext cx="9707" cy="158942"/>
            </a:xfrm>
            <a:custGeom>
              <a:avLst/>
              <a:gdLst/>
              <a:ahLst/>
              <a:cxnLst/>
              <a:rect l="l" t="t" r="r" b="b"/>
              <a:pathLst>
                <a:path w="233" h="3815" extrusionOk="0">
                  <a:moveTo>
                    <a:pt x="115" y="1"/>
                  </a:moveTo>
                  <a:cubicBezTo>
                    <a:pt x="55" y="1"/>
                    <a:pt x="5" y="51"/>
                    <a:pt x="5" y="110"/>
                  </a:cubicBezTo>
                  <a:lnTo>
                    <a:pt x="5" y="3697"/>
                  </a:lnTo>
                  <a:cubicBezTo>
                    <a:pt x="0" y="3775"/>
                    <a:pt x="58" y="3814"/>
                    <a:pt x="116" y="3814"/>
                  </a:cubicBezTo>
                  <a:cubicBezTo>
                    <a:pt x="175" y="3814"/>
                    <a:pt x="233" y="3775"/>
                    <a:pt x="228" y="3697"/>
                  </a:cubicBezTo>
                  <a:lnTo>
                    <a:pt x="228" y="110"/>
                  </a:lnTo>
                  <a:cubicBezTo>
                    <a:pt x="228" y="51"/>
                    <a:pt x="178"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8" name="Google Shape;10088;p37"/>
            <p:cNvSpPr/>
            <p:nvPr/>
          </p:nvSpPr>
          <p:spPr>
            <a:xfrm rot="-5400000">
              <a:off x="30272" y="723935"/>
              <a:ext cx="91991" cy="107739"/>
            </a:xfrm>
            <a:custGeom>
              <a:avLst/>
              <a:gdLst/>
              <a:ahLst/>
              <a:cxnLst/>
              <a:rect l="l" t="t" r="r" b="b"/>
              <a:pathLst>
                <a:path w="2208" h="2586" extrusionOk="0">
                  <a:moveTo>
                    <a:pt x="147" y="1"/>
                  </a:moveTo>
                  <a:cubicBezTo>
                    <a:pt x="53" y="1"/>
                    <a:pt x="0" y="110"/>
                    <a:pt x="60" y="184"/>
                  </a:cubicBezTo>
                  <a:lnTo>
                    <a:pt x="1963" y="2542"/>
                  </a:lnTo>
                  <a:cubicBezTo>
                    <a:pt x="1988" y="2573"/>
                    <a:pt x="2018" y="2586"/>
                    <a:pt x="2047" y="2586"/>
                  </a:cubicBezTo>
                  <a:cubicBezTo>
                    <a:pt x="2130" y="2586"/>
                    <a:pt x="2207"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9" name="Google Shape;10089;p37"/>
            <p:cNvSpPr/>
            <p:nvPr/>
          </p:nvSpPr>
          <p:spPr>
            <a:xfrm rot="-5400000">
              <a:off x="172446" y="931268"/>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0" name="Google Shape;10090;p37"/>
            <p:cNvSpPr/>
            <p:nvPr/>
          </p:nvSpPr>
          <p:spPr>
            <a:xfrm rot="-5400000">
              <a:off x="51854" y="1033279"/>
              <a:ext cx="26247" cy="22498"/>
            </a:xfrm>
            <a:custGeom>
              <a:avLst/>
              <a:gdLst/>
              <a:ahLst/>
              <a:cxnLst/>
              <a:rect l="l" t="t" r="r" b="b"/>
              <a:pathLst>
                <a:path w="630" h="540" extrusionOk="0">
                  <a:moveTo>
                    <a:pt x="359" y="1"/>
                  </a:moveTo>
                  <a:cubicBezTo>
                    <a:pt x="293" y="1"/>
                    <a:pt x="225" y="25"/>
                    <a:pt x="170"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1" name="Google Shape;10091;p37"/>
            <p:cNvSpPr/>
            <p:nvPr/>
          </p:nvSpPr>
          <p:spPr>
            <a:xfrm rot="-5400000">
              <a:off x="51895" y="679189"/>
              <a:ext cx="26247" cy="22414"/>
            </a:xfrm>
            <a:custGeom>
              <a:avLst/>
              <a:gdLst/>
              <a:ahLst/>
              <a:cxnLst/>
              <a:rect l="l" t="t" r="r" b="b"/>
              <a:pathLst>
                <a:path w="630" h="538" extrusionOk="0">
                  <a:moveTo>
                    <a:pt x="359" y="0"/>
                  </a:moveTo>
                  <a:cubicBezTo>
                    <a:pt x="293" y="0"/>
                    <a:pt x="226" y="24"/>
                    <a:pt x="171" y="78"/>
                  </a:cubicBezTo>
                  <a:cubicBezTo>
                    <a:pt x="1" y="248"/>
                    <a:pt x="121" y="537"/>
                    <a:pt x="360" y="537"/>
                  </a:cubicBezTo>
                  <a:cubicBezTo>
                    <a:pt x="510" y="537"/>
                    <a:pt x="630" y="418"/>
                    <a:pt x="630" y="268"/>
                  </a:cubicBezTo>
                  <a:cubicBezTo>
                    <a:pt x="630"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2" name="Google Shape;10092;p37"/>
            <p:cNvSpPr/>
            <p:nvPr/>
          </p:nvSpPr>
          <p:spPr>
            <a:xfrm rot="-5400000">
              <a:off x="172446" y="781867"/>
              <a:ext cx="26247" cy="22456"/>
            </a:xfrm>
            <a:custGeom>
              <a:avLst/>
              <a:gdLst/>
              <a:ahLst/>
              <a:cxnLst/>
              <a:rect l="l" t="t" r="r" b="b"/>
              <a:pathLst>
                <a:path w="630" h="539" extrusionOk="0">
                  <a:moveTo>
                    <a:pt x="359" y="0"/>
                  </a:moveTo>
                  <a:cubicBezTo>
                    <a:pt x="293" y="0"/>
                    <a:pt x="225" y="25"/>
                    <a:pt x="170" y="80"/>
                  </a:cubicBezTo>
                  <a:cubicBezTo>
                    <a:pt x="1" y="249"/>
                    <a:pt x="121" y="539"/>
                    <a:pt x="360" y="539"/>
                  </a:cubicBezTo>
                  <a:cubicBezTo>
                    <a:pt x="506" y="539"/>
                    <a:pt x="630" y="419"/>
                    <a:pt x="630" y="269"/>
                  </a:cubicBezTo>
                  <a:cubicBezTo>
                    <a:pt x="630"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3" name="Google Shape;10093;p37"/>
            <p:cNvSpPr/>
            <p:nvPr/>
          </p:nvSpPr>
          <p:spPr>
            <a:xfrm rot="-5400000">
              <a:off x="-76050" y="92831"/>
              <a:ext cx="584108" cy="405459"/>
            </a:xfrm>
            <a:custGeom>
              <a:avLst/>
              <a:gdLst/>
              <a:ahLst/>
              <a:cxnLst/>
              <a:rect l="l" t="t" r="r" b="b"/>
              <a:pathLst>
                <a:path w="14020" h="9732" extrusionOk="0">
                  <a:moveTo>
                    <a:pt x="849" y="0"/>
                  </a:moveTo>
                  <a:cubicBezTo>
                    <a:pt x="177" y="1181"/>
                    <a:pt x="0" y="2372"/>
                    <a:pt x="360" y="3407"/>
                  </a:cubicBezTo>
                  <a:cubicBezTo>
                    <a:pt x="779" y="4611"/>
                    <a:pt x="1860" y="5509"/>
                    <a:pt x="3490" y="6002"/>
                  </a:cubicBezTo>
                  <a:cubicBezTo>
                    <a:pt x="6677" y="6970"/>
                    <a:pt x="6900" y="8706"/>
                    <a:pt x="6900" y="8723"/>
                  </a:cubicBezTo>
                  <a:lnTo>
                    <a:pt x="7003" y="9731"/>
                  </a:lnTo>
                  <a:lnTo>
                    <a:pt x="7120" y="8726"/>
                  </a:lnTo>
                  <a:cubicBezTo>
                    <a:pt x="7120" y="8706"/>
                    <a:pt x="7353" y="6967"/>
                    <a:pt x="10530" y="6002"/>
                  </a:cubicBezTo>
                  <a:cubicBezTo>
                    <a:pt x="12160" y="5509"/>
                    <a:pt x="13241" y="4611"/>
                    <a:pt x="13660" y="3407"/>
                  </a:cubicBezTo>
                  <a:cubicBezTo>
                    <a:pt x="14020" y="2372"/>
                    <a:pt x="13843" y="1181"/>
                    <a:pt x="13168" y="0"/>
                  </a:cubicBezTo>
                  <a:lnTo>
                    <a:pt x="12909" y="0"/>
                  </a:lnTo>
                  <a:cubicBezTo>
                    <a:pt x="13604" y="1161"/>
                    <a:pt x="13797" y="2332"/>
                    <a:pt x="13451" y="3334"/>
                  </a:cubicBezTo>
                  <a:cubicBezTo>
                    <a:pt x="13055" y="4468"/>
                    <a:pt x="12024" y="5316"/>
                    <a:pt x="10467" y="5789"/>
                  </a:cubicBezTo>
                  <a:cubicBezTo>
                    <a:pt x="8031" y="6527"/>
                    <a:pt x="7253" y="7702"/>
                    <a:pt x="7007" y="8311"/>
                  </a:cubicBezTo>
                  <a:cubicBezTo>
                    <a:pt x="6764" y="7702"/>
                    <a:pt x="5985" y="6527"/>
                    <a:pt x="3550"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4" name="Google Shape;10094;p37"/>
            <p:cNvSpPr/>
            <p:nvPr/>
          </p:nvSpPr>
          <p:spPr>
            <a:xfrm rot="-5400000">
              <a:off x="-60114" y="124307"/>
              <a:ext cx="489284" cy="342507"/>
            </a:xfrm>
            <a:custGeom>
              <a:avLst/>
              <a:gdLst/>
              <a:ahLst/>
              <a:cxnLst/>
              <a:rect l="l" t="t" r="r" b="b"/>
              <a:pathLst>
                <a:path w="11744" h="8221" extrusionOk="0">
                  <a:moveTo>
                    <a:pt x="662" y="0"/>
                  </a:moveTo>
                  <a:cubicBezTo>
                    <a:pt x="133" y="965"/>
                    <a:pt x="0" y="1936"/>
                    <a:pt x="293" y="2781"/>
                  </a:cubicBezTo>
                  <a:cubicBezTo>
                    <a:pt x="645" y="3793"/>
                    <a:pt x="1554" y="4548"/>
                    <a:pt x="2921" y="4964"/>
                  </a:cubicBezTo>
                  <a:cubicBezTo>
                    <a:pt x="5563" y="5766"/>
                    <a:pt x="5762" y="7209"/>
                    <a:pt x="5762" y="7223"/>
                  </a:cubicBezTo>
                  <a:lnTo>
                    <a:pt x="5875" y="8221"/>
                  </a:lnTo>
                  <a:lnTo>
                    <a:pt x="5982" y="7223"/>
                  </a:lnTo>
                  <a:cubicBezTo>
                    <a:pt x="5985" y="7209"/>
                    <a:pt x="6178" y="5766"/>
                    <a:pt x="8823" y="4964"/>
                  </a:cubicBezTo>
                  <a:cubicBezTo>
                    <a:pt x="10190" y="4548"/>
                    <a:pt x="11099" y="3793"/>
                    <a:pt x="11451" y="2781"/>
                  </a:cubicBezTo>
                  <a:cubicBezTo>
                    <a:pt x="11744" y="1936"/>
                    <a:pt x="11608" y="965"/>
                    <a:pt x="11082" y="0"/>
                  </a:cubicBezTo>
                  <a:lnTo>
                    <a:pt x="10829" y="0"/>
                  </a:lnTo>
                  <a:cubicBezTo>
                    <a:pt x="11375" y="945"/>
                    <a:pt x="11524" y="1893"/>
                    <a:pt x="11238" y="2708"/>
                  </a:cubicBezTo>
                  <a:cubicBezTo>
                    <a:pt x="10912" y="3650"/>
                    <a:pt x="10054" y="4358"/>
                    <a:pt x="8756" y="4751"/>
                  </a:cubicBezTo>
                  <a:cubicBezTo>
                    <a:pt x="6767" y="5356"/>
                    <a:pt x="6095" y="6308"/>
                    <a:pt x="5872" y="6830"/>
                  </a:cubicBezTo>
                  <a:cubicBezTo>
                    <a:pt x="5646" y="6304"/>
                    <a:pt x="4974" y="5353"/>
                    <a:pt x="2984" y="4751"/>
                  </a:cubicBezTo>
                  <a:cubicBezTo>
                    <a:pt x="1690" y="4358"/>
                    <a:pt x="832" y="3650"/>
                    <a:pt x="502" y="2708"/>
                  </a:cubicBezTo>
                  <a:cubicBezTo>
                    <a:pt x="220" y="1893"/>
                    <a:pt x="369" y="945"/>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5" name="Google Shape;10095;p37"/>
            <p:cNvSpPr/>
            <p:nvPr/>
          </p:nvSpPr>
          <p:spPr>
            <a:xfrm rot="-5400000">
              <a:off x="73268" y="194071"/>
              <a:ext cx="91116" cy="203105"/>
            </a:xfrm>
            <a:custGeom>
              <a:avLst/>
              <a:gdLst/>
              <a:ahLst/>
              <a:cxnLst/>
              <a:rect l="l" t="t" r="r" b="b"/>
              <a:pathLst>
                <a:path w="2187" h="4875" extrusionOk="0">
                  <a:moveTo>
                    <a:pt x="1095" y="223"/>
                  </a:moveTo>
                  <a:cubicBezTo>
                    <a:pt x="1468" y="223"/>
                    <a:pt x="1967" y="3041"/>
                    <a:pt x="1967" y="3780"/>
                  </a:cubicBezTo>
                  <a:cubicBezTo>
                    <a:pt x="1967" y="4262"/>
                    <a:pt x="1574" y="4651"/>
                    <a:pt x="1095" y="4651"/>
                  </a:cubicBezTo>
                  <a:cubicBezTo>
                    <a:pt x="613" y="4651"/>
                    <a:pt x="223" y="4262"/>
                    <a:pt x="223" y="3780"/>
                  </a:cubicBezTo>
                  <a:cubicBezTo>
                    <a:pt x="223" y="3041"/>
                    <a:pt x="722" y="223"/>
                    <a:pt x="1095" y="223"/>
                  </a:cubicBezTo>
                  <a:close/>
                  <a:moveTo>
                    <a:pt x="1095" y="0"/>
                  </a:moveTo>
                  <a:cubicBezTo>
                    <a:pt x="390" y="0"/>
                    <a:pt x="0" y="3421"/>
                    <a:pt x="0" y="3780"/>
                  </a:cubicBezTo>
                  <a:cubicBezTo>
                    <a:pt x="0" y="4385"/>
                    <a:pt x="490"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6" name="Google Shape;10096;p37"/>
            <p:cNvSpPr/>
            <p:nvPr/>
          </p:nvSpPr>
          <p:spPr>
            <a:xfrm rot="-5400000">
              <a:off x="13524" y="315517"/>
              <a:ext cx="155984" cy="156484"/>
            </a:xfrm>
            <a:custGeom>
              <a:avLst/>
              <a:gdLst/>
              <a:ahLst/>
              <a:cxnLst/>
              <a:rect l="l" t="t" r="r" b="b"/>
              <a:pathLst>
                <a:path w="3744" h="3756" extrusionOk="0">
                  <a:moveTo>
                    <a:pt x="2712" y="0"/>
                  </a:moveTo>
                  <a:cubicBezTo>
                    <a:pt x="1784" y="569"/>
                    <a:pt x="533" y="1787"/>
                    <a:pt x="373" y="1980"/>
                  </a:cubicBezTo>
                  <a:cubicBezTo>
                    <a:pt x="1" y="2445"/>
                    <a:pt x="70" y="3124"/>
                    <a:pt x="530" y="3507"/>
                  </a:cubicBezTo>
                  <a:cubicBezTo>
                    <a:pt x="734" y="3674"/>
                    <a:pt x="980" y="3756"/>
                    <a:pt x="1225" y="3756"/>
                  </a:cubicBezTo>
                  <a:cubicBezTo>
                    <a:pt x="1535" y="3756"/>
                    <a:pt x="1842" y="3625"/>
                    <a:pt x="2060" y="3370"/>
                  </a:cubicBezTo>
                  <a:cubicBezTo>
                    <a:pt x="2236" y="3154"/>
                    <a:pt x="2739" y="2375"/>
                    <a:pt x="3148" y="1597"/>
                  </a:cubicBezTo>
                  <a:cubicBezTo>
                    <a:pt x="3627" y="689"/>
                    <a:pt x="3743" y="240"/>
                    <a:pt x="3730" y="0"/>
                  </a:cubicBezTo>
                  <a:lnTo>
                    <a:pt x="3514" y="0"/>
                  </a:lnTo>
                  <a:cubicBezTo>
                    <a:pt x="3604" y="462"/>
                    <a:pt x="2333" y="2691"/>
                    <a:pt x="1887" y="3230"/>
                  </a:cubicBezTo>
                  <a:cubicBezTo>
                    <a:pt x="1715" y="3438"/>
                    <a:pt x="1466" y="3546"/>
                    <a:pt x="1215" y="3546"/>
                  </a:cubicBezTo>
                  <a:cubicBezTo>
                    <a:pt x="1020" y="3546"/>
                    <a:pt x="824" y="3481"/>
                    <a:pt x="663" y="3347"/>
                  </a:cubicBezTo>
                  <a:cubicBezTo>
                    <a:pt x="290" y="3041"/>
                    <a:pt x="240" y="2492"/>
                    <a:pt x="546" y="2123"/>
                  </a:cubicBezTo>
                  <a:cubicBezTo>
                    <a:pt x="929" y="1660"/>
                    <a:pt x="2432" y="353"/>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7" name="Google Shape;10097;p37"/>
            <p:cNvSpPr/>
            <p:nvPr/>
          </p:nvSpPr>
          <p:spPr>
            <a:xfrm rot="-5400000">
              <a:off x="13607" y="119579"/>
              <a:ext cx="156526" cy="157193"/>
            </a:xfrm>
            <a:custGeom>
              <a:avLst/>
              <a:gdLst/>
              <a:ahLst/>
              <a:cxnLst/>
              <a:rect l="l" t="t" r="r" b="b"/>
              <a:pathLst>
                <a:path w="3757" h="3773" extrusionOk="0">
                  <a:moveTo>
                    <a:pt x="240" y="0"/>
                  </a:moveTo>
                  <a:lnTo>
                    <a:pt x="13" y="3"/>
                  </a:lnTo>
                  <a:cubicBezTo>
                    <a:pt x="0" y="243"/>
                    <a:pt x="120" y="695"/>
                    <a:pt x="596" y="1600"/>
                  </a:cubicBezTo>
                  <a:cubicBezTo>
                    <a:pt x="1005" y="2379"/>
                    <a:pt x="1504" y="3157"/>
                    <a:pt x="1684" y="3377"/>
                  </a:cubicBezTo>
                  <a:cubicBezTo>
                    <a:pt x="1900" y="3638"/>
                    <a:pt x="2212" y="3773"/>
                    <a:pt x="2527" y="3773"/>
                  </a:cubicBezTo>
                  <a:cubicBezTo>
                    <a:pt x="2773" y="3773"/>
                    <a:pt x="3020" y="3691"/>
                    <a:pt x="3224" y="3523"/>
                  </a:cubicBezTo>
                  <a:cubicBezTo>
                    <a:pt x="3690" y="3137"/>
                    <a:pt x="3756" y="2449"/>
                    <a:pt x="3370" y="1983"/>
                  </a:cubicBezTo>
                  <a:cubicBezTo>
                    <a:pt x="3191" y="1767"/>
                    <a:pt x="2519" y="1128"/>
                    <a:pt x="1837" y="579"/>
                  </a:cubicBezTo>
                  <a:cubicBezTo>
                    <a:pt x="1580" y="373"/>
                    <a:pt x="1318" y="180"/>
                    <a:pt x="1041" y="3"/>
                  </a:cubicBezTo>
                  <a:lnTo>
                    <a:pt x="586" y="3"/>
                  </a:lnTo>
                  <a:cubicBezTo>
                    <a:pt x="795" y="100"/>
                    <a:pt x="1141" y="306"/>
                    <a:pt x="1697"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7" y="3234"/>
                  </a:cubicBezTo>
                  <a:cubicBezTo>
                    <a:pt x="1687" y="3027"/>
                    <a:pt x="1188" y="2249"/>
                    <a:pt x="792" y="1497"/>
                  </a:cubicBezTo>
                  <a:cubicBezTo>
                    <a:pt x="266" y="496"/>
                    <a:pt x="220"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8" name="Google Shape;10098;p37"/>
            <p:cNvSpPr/>
            <p:nvPr/>
          </p:nvSpPr>
          <p:spPr>
            <a:xfrm rot="-5400000">
              <a:off x="29335" y="327537"/>
              <a:ext cx="94116" cy="107989"/>
            </a:xfrm>
            <a:custGeom>
              <a:avLst/>
              <a:gdLst/>
              <a:ahLst/>
              <a:cxnLst/>
              <a:rect l="l" t="t" r="r" b="b"/>
              <a:pathLst>
                <a:path w="2259" h="2592" extrusionOk="0">
                  <a:moveTo>
                    <a:pt x="2135" y="1"/>
                  </a:moveTo>
                  <a:cubicBezTo>
                    <a:pt x="2102" y="4"/>
                    <a:pt x="2069" y="17"/>
                    <a:pt x="2049" y="44"/>
                  </a:cubicBezTo>
                  <a:lnTo>
                    <a:pt x="79" y="2403"/>
                  </a:lnTo>
                  <a:cubicBezTo>
                    <a:pt x="1" y="2486"/>
                    <a:pt x="80" y="2591"/>
                    <a:pt x="165" y="2591"/>
                  </a:cubicBezTo>
                  <a:cubicBezTo>
                    <a:pt x="195" y="2591"/>
                    <a:pt x="227" y="2578"/>
                    <a:pt x="252" y="2546"/>
                  </a:cubicBezTo>
                  <a:lnTo>
                    <a:pt x="2218" y="187"/>
                  </a:lnTo>
                  <a:cubicBezTo>
                    <a:pt x="2258" y="140"/>
                    <a:pt x="2252" y="67"/>
                    <a:pt x="2205" y="31"/>
                  </a:cubicBezTo>
                  <a:cubicBezTo>
                    <a:pt x="2185" y="11"/>
                    <a:pt x="2162"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9" name="Google Shape;10099;p37"/>
            <p:cNvSpPr/>
            <p:nvPr/>
          </p:nvSpPr>
          <p:spPr>
            <a:xfrm rot="-5400000">
              <a:off x="101703" y="216173"/>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0" name="Google Shape;10100;p37"/>
            <p:cNvSpPr/>
            <p:nvPr/>
          </p:nvSpPr>
          <p:spPr>
            <a:xfrm rot="-5400000">
              <a:off x="30293" y="154471"/>
              <a:ext cx="91907" cy="107698"/>
            </a:xfrm>
            <a:custGeom>
              <a:avLst/>
              <a:gdLst/>
              <a:ahLst/>
              <a:cxnLst/>
              <a:rect l="l" t="t" r="r" b="b"/>
              <a:pathLst>
                <a:path w="2206" h="2585" extrusionOk="0">
                  <a:moveTo>
                    <a:pt x="147" y="1"/>
                  </a:moveTo>
                  <a:cubicBezTo>
                    <a:pt x="50" y="1"/>
                    <a:pt x="0" y="110"/>
                    <a:pt x="60" y="184"/>
                  </a:cubicBezTo>
                  <a:lnTo>
                    <a:pt x="1963" y="2542"/>
                  </a:lnTo>
                  <a:cubicBezTo>
                    <a:pt x="1988" y="2572"/>
                    <a:pt x="2017" y="2584"/>
                    <a:pt x="2047"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1" name="Google Shape;10101;p37"/>
            <p:cNvSpPr/>
            <p:nvPr/>
          </p:nvSpPr>
          <p:spPr>
            <a:xfrm rot="-5400000">
              <a:off x="172446" y="361742"/>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2" name="Google Shape;10102;p37"/>
            <p:cNvSpPr/>
            <p:nvPr/>
          </p:nvSpPr>
          <p:spPr>
            <a:xfrm rot="-5400000">
              <a:off x="51958" y="463857"/>
              <a:ext cx="26122" cy="22414"/>
            </a:xfrm>
            <a:custGeom>
              <a:avLst/>
              <a:gdLst/>
              <a:ahLst/>
              <a:cxnLst/>
              <a:rect l="l" t="t" r="r" b="b"/>
              <a:pathLst>
                <a:path w="627" h="538" extrusionOk="0">
                  <a:moveTo>
                    <a:pt x="356" y="0"/>
                  </a:moveTo>
                  <a:cubicBezTo>
                    <a:pt x="290" y="0"/>
                    <a:pt x="222" y="24"/>
                    <a:pt x="167" y="78"/>
                  </a:cubicBezTo>
                  <a:cubicBezTo>
                    <a:pt x="1" y="248"/>
                    <a:pt x="121" y="537"/>
                    <a:pt x="360" y="537"/>
                  </a:cubicBezTo>
                  <a:cubicBezTo>
                    <a:pt x="507" y="537"/>
                    <a:pt x="626" y="418"/>
                    <a:pt x="626" y="268"/>
                  </a:cubicBezTo>
                  <a:cubicBezTo>
                    <a:pt x="626"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3" name="Google Shape;10103;p37"/>
            <p:cNvSpPr/>
            <p:nvPr/>
          </p:nvSpPr>
          <p:spPr>
            <a:xfrm rot="-5400000">
              <a:off x="51916" y="109642"/>
              <a:ext cx="26206" cy="22414"/>
            </a:xfrm>
            <a:custGeom>
              <a:avLst/>
              <a:gdLst/>
              <a:ahLst/>
              <a:cxnLst/>
              <a:rect l="l" t="t" r="r" b="b"/>
              <a:pathLst>
                <a:path w="629" h="538" extrusionOk="0">
                  <a:moveTo>
                    <a:pt x="356" y="0"/>
                  </a:moveTo>
                  <a:cubicBezTo>
                    <a:pt x="290" y="0"/>
                    <a:pt x="224" y="24"/>
                    <a:pt x="170" y="78"/>
                  </a:cubicBezTo>
                  <a:cubicBezTo>
                    <a:pt x="0" y="248"/>
                    <a:pt x="120" y="537"/>
                    <a:pt x="359" y="537"/>
                  </a:cubicBezTo>
                  <a:cubicBezTo>
                    <a:pt x="506" y="537"/>
                    <a:pt x="629" y="418"/>
                    <a:pt x="629" y="268"/>
                  </a:cubicBezTo>
                  <a:cubicBezTo>
                    <a:pt x="627"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4" name="Google Shape;10104;p37"/>
            <p:cNvSpPr/>
            <p:nvPr/>
          </p:nvSpPr>
          <p:spPr>
            <a:xfrm rot="-5400000">
              <a:off x="172508" y="212403"/>
              <a:ext cx="26122" cy="22456"/>
            </a:xfrm>
            <a:custGeom>
              <a:avLst/>
              <a:gdLst/>
              <a:ahLst/>
              <a:cxnLst/>
              <a:rect l="l" t="t" r="r" b="b"/>
              <a:pathLst>
                <a:path w="627" h="539" extrusionOk="0">
                  <a:moveTo>
                    <a:pt x="356" y="0"/>
                  </a:moveTo>
                  <a:cubicBezTo>
                    <a:pt x="290" y="0"/>
                    <a:pt x="222" y="25"/>
                    <a:pt x="167" y="80"/>
                  </a:cubicBezTo>
                  <a:cubicBezTo>
                    <a:pt x="1" y="249"/>
                    <a:pt x="121" y="539"/>
                    <a:pt x="360" y="539"/>
                  </a:cubicBezTo>
                  <a:cubicBezTo>
                    <a:pt x="507" y="539"/>
                    <a:pt x="626" y="419"/>
                    <a:pt x="626" y="269"/>
                  </a:cubicBezTo>
                  <a:cubicBezTo>
                    <a:pt x="626" y="107"/>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5" name="Google Shape;10105;p37"/>
            <p:cNvSpPr/>
            <p:nvPr/>
          </p:nvSpPr>
          <p:spPr>
            <a:xfrm rot="-5400000">
              <a:off x="51854" y="-105649"/>
              <a:ext cx="26247" cy="22498"/>
            </a:xfrm>
            <a:custGeom>
              <a:avLst/>
              <a:gdLst/>
              <a:ahLst/>
              <a:cxnLst/>
              <a:rect l="l" t="t" r="r" b="b"/>
              <a:pathLst>
                <a:path w="630" h="540" extrusionOk="0">
                  <a:moveTo>
                    <a:pt x="359" y="1"/>
                  </a:moveTo>
                  <a:cubicBezTo>
                    <a:pt x="293" y="1"/>
                    <a:pt x="225" y="25"/>
                    <a:pt x="171"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6" name="Google Shape;10106;p37"/>
            <p:cNvSpPr/>
            <p:nvPr/>
          </p:nvSpPr>
          <p:spPr>
            <a:xfrm rot="-5400000">
              <a:off x="95870" y="44046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7" name="Google Shape;10107;p37"/>
            <p:cNvSpPr/>
            <p:nvPr/>
          </p:nvSpPr>
          <p:spPr>
            <a:xfrm rot="-5400000">
              <a:off x="341325" y="469312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8" name="Google Shape;10108;p37"/>
            <p:cNvSpPr/>
            <p:nvPr/>
          </p:nvSpPr>
          <p:spPr>
            <a:xfrm rot="-5400000">
              <a:off x="341325" y="4346864"/>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9" name="Google Shape;10109;p37"/>
            <p:cNvSpPr/>
            <p:nvPr/>
          </p:nvSpPr>
          <p:spPr>
            <a:xfrm rot="-5400000">
              <a:off x="95912" y="3834520"/>
              <a:ext cx="361964" cy="341008"/>
            </a:xfrm>
            <a:custGeom>
              <a:avLst/>
              <a:gdLst/>
              <a:ahLst/>
              <a:cxnLst/>
              <a:rect l="l" t="t" r="r" b="b"/>
              <a:pathLst>
                <a:path w="8688" h="8185" extrusionOk="0">
                  <a:moveTo>
                    <a:pt x="4549" y="1"/>
                  </a:moveTo>
                  <a:cubicBezTo>
                    <a:pt x="4349" y="876"/>
                    <a:pt x="3986" y="3228"/>
                    <a:pt x="1" y="3993"/>
                  </a:cubicBezTo>
                  <a:cubicBezTo>
                    <a:pt x="1" y="3993"/>
                    <a:pt x="3168" y="5151"/>
                    <a:pt x="4545"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0" name="Google Shape;10110;p37"/>
            <p:cNvSpPr/>
            <p:nvPr/>
          </p:nvSpPr>
          <p:spPr>
            <a:xfrm rot="-5400000">
              <a:off x="341325" y="4123012"/>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4" y="2270"/>
                    <a:pt x="2269" y="1764"/>
                    <a:pt x="2269" y="1135"/>
                  </a:cubicBezTo>
                  <a:cubicBezTo>
                    <a:pt x="2269"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1" name="Google Shape;10111;p37"/>
            <p:cNvSpPr/>
            <p:nvPr/>
          </p:nvSpPr>
          <p:spPr>
            <a:xfrm rot="-5400000">
              <a:off x="341325" y="3776796"/>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2" name="Google Shape;10112;p37"/>
            <p:cNvSpPr/>
            <p:nvPr/>
          </p:nvSpPr>
          <p:spPr>
            <a:xfrm rot="-5400000">
              <a:off x="95932" y="3264431"/>
              <a:ext cx="361922" cy="341008"/>
            </a:xfrm>
            <a:custGeom>
              <a:avLst/>
              <a:gdLst/>
              <a:ahLst/>
              <a:cxnLst/>
              <a:rect l="l" t="t" r="r" b="b"/>
              <a:pathLst>
                <a:path w="8687" h="8185" extrusionOk="0">
                  <a:moveTo>
                    <a:pt x="4548" y="1"/>
                  </a:moveTo>
                  <a:cubicBezTo>
                    <a:pt x="4349" y="876"/>
                    <a:pt x="3986" y="3228"/>
                    <a:pt x="0" y="3993"/>
                  </a:cubicBezTo>
                  <a:cubicBezTo>
                    <a:pt x="0" y="3993"/>
                    <a:pt x="3168"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3" name="Google Shape;10113;p37"/>
            <p:cNvSpPr/>
            <p:nvPr/>
          </p:nvSpPr>
          <p:spPr>
            <a:xfrm rot="-5400000">
              <a:off x="341325" y="355277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4" name="Google Shape;10114;p37"/>
            <p:cNvSpPr/>
            <p:nvPr/>
          </p:nvSpPr>
          <p:spPr>
            <a:xfrm rot="-5400000">
              <a:off x="341325" y="3206687"/>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5" name="Google Shape;10115;p37"/>
            <p:cNvSpPr/>
            <p:nvPr/>
          </p:nvSpPr>
          <p:spPr>
            <a:xfrm rot="-5400000">
              <a:off x="95912" y="2694342"/>
              <a:ext cx="361964" cy="341008"/>
            </a:xfrm>
            <a:custGeom>
              <a:avLst/>
              <a:gdLst/>
              <a:ahLst/>
              <a:cxnLst/>
              <a:rect l="l" t="t" r="r" b="b"/>
              <a:pathLst>
                <a:path w="8688" h="8185" extrusionOk="0">
                  <a:moveTo>
                    <a:pt x="4552" y="1"/>
                  </a:moveTo>
                  <a:cubicBezTo>
                    <a:pt x="4349" y="876"/>
                    <a:pt x="3986" y="3228"/>
                    <a:pt x="1" y="3993"/>
                  </a:cubicBezTo>
                  <a:cubicBezTo>
                    <a:pt x="1" y="3993"/>
                    <a:pt x="3171" y="5151"/>
                    <a:pt x="4549" y="8185"/>
                  </a:cubicBezTo>
                  <a:cubicBezTo>
                    <a:pt x="5929" y="5211"/>
                    <a:pt x="8687" y="3993"/>
                    <a:pt x="8687" y="3993"/>
                  </a:cubicBezTo>
                  <a:cubicBezTo>
                    <a:pt x="8687"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6" name="Google Shape;10116;p37"/>
            <p:cNvSpPr/>
            <p:nvPr/>
          </p:nvSpPr>
          <p:spPr>
            <a:xfrm rot="-5400000">
              <a:off x="341325" y="2982709"/>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7" name="Google Shape;10117;p37"/>
            <p:cNvSpPr/>
            <p:nvPr/>
          </p:nvSpPr>
          <p:spPr>
            <a:xfrm rot="-5400000">
              <a:off x="341325" y="2636619"/>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8" name="Google Shape;10118;p37"/>
            <p:cNvSpPr/>
            <p:nvPr/>
          </p:nvSpPr>
          <p:spPr>
            <a:xfrm rot="-5400000">
              <a:off x="95849" y="2124170"/>
              <a:ext cx="362089" cy="341008"/>
            </a:xfrm>
            <a:custGeom>
              <a:avLst/>
              <a:gdLst/>
              <a:ahLst/>
              <a:cxnLst/>
              <a:rect l="l" t="t" r="r" b="b"/>
              <a:pathLst>
                <a:path w="8691" h="8185" extrusionOk="0">
                  <a:moveTo>
                    <a:pt x="4552" y="1"/>
                  </a:moveTo>
                  <a:cubicBezTo>
                    <a:pt x="4352" y="876"/>
                    <a:pt x="3989" y="3228"/>
                    <a:pt x="0" y="3993"/>
                  </a:cubicBezTo>
                  <a:cubicBezTo>
                    <a:pt x="0" y="3993"/>
                    <a:pt x="3168" y="5151"/>
                    <a:pt x="4552" y="8185"/>
                  </a:cubicBezTo>
                  <a:cubicBezTo>
                    <a:pt x="5929" y="5211"/>
                    <a:pt x="8690" y="3993"/>
                    <a:pt x="8690" y="3993"/>
                  </a:cubicBezTo>
                  <a:cubicBezTo>
                    <a:pt x="8690" y="3993"/>
                    <a:pt x="4721"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9" name="Google Shape;10119;p37"/>
            <p:cNvSpPr/>
            <p:nvPr/>
          </p:nvSpPr>
          <p:spPr>
            <a:xfrm rot="-5400000">
              <a:off x="333325" y="2420557"/>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0" name="Google Shape;10120;p37"/>
            <p:cNvSpPr/>
            <p:nvPr/>
          </p:nvSpPr>
          <p:spPr>
            <a:xfrm rot="-5400000">
              <a:off x="341325" y="2066384"/>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1" name="Google Shape;10121;p37"/>
            <p:cNvSpPr/>
            <p:nvPr/>
          </p:nvSpPr>
          <p:spPr>
            <a:xfrm rot="-5400000">
              <a:off x="95932" y="1554019"/>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5"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2" name="Google Shape;10122;p37"/>
            <p:cNvSpPr/>
            <p:nvPr/>
          </p:nvSpPr>
          <p:spPr>
            <a:xfrm rot="-5400000">
              <a:off x="341325" y="184253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3" name="Google Shape;10123;p37"/>
            <p:cNvSpPr/>
            <p:nvPr/>
          </p:nvSpPr>
          <p:spPr>
            <a:xfrm rot="-5400000">
              <a:off x="341325" y="1496274"/>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4" name="Google Shape;10124;p37"/>
            <p:cNvSpPr/>
            <p:nvPr/>
          </p:nvSpPr>
          <p:spPr>
            <a:xfrm rot="-5400000">
              <a:off x="95912" y="983930"/>
              <a:ext cx="361964" cy="341008"/>
            </a:xfrm>
            <a:custGeom>
              <a:avLst/>
              <a:gdLst/>
              <a:ahLst/>
              <a:cxnLst/>
              <a:rect l="l" t="t" r="r" b="b"/>
              <a:pathLst>
                <a:path w="8688" h="8185" extrusionOk="0">
                  <a:moveTo>
                    <a:pt x="4549" y="1"/>
                  </a:moveTo>
                  <a:cubicBezTo>
                    <a:pt x="4349" y="876"/>
                    <a:pt x="3986" y="3228"/>
                    <a:pt x="1" y="3993"/>
                  </a:cubicBezTo>
                  <a:cubicBezTo>
                    <a:pt x="1" y="3993"/>
                    <a:pt x="3171" y="5151"/>
                    <a:pt x="4552"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5" name="Google Shape;10125;p37"/>
            <p:cNvSpPr/>
            <p:nvPr/>
          </p:nvSpPr>
          <p:spPr>
            <a:xfrm rot="-5400000">
              <a:off x="341325" y="127229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6" name="Google Shape;10126;p37"/>
            <p:cNvSpPr/>
            <p:nvPr/>
          </p:nvSpPr>
          <p:spPr>
            <a:xfrm rot="-5400000">
              <a:off x="333346" y="934143"/>
              <a:ext cx="110489" cy="94616"/>
            </a:xfrm>
            <a:custGeom>
              <a:avLst/>
              <a:gdLst/>
              <a:ahLst/>
              <a:cxnLst/>
              <a:rect l="l" t="t" r="r" b="b"/>
              <a:pathLst>
                <a:path w="2652" h="2271" extrusionOk="0">
                  <a:moveTo>
                    <a:pt x="1509" y="0"/>
                  </a:moveTo>
                  <a:cubicBezTo>
                    <a:pt x="1230" y="0"/>
                    <a:pt x="946" y="103"/>
                    <a:pt x="715" y="334"/>
                  </a:cubicBezTo>
                  <a:cubicBezTo>
                    <a:pt x="0" y="1050"/>
                    <a:pt x="506" y="2271"/>
                    <a:pt x="1517" y="2271"/>
                  </a:cubicBezTo>
                  <a:cubicBezTo>
                    <a:pt x="2143" y="2271"/>
                    <a:pt x="2652" y="1765"/>
                    <a:pt x="2652" y="1136"/>
                  </a:cubicBezTo>
                  <a:cubicBezTo>
                    <a:pt x="2652" y="454"/>
                    <a:pt x="2092"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7" name="Google Shape;10127;p37"/>
            <p:cNvSpPr/>
            <p:nvPr/>
          </p:nvSpPr>
          <p:spPr>
            <a:xfrm rot="-5400000">
              <a:off x="95932" y="413841"/>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8" name="Google Shape;10128;p37"/>
            <p:cNvSpPr/>
            <p:nvPr/>
          </p:nvSpPr>
          <p:spPr>
            <a:xfrm rot="-5400000">
              <a:off x="333346" y="710166"/>
              <a:ext cx="110489" cy="94616"/>
            </a:xfrm>
            <a:custGeom>
              <a:avLst/>
              <a:gdLst/>
              <a:ahLst/>
              <a:cxnLst/>
              <a:rect l="l" t="t" r="r" b="b"/>
              <a:pathLst>
                <a:path w="2652" h="2271" extrusionOk="0">
                  <a:moveTo>
                    <a:pt x="1507" y="0"/>
                  </a:moveTo>
                  <a:cubicBezTo>
                    <a:pt x="1229" y="0"/>
                    <a:pt x="946" y="103"/>
                    <a:pt x="716" y="334"/>
                  </a:cubicBezTo>
                  <a:cubicBezTo>
                    <a:pt x="0" y="1050"/>
                    <a:pt x="506" y="2271"/>
                    <a:pt x="1517" y="2271"/>
                  </a:cubicBezTo>
                  <a:cubicBezTo>
                    <a:pt x="2143" y="2271"/>
                    <a:pt x="2652" y="1765"/>
                    <a:pt x="2652" y="1136"/>
                  </a:cubicBezTo>
                  <a:cubicBezTo>
                    <a:pt x="2652" y="454"/>
                    <a:pt x="2091"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9" name="Google Shape;10129;p37"/>
            <p:cNvSpPr/>
            <p:nvPr/>
          </p:nvSpPr>
          <p:spPr>
            <a:xfrm rot="-5400000">
              <a:off x="333325" y="364054"/>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6"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0" name="Google Shape;10130;p37"/>
            <p:cNvSpPr/>
            <p:nvPr/>
          </p:nvSpPr>
          <p:spPr>
            <a:xfrm rot="-5400000">
              <a:off x="95849" y="-156310"/>
              <a:ext cx="362089" cy="341008"/>
            </a:xfrm>
            <a:custGeom>
              <a:avLst/>
              <a:gdLst/>
              <a:ahLst/>
              <a:cxnLst/>
              <a:rect l="l" t="t" r="r" b="b"/>
              <a:pathLst>
                <a:path w="8691" h="8185" extrusionOk="0">
                  <a:moveTo>
                    <a:pt x="4552" y="1"/>
                  </a:moveTo>
                  <a:cubicBezTo>
                    <a:pt x="4349" y="876"/>
                    <a:pt x="3986" y="3228"/>
                    <a:pt x="1" y="3993"/>
                  </a:cubicBezTo>
                  <a:cubicBezTo>
                    <a:pt x="1" y="3993"/>
                    <a:pt x="3171" y="5151"/>
                    <a:pt x="4549" y="8185"/>
                  </a:cubicBezTo>
                  <a:cubicBezTo>
                    <a:pt x="5929" y="5211"/>
                    <a:pt x="8691" y="3993"/>
                    <a:pt x="8691" y="3993"/>
                  </a:cubicBezTo>
                  <a:cubicBezTo>
                    <a:pt x="8691"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1" name="Google Shape;10131;p37"/>
            <p:cNvSpPr/>
            <p:nvPr/>
          </p:nvSpPr>
          <p:spPr>
            <a:xfrm rot="-5400000">
              <a:off x="333325" y="140077"/>
              <a:ext cx="110531" cy="94616"/>
            </a:xfrm>
            <a:custGeom>
              <a:avLst/>
              <a:gdLst/>
              <a:ahLst/>
              <a:cxnLst/>
              <a:rect l="l" t="t" r="r" b="b"/>
              <a:pathLst>
                <a:path w="2653" h="2271" extrusionOk="0">
                  <a:moveTo>
                    <a:pt x="1509" y="0"/>
                  </a:moveTo>
                  <a:cubicBezTo>
                    <a:pt x="1231" y="0"/>
                    <a:pt x="947" y="103"/>
                    <a:pt x="716" y="334"/>
                  </a:cubicBezTo>
                  <a:cubicBezTo>
                    <a:pt x="1" y="1050"/>
                    <a:pt x="507"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2" name="Google Shape;10132;p37"/>
            <p:cNvSpPr/>
            <p:nvPr/>
          </p:nvSpPr>
          <p:spPr>
            <a:xfrm rot="-5400000">
              <a:off x="95870" y="49675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133"/>
        <p:cNvGrpSpPr/>
        <p:nvPr/>
      </p:nvGrpSpPr>
      <p:grpSpPr>
        <a:xfrm>
          <a:off x="0" y="0"/>
          <a:ext cx="0" cy="0"/>
          <a:chOff x="0" y="0"/>
          <a:chExt cx="0" cy="0"/>
        </a:xfrm>
      </p:grpSpPr>
      <p:grpSp>
        <p:nvGrpSpPr>
          <p:cNvPr id="10134" name="Google Shape;10134;p38"/>
          <p:cNvGrpSpPr/>
          <p:nvPr/>
        </p:nvGrpSpPr>
        <p:grpSpPr>
          <a:xfrm flipH="1">
            <a:off x="8709874" y="-166851"/>
            <a:ext cx="434123" cy="5485949"/>
            <a:chOff x="13274" y="-166851"/>
            <a:chExt cx="434123" cy="5485949"/>
          </a:xfrm>
        </p:grpSpPr>
        <p:sp>
          <p:nvSpPr>
            <p:cNvPr id="10135" name="Google Shape;10135;p38"/>
            <p:cNvSpPr/>
            <p:nvPr/>
          </p:nvSpPr>
          <p:spPr>
            <a:xfrm rot="-5400000">
              <a:off x="-76071" y="4648688"/>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0" y="5509"/>
                    <a:pt x="13242" y="4611"/>
                    <a:pt x="13661" y="3407"/>
                  </a:cubicBezTo>
                  <a:cubicBezTo>
                    <a:pt x="14020" y="2372"/>
                    <a:pt x="13844" y="1181"/>
                    <a:pt x="13172" y="0"/>
                  </a:cubicBezTo>
                  <a:lnTo>
                    <a:pt x="12912" y="0"/>
                  </a:lnTo>
                  <a:cubicBezTo>
                    <a:pt x="13608" y="1161"/>
                    <a:pt x="13801" y="2332"/>
                    <a:pt x="13451" y="3334"/>
                  </a:cubicBezTo>
                  <a:cubicBezTo>
                    <a:pt x="13059" y="4468"/>
                    <a:pt x="12027" y="5316"/>
                    <a:pt x="10470" y="5789"/>
                  </a:cubicBezTo>
                  <a:cubicBezTo>
                    <a:pt x="8035" y="6527"/>
                    <a:pt x="7257" y="7702"/>
                    <a:pt x="7010" y="8311"/>
                  </a:cubicBezTo>
                  <a:cubicBezTo>
                    <a:pt x="6764" y="7702"/>
                    <a:pt x="5989" y="6527"/>
                    <a:pt x="3554" y="5789"/>
                  </a:cubicBezTo>
                  <a:cubicBezTo>
                    <a:pt x="1997" y="5316"/>
                    <a:pt x="962" y="4468"/>
                    <a:pt x="570"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6" name="Google Shape;10136;p38"/>
            <p:cNvSpPr/>
            <p:nvPr/>
          </p:nvSpPr>
          <p:spPr>
            <a:xfrm rot="-5400000">
              <a:off x="-60135" y="4680164"/>
              <a:ext cx="489326" cy="342507"/>
            </a:xfrm>
            <a:custGeom>
              <a:avLst/>
              <a:gdLst/>
              <a:ahLst/>
              <a:cxnLst/>
              <a:rect l="l" t="t" r="r" b="b"/>
              <a:pathLst>
                <a:path w="11745" h="8221" extrusionOk="0">
                  <a:moveTo>
                    <a:pt x="666" y="0"/>
                  </a:moveTo>
                  <a:cubicBezTo>
                    <a:pt x="137" y="965"/>
                    <a:pt x="0" y="1936"/>
                    <a:pt x="297" y="2781"/>
                  </a:cubicBezTo>
                  <a:cubicBezTo>
                    <a:pt x="646" y="3793"/>
                    <a:pt x="1557"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4" y="1936"/>
                    <a:pt x="11611" y="965"/>
                    <a:pt x="11082" y="0"/>
                  </a:cubicBezTo>
                  <a:lnTo>
                    <a:pt x="10830" y="0"/>
                  </a:lnTo>
                  <a:cubicBezTo>
                    <a:pt x="11378" y="945"/>
                    <a:pt x="11525" y="1893"/>
                    <a:pt x="11242" y="2708"/>
                  </a:cubicBezTo>
                  <a:cubicBezTo>
                    <a:pt x="10913" y="3650"/>
                    <a:pt x="10054" y="4358"/>
                    <a:pt x="8760" y="4751"/>
                  </a:cubicBezTo>
                  <a:cubicBezTo>
                    <a:pt x="6771" y="5356"/>
                    <a:pt x="6099" y="6308"/>
                    <a:pt x="5872"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7" name="Google Shape;10137;p38"/>
            <p:cNvSpPr/>
            <p:nvPr/>
          </p:nvSpPr>
          <p:spPr>
            <a:xfrm rot="-5400000">
              <a:off x="73289" y="4749803"/>
              <a:ext cx="91074" cy="203105"/>
            </a:xfrm>
            <a:custGeom>
              <a:avLst/>
              <a:gdLst/>
              <a:ahLst/>
              <a:cxnLst/>
              <a:rect l="l" t="t" r="r" b="b"/>
              <a:pathLst>
                <a:path w="2186" h="4875" extrusionOk="0">
                  <a:moveTo>
                    <a:pt x="1091" y="223"/>
                  </a:moveTo>
                  <a:cubicBezTo>
                    <a:pt x="1464" y="223"/>
                    <a:pt x="1963" y="3041"/>
                    <a:pt x="1963" y="3780"/>
                  </a:cubicBezTo>
                  <a:cubicBezTo>
                    <a:pt x="1963" y="4262"/>
                    <a:pt x="1574" y="4651"/>
                    <a:pt x="1091" y="4651"/>
                  </a:cubicBezTo>
                  <a:cubicBezTo>
                    <a:pt x="612" y="4648"/>
                    <a:pt x="223" y="4262"/>
                    <a:pt x="223" y="3780"/>
                  </a:cubicBezTo>
                  <a:cubicBezTo>
                    <a:pt x="223" y="3041"/>
                    <a:pt x="719" y="223"/>
                    <a:pt x="1091" y="223"/>
                  </a:cubicBezTo>
                  <a:close/>
                  <a:moveTo>
                    <a:pt x="1091" y="0"/>
                  </a:moveTo>
                  <a:cubicBezTo>
                    <a:pt x="389" y="0"/>
                    <a:pt x="0" y="3421"/>
                    <a:pt x="0" y="3780"/>
                  </a:cubicBezTo>
                  <a:cubicBezTo>
                    <a:pt x="0" y="4385"/>
                    <a:pt x="489" y="4874"/>
                    <a:pt x="1091" y="4874"/>
                  </a:cubicBezTo>
                  <a:cubicBezTo>
                    <a:pt x="1697" y="4874"/>
                    <a:pt x="2186" y="4385"/>
                    <a:pt x="2186" y="3780"/>
                  </a:cubicBezTo>
                  <a:cubicBezTo>
                    <a:pt x="2186" y="3421"/>
                    <a:pt x="1797"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8" name="Google Shape;10138;p38"/>
            <p:cNvSpPr/>
            <p:nvPr/>
          </p:nvSpPr>
          <p:spPr>
            <a:xfrm rot="-5400000">
              <a:off x="13503" y="4871249"/>
              <a:ext cx="156568" cy="157026"/>
            </a:xfrm>
            <a:custGeom>
              <a:avLst/>
              <a:gdLst/>
              <a:ahLst/>
              <a:cxnLst/>
              <a:rect l="l" t="t" r="r" b="b"/>
              <a:pathLst>
                <a:path w="3758" h="3769" extrusionOk="0">
                  <a:moveTo>
                    <a:pt x="2726" y="0"/>
                  </a:moveTo>
                  <a:cubicBezTo>
                    <a:pt x="1797" y="569"/>
                    <a:pt x="547" y="1787"/>
                    <a:pt x="384" y="1980"/>
                  </a:cubicBezTo>
                  <a:cubicBezTo>
                    <a:pt x="1" y="2445"/>
                    <a:pt x="68" y="3134"/>
                    <a:pt x="530" y="3520"/>
                  </a:cubicBezTo>
                  <a:cubicBezTo>
                    <a:pt x="735" y="3687"/>
                    <a:pt x="981" y="3768"/>
                    <a:pt x="1225" y="3768"/>
                  </a:cubicBezTo>
                  <a:cubicBezTo>
                    <a:pt x="1540" y="3768"/>
                    <a:pt x="1853" y="3633"/>
                    <a:pt x="2070" y="3370"/>
                  </a:cubicBezTo>
                  <a:cubicBezTo>
                    <a:pt x="2250" y="3154"/>
                    <a:pt x="2749" y="2375"/>
                    <a:pt x="3158" y="1597"/>
                  </a:cubicBezTo>
                  <a:cubicBezTo>
                    <a:pt x="3637" y="689"/>
                    <a:pt x="3757" y="240"/>
                    <a:pt x="3740" y="0"/>
                  </a:cubicBezTo>
                  <a:lnTo>
                    <a:pt x="3527" y="0"/>
                  </a:lnTo>
                  <a:cubicBezTo>
                    <a:pt x="3614" y="462"/>
                    <a:pt x="2343" y="2691"/>
                    <a:pt x="1901" y="3230"/>
                  </a:cubicBezTo>
                  <a:cubicBezTo>
                    <a:pt x="1734" y="3430"/>
                    <a:pt x="1488" y="3546"/>
                    <a:pt x="1229" y="3546"/>
                  </a:cubicBezTo>
                  <a:cubicBezTo>
                    <a:pt x="1026" y="3546"/>
                    <a:pt x="829" y="3477"/>
                    <a:pt x="673" y="3347"/>
                  </a:cubicBezTo>
                  <a:cubicBezTo>
                    <a:pt x="304" y="3041"/>
                    <a:pt x="254" y="2492"/>
                    <a:pt x="557" y="2123"/>
                  </a:cubicBezTo>
                  <a:cubicBezTo>
                    <a:pt x="939" y="1660"/>
                    <a:pt x="2446" y="353"/>
                    <a:pt x="3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9" name="Google Shape;10139;p38"/>
            <p:cNvSpPr/>
            <p:nvPr/>
          </p:nvSpPr>
          <p:spPr>
            <a:xfrm rot="-5400000">
              <a:off x="15940" y="4677706"/>
              <a:ext cx="151943" cy="157276"/>
            </a:xfrm>
            <a:custGeom>
              <a:avLst/>
              <a:gdLst/>
              <a:ahLst/>
              <a:cxnLst/>
              <a:rect l="l" t="t" r="r" b="b"/>
              <a:pathLst>
                <a:path w="3647" h="3775" extrusionOk="0">
                  <a:moveTo>
                    <a:pt x="240" y="0"/>
                  </a:moveTo>
                  <a:lnTo>
                    <a:pt x="17" y="3"/>
                  </a:lnTo>
                  <a:cubicBezTo>
                    <a:pt x="1" y="243"/>
                    <a:pt x="120" y="695"/>
                    <a:pt x="599" y="1600"/>
                  </a:cubicBezTo>
                  <a:cubicBezTo>
                    <a:pt x="1005" y="2379"/>
                    <a:pt x="1508" y="3157"/>
                    <a:pt x="1687" y="3377"/>
                  </a:cubicBezTo>
                  <a:cubicBezTo>
                    <a:pt x="1870" y="3600"/>
                    <a:pt x="2136" y="3739"/>
                    <a:pt x="2426" y="3769"/>
                  </a:cubicBezTo>
                  <a:cubicBezTo>
                    <a:pt x="2460" y="3773"/>
                    <a:pt x="2494" y="3774"/>
                    <a:pt x="2528" y="3774"/>
                  </a:cubicBezTo>
                  <a:cubicBezTo>
                    <a:pt x="2782" y="3774"/>
                    <a:pt x="3028" y="3687"/>
                    <a:pt x="3224" y="3523"/>
                  </a:cubicBezTo>
                  <a:cubicBezTo>
                    <a:pt x="3451" y="3340"/>
                    <a:pt x="3590" y="3071"/>
                    <a:pt x="3617" y="2785"/>
                  </a:cubicBezTo>
                  <a:cubicBezTo>
                    <a:pt x="3647" y="2495"/>
                    <a:pt x="3557" y="2206"/>
                    <a:pt x="3374" y="1983"/>
                  </a:cubicBezTo>
                  <a:cubicBezTo>
                    <a:pt x="3194" y="1767"/>
                    <a:pt x="2522" y="1128"/>
                    <a:pt x="1837" y="579"/>
                  </a:cubicBezTo>
                  <a:cubicBezTo>
                    <a:pt x="1584" y="373"/>
                    <a:pt x="1318" y="180"/>
                    <a:pt x="1042" y="3"/>
                  </a:cubicBezTo>
                  <a:lnTo>
                    <a:pt x="586" y="3"/>
                  </a:lnTo>
                  <a:cubicBezTo>
                    <a:pt x="799" y="100"/>
                    <a:pt x="1142" y="306"/>
                    <a:pt x="1697" y="752"/>
                  </a:cubicBezTo>
                  <a:cubicBezTo>
                    <a:pt x="2363" y="1281"/>
                    <a:pt x="3031" y="1920"/>
                    <a:pt x="3201" y="2123"/>
                  </a:cubicBezTo>
                  <a:cubicBezTo>
                    <a:pt x="3347" y="2302"/>
                    <a:pt x="3417" y="2532"/>
                    <a:pt x="3397" y="2761"/>
                  </a:cubicBezTo>
                  <a:cubicBezTo>
                    <a:pt x="3374" y="2991"/>
                    <a:pt x="3261" y="3204"/>
                    <a:pt x="3085" y="3350"/>
                  </a:cubicBezTo>
                  <a:cubicBezTo>
                    <a:pt x="2928" y="3480"/>
                    <a:pt x="2732" y="3550"/>
                    <a:pt x="2529" y="3550"/>
                  </a:cubicBezTo>
                  <a:cubicBezTo>
                    <a:pt x="2502" y="3550"/>
                    <a:pt x="2476" y="3546"/>
                    <a:pt x="2446" y="3546"/>
                  </a:cubicBezTo>
                  <a:cubicBezTo>
                    <a:pt x="2216" y="3523"/>
                    <a:pt x="2003" y="3410"/>
                    <a:pt x="1857" y="3234"/>
                  </a:cubicBezTo>
                  <a:cubicBezTo>
                    <a:pt x="1691" y="3027"/>
                    <a:pt x="1192" y="2249"/>
                    <a:pt x="796" y="1497"/>
                  </a:cubicBezTo>
                  <a:cubicBezTo>
                    <a:pt x="270" y="496"/>
                    <a:pt x="223"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0" name="Google Shape;10140;p38"/>
            <p:cNvSpPr/>
            <p:nvPr/>
          </p:nvSpPr>
          <p:spPr>
            <a:xfrm rot="-5400000">
              <a:off x="30106" y="4882519"/>
              <a:ext cx="92324" cy="107739"/>
            </a:xfrm>
            <a:custGeom>
              <a:avLst/>
              <a:gdLst/>
              <a:ahLst/>
              <a:cxnLst/>
              <a:rect l="l" t="t" r="r" b="b"/>
              <a:pathLst>
                <a:path w="2216" h="2586" extrusionOk="0">
                  <a:moveTo>
                    <a:pt x="2089" y="1"/>
                  </a:moveTo>
                  <a:cubicBezTo>
                    <a:pt x="2056" y="4"/>
                    <a:pt x="2026" y="17"/>
                    <a:pt x="2006" y="44"/>
                  </a:cubicBezTo>
                  <a:lnTo>
                    <a:pt x="37" y="2403"/>
                  </a:lnTo>
                  <a:cubicBezTo>
                    <a:pt x="0" y="2449"/>
                    <a:pt x="4"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1" name="Google Shape;10141;p38"/>
            <p:cNvSpPr/>
            <p:nvPr/>
          </p:nvSpPr>
          <p:spPr>
            <a:xfrm rot="-5400000">
              <a:off x="101807" y="4771988"/>
              <a:ext cx="9332" cy="158734"/>
            </a:xfrm>
            <a:custGeom>
              <a:avLst/>
              <a:gdLst/>
              <a:ahLst/>
              <a:cxnLst/>
              <a:rect l="l" t="t" r="r" b="b"/>
              <a:pathLst>
                <a:path w="224" h="3810" extrusionOk="0">
                  <a:moveTo>
                    <a:pt x="110" y="1"/>
                  </a:moveTo>
                  <a:cubicBezTo>
                    <a:pt x="51" y="1"/>
                    <a:pt x="1" y="51"/>
                    <a:pt x="1" y="110"/>
                  </a:cubicBezTo>
                  <a:lnTo>
                    <a:pt x="1" y="3697"/>
                  </a:lnTo>
                  <a:cubicBezTo>
                    <a:pt x="1" y="3757"/>
                    <a:pt x="51" y="3810"/>
                    <a:pt x="110" y="3810"/>
                  </a:cubicBezTo>
                  <a:cubicBezTo>
                    <a:pt x="174" y="3810"/>
                    <a:pt x="224" y="3760"/>
                    <a:pt x="224" y="3697"/>
                  </a:cubicBezTo>
                  <a:lnTo>
                    <a:pt x="224" y="110"/>
                  </a:lnTo>
                  <a:cubicBezTo>
                    <a:pt x="224" y="51"/>
                    <a:pt x="174"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2" name="Google Shape;10142;p38"/>
            <p:cNvSpPr/>
            <p:nvPr/>
          </p:nvSpPr>
          <p:spPr>
            <a:xfrm rot="-5400000">
              <a:off x="31356" y="471049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3" name="Google Shape;10143;p38"/>
            <p:cNvSpPr/>
            <p:nvPr/>
          </p:nvSpPr>
          <p:spPr>
            <a:xfrm rot="-5400000">
              <a:off x="174300" y="4915724"/>
              <a:ext cx="22498" cy="22498"/>
            </a:xfrm>
            <a:custGeom>
              <a:avLst/>
              <a:gdLst/>
              <a:ahLst/>
              <a:cxnLst/>
              <a:rect l="l" t="t" r="r" b="b"/>
              <a:pathLst>
                <a:path w="540" h="540" extrusionOk="0">
                  <a:moveTo>
                    <a:pt x="270" y="1"/>
                  </a:moveTo>
                  <a:cubicBezTo>
                    <a:pt x="124" y="1"/>
                    <a:pt x="1" y="124"/>
                    <a:pt x="1" y="270"/>
                  </a:cubicBezTo>
                  <a:cubicBezTo>
                    <a:pt x="4" y="420"/>
                    <a:pt x="124" y="540"/>
                    <a:pt x="270" y="540"/>
                  </a:cubicBezTo>
                  <a:cubicBezTo>
                    <a:pt x="420" y="540"/>
                    <a:pt x="540" y="420"/>
                    <a:pt x="540" y="270"/>
                  </a:cubicBezTo>
                  <a:cubicBezTo>
                    <a:pt x="540" y="124"/>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4" name="Google Shape;10144;p38"/>
            <p:cNvSpPr/>
            <p:nvPr/>
          </p:nvSpPr>
          <p:spPr>
            <a:xfrm rot="-5400000">
              <a:off x="53791" y="5017776"/>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9" y="536"/>
                    <a:pt x="539" y="417"/>
                    <a:pt x="539" y="267"/>
                  </a:cubicBezTo>
                  <a:cubicBezTo>
                    <a:pt x="539" y="121"/>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5" name="Google Shape;10145;p38"/>
            <p:cNvSpPr/>
            <p:nvPr/>
          </p:nvSpPr>
          <p:spPr>
            <a:xfrm rot="-5400000">
              <a:off x="53791" y="4663645"/>
              <a:ext cx="22498" cy="22373"/>
            </a:xfrm>
            <a:custGeom>
              <a:avLst/>
              <a:gdLst/>
              <a:ahLst/>
              <a:cxnLst/>
              <a:rect l="l" t="t" r="r" b="b"/>
              <a:pathLst>
                <a:path w="540" h="537" extrusionOk="0">
                  <a:moveTo>
                    <a:pt x="270" y="1"/>
                  </a:moveTo>
                  <a:cubicBezTo>
                    <a:pt x="124" y="1"/>
                    <a:pt x="0" y="121"/>
                    <a:pt x="0" y="267"/>
                  </a:cubicBezTo>
                  <a:cubicBezTo>
                    <a:pt x="0" y="417"/>
                    <a:pt x="124"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6" name="Google Shape;10146;p38"/>
            <p:cNvSpPr/>
            <p:nvPr/>
          </p:nvSpPr>
          <p:spPr>
            <a:xfrm rot="-5400000">
              <a:off x="174300" y="4766281"/>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7" name="Google Shape;10147;p38"/>
            <p:cNvSpPr/>
            <p:nvPr/>
          </p:nvSpPr>
          <p:spPr>
            <a:xfrm rot="-5400000">
              <a:off x="-76071" y="4079162"/>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78" y="6970"/>
                    <a:pt x="6901" y="8706"/>
                    <a:pt x="6901" y="8723"/>
                  </a:cubicBezTo>
                  <a:lnTo>
                    <a:pt x="7007" y="9731"/>
                  </a:lnTo>
                  <a:lnTo>
                    <a:pt x="7120" y="8726"/>
                  </a:lnTo>
                  <a:cubicBezTo>
                    <a:pt x="7120" y="8706"/>
                    <a:pt x="7353" y="6967"/>
                    <a:pt x="10530" y="6002"/>
                  </a:cubicBezTo>
                  <a:cubicBezTo>
                    <a:pt x="12161" y="5509"/>
                    <a:pt x="13242" y="4611"/>
                    <a:pt x="13661" y="3407"/>
                  </a:cubicBezTo>
                  <a:cubicBezTo>
                    <a:pt x="14020" y="2372"/>
                    <a:pt x="13844" y="1181"/>
                    <a:pt x="13169" y="0"/>
                  </a:cubicBezTo>
                  <a:lnTo>
                    <a:pt x="12909" y="0"/>
                  </a:lnTo>
                  <a:cubicBezTo>
                    <a:pt x="13605" y="1161"/>
                    <a:pt x="13801" y="2332"/>
                    <a:pt x="13451" y="3334"/>
                  </a:cubicBezTo>
                  <a:cubicBezTo>
                    <a:pt x="13056" y="4468"/>
                    <a:pt x="12024" y="5316"/>
                    <a:pt x="10467" y="5789"/>
                  </a:cubicBezTo>
                  <a:cubicBezTo>
                    <a:pt x="8032" y="6527"/>
                    <a:pt x="7253" y="7702"/>
                    <a:pt x="7011" y="8311"/>
                  </a:cubicBezTo>
                  <a:cubicBezTo>
                    <a:pt x="6764" y="7702"/>
                    <a:pt x="5986" y="6527"/>
                    <a:pt x="3551" y="5789"/>
                  </a:cubicBezTo>
                  <a:cubicBezTo>
                    <a:pt x="1994" y="5316"/>
                    <a:pt x="962" y="4468"/>
                    <a:pt x="566"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8" name="Google Shape;10148;p38"/>
            <p:cNvSpPr/>
            <p:nvPr/>
          </p:nvSpPr>
          <p:spPr>
            <a:xfrm rot="-5400000">
              <a:off x="-60135" y="4110638"/>
              <a:ext cx="489326" cy="342507"/>
            </a:xfrm>
            <a:custGeom>
              <a:avLst/>
              <a:gdLst/>
              <a:ahLst/>
              <a:cxnLst/>
              <a:rect l="l" t="t" r="r" b="b"/>
              <a:pathLst>
                <a:path w="11745" h="8221" extrusionOk="0">
                  <a:moveTo>
                    <a:pt x="663" y="0"/>
                  </a:moveTo>
                  <a:cubicBezTo>
                    <a:pt x="134"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68" y="5356"/>
                    <a:pt x="6096"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9" name="Google Shape;10149;p38"/>
            <p:cNvSpPr/>
            <p:nvPr/>
          </p:nvSpPr>
          <p:spPr>
            <a:xfrm rot="-5400000">
              <a:off x="73206" y="4180318"/>
              <a:ext cx="91241" cy="203105"/>
            </a:xfrm>
            <a:custGeom>
              <a:avLst/>
              <a:gdLst/>
              <a:ahLst/>
              <a:cxnLst/>
              <a:rect l="l" t="t" r="r" b="b"/>
              <a:pathLst>
                <a:path w="2190" h="4875" extrusionOk="0">
                  <a:moveTo>
                    <a:pt x="1095" y="223"/>
                  </a:moveTo>
                  <a:cubicBezTo>
                    <a:pt x="1467" y="223"/>
                    <a:pt x="1966" y="3041"/>
                    <a:pt x="1966" y="3780"/>
                  </a:cubicBezTo>
                  <a:cubicBezTo>
                    <a:pt x="1963" y="4262"/>
                    <a:pt x="1574" y="4648"/>
                    <a:pt x="1095" y="4651"/>
                  </a:cubicBezTo>
                  <a:cubicBezTo>
                    <a:pt x="612" y="4648"/>
                    <a:pt x="226" y="4262"/>
                    <a:pt x="223" y="3780"/>
                  </a:cubicBezTo>
                  <a:cubicBezTo>
                    <a:pt x="223" y="3041"/>
                    <a:pt x="722" y="223"/>
                    <a:pt x="1095" y="223"/>
                  </a:cubicBezTo>
                  <a:close/>
                  <a:moveTo>
                    <a:pt x="1095" y="0"/>
                  </a:moveTo>
                  <a:cubicBezTo>
                    <a:pt x="389" y="0"/>
                    <a:pt x="0" y="3421"/>
                    <a:pt x="0" y="3780"/>
                  </a:cubicBezTo>
                  <a:cubicBezTo>
                    <a:pt x="0" y="4385"/>
                    <a:pt x="489" y="4874"/>
                    <a:pt x="1095" y="4874"/>
                  </a:cubicBezTo>
                  <a:cubicBezTo>
                    <a:pt x="1697" y="4871"/>
                    <a:pt x="2186" y="4385"/>
                    <a:pt x="2189" y="3780"/>
                  </a:cubicBezTo>
                  <a:cubicBezTo>
                    <a:pt x="2189"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0" name="Google Shape;10150;p38"/>
            <p:cNvSpPr/>
            <p:nvPr/>
          </p:nvSpPr>
          <p:spPr>
            <a:xfrm rot="-5400000">
              <a:off x="13607" y="4301785"/>
              <a:ext cx="156359" cy="157026"/>
            </a:xfrm>
            <a:custGeom>
              <a:avLst/>
              <a:gdLst/>
              <a:ahLst/>
              <a:cxnLst/>
              <a:rect l="l" t="t" r="r" b="b"/>
              <a:pathLst>
                <a:path w="3753" h="3769" extrusionOk="0">
                  <a:moveTo>
                    <a:pt x="2722" y="0"/>
                  </a:moveTo>
                  <a:cubicBezTo>
                    <a:pt x="1793" y="569"/>
                    <a:pt x="542" y="1787"/>
                    <a:pt x="383" y="1980"/>
                  </a:cubicBezTo>
                  <a:cubicBezTo>
                    <a:pt x="0" y="2445"/>
                    <a:pt x="67" y="3134"/>
                    <a:pt x="529" y="3520"/>
                  </a:cubicBezTo>
                  <a:cubicBezTo>
                    <a:pt x="732" y="3687"/>
                    <a:pt x="978" y="3768"/>
                    <a:pt x="1223" y="3768"/>
                  </a:cubicBezTo>
                  <a:cubicBezTo>
                    <a:pt x="1538" y="3768"/>
                    <a:pt x="1852" y="3633"/>
                    <a:pt x="2069" y="3370"/>
                  </a:cubicBezTo>
                  <a:cubicBezTo>
                    <a:pt x="2249" y="3154"/>
                    <a:pt x="2748" y="2375"/>
                    <a:pt x="3157" y="1597"/>
                  </a:cubicBezTo>
                  <a:cubicBezTo>
                    <a:pt x="3636" y="689"/>
                    <a:pt x="3753" y="240"/>
                    <a:pt x="3740" y="0"/>
                  </a:cubicBezTo>
                  <a:lnTo>
                    <a:pt x="3527" y="0"/>
                  </a:lnTo>
                  <a:cubicBezTo>
                    <a:pt x="3613" y="462"/>
                    <a:pt x="2342" y="2691"/>
                    <a:pt x="1900" y="3230"/>
                  </a:cubicBezTo>
                  <a:cubicBezTo>
                    <a:pt x="1733" y="3430"/>
                    <a:pt x="1487" y="3546"/>
                    <a:pt x="1224"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1" name="Google Shape;10151;p38"/>
            <p:cNvSpPr/>
            <p:nvPr/>
          </p:nvSpPr>
          <p:spPr>
            <a:xfrm rot="-5400000">
              <a:off x="15940" y="4108138"/>
              <a:ext cx="151818" cy="157151"/>
            </a:xfrm>
            <a:custGeom>
              <a:avLst/>
              <a:gdLst/>
              <a:ahLst/>
              <a:cxnLst/>
              <a:rect l="l" t="t" r="r" b="b"/>
              <a:pathLst>
                <a:path w="3644" h="3772" extrusionOk="0">
                  <a:moveTo>
                    <a:pt x="13" y="0"/>
                  </a:moveTo>
                  <a:cubicBezTo>
                    <a:pt x="0" y="240"/>
                    <a:pt x="117" y="692"/>
                    <a:pt x="596" y="1600"/>
                  </a:cubicBezTo>
                  <a:cubicBezTo>
                    <a:pt x="1001" y="2375"/>
                    <a:pt x="1504" y="3157"/>
                    <a:pt x="1683" y="3373"/>
                  </a:cubicBezTo>
                  <a:cubicBezTo>
                    <a:pt x="1866" y="3596"/>
                    <a:pt x="2133" y="3739"/>
                    <a:pt x="2422" y="3766"/>
                  </a:cubicBezTo>
                  <a:cubicBezTo>
                    <a:pt x="2459" y="3770"/>
                    <a:pt x="2495" y="3772"/>
                    <a:pt x="2532" y="3772"/>
                  </a:cubicBezTo>
                  <a:cubicBezTo>
                    <a:pt x="2783" y="3772"/>
                    <a:pt x="3026" y="3683"/>
                    <a:pt x="3220" y="3520"/>
                  </a:cubicBezTo>
                  <a:cubicBezTo>
                    <a:pt x="3447" y="3337"/>
                    <a:pt x="3586" y="3071"/>
                    <a:pt x="3613" y="2781"/>
                  </a:cubicBezTo>
                  <a:cubicBezTo>
                    <a:pt x="3643" y="2492"/>
                    <a:pt x="3553" y="2206"/>
                    <a:pt x="3370" y="1983"/>
                  </a:cubicBezTo>
                  <a:cubicBezTo>
                    <a:pt x="3191" y="1763"/>
                    <a:pt x="2519" y="1124"/>
                    <a:pt x="1833" y="579"/>
                  </a:cubicBezTo>
                  <a:cubicBezTo>
                    <a:pt x="1580" y="369"/>
                    <a:pt x="1314" y="180"/>
                    <a:pt x="1041" y="0"/>
                  </a:cubicBezTo>
                  <a:lnTo>
                    <a:pt x="582" y="0"/>
                  </a:lnTo>
                  <a:cubicBezTo>
                    <a:pt x="795" y="96"/>
                    <a:pt x="1138" y="306"/>
                    <a:pt x="1693" y="749"/>
                  </a:cubicBezTo>
                  <a:cubicBezTo>
                    <a:pt x="2359" y="1281"/>
                    <a:pt x="3028" y="1916"/>
                    <a:pt x="3197" y="2123"/>
                  </a:cubicBezTo>
                  <a:cubicBezTo>
                    <a:pt x="3344" y="2299"/>
                    <a:pt x="3413" y="2528"/>
                    <a:pt x="3390" y="2758"/>
                  </a:cubicBezTo>
                  <a:cubicBezTo>
                    <a:pt x="3370" y="2991"/>
                    <a:pt x="3257" y="3200"/>
                    <a:pt x="3077" y="3347"/>
                  </a:cubicBezTo>
                  <a:cubicBezTo>
                    <a:pt x="2921" y="3477"/>
                    <a:pt x="2725" y="3546"/>
                    <a:pt x="2525" y="3546"/>
                  </a:cubicBezTo>
                  <a:cubicBezTo>
                    <a:pt x="2499" y="3546"/>
                    <a:pt x="2469" y="3546"/>
                    <a:pt x="2442" y="3543"/>
                  </a:cubicBezTo>
                  <a:cubicBezTo>
                    <a:pt x="2212" y="3523"/>
                    <a:pt x="2000" y="3410"/>
                    <a:pt x="1853" y="3230"/>
                  </a:cubicBezTo>
                  <a:cubicBezTo>
                    <a:pt x="1683"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2" name="Google Shape;10152;p38"/>
            <p:cNvSpPr/>
            <p:nvPr/>
          </p:nvSpPr>
          <p:spPr>
            <a:xfrm rot="-5400000">
              <a:off x="30022" y="4313034"/>
              <a:ext cx="92491" cy="107739"/>
            </a:xfrm>
            <a:custGeom>
              <a:avLst/>
              <a:gdLst/>
              <a:ahLst/>
              <a:cxnLst/>
              <a:rect l="l" t="t" r="r" b="b"/>
              <a:pathLst>
                <a:path w="2220" h="2586" extrusionOk="0">
                  <a:moveTo>
                    <a:pt x="2093" y="1"/>
                  </a:moveTo>
                  <a:cubicBezTo>
                    <a:pt x="2059" y="4"/>
                    <a:pt x="2029" y="17"/>
                    <a:pt x="2010" y="44"/>
                  </a:cubicBezTo>
                  <a:lnTo>
                    <a:pt x="40" y="2403"/>
                  </a:lnTo>
                  <a:cubicBezTo>
                    <a:pt x="0" y="2449"/>
                    <a:pt x="7" y="2519"/>
                    <a:pt x="53" y="2559"/>
                  </a:cubicBezTo>
                  <a:cubicBezTo>
                    <a:pt x="74" y="2577"/>
                    <a:pt x="99" y="2585"/>
                    <a:pt x="124" y="2585"/>
                  </a:cubicBezTo>
                  <a:cubicBezTo>
                    <a:pt x="156" y="2585"/>
                    <a:pt x="187" y="2572"/>
                    <a:pt x="210" y="2546"/>
                  </a:cubicBezTo>
                  <a:lnTo>
                    <a:pt x="2179" y="187"/>
                  </a:lnTo>
                  <a:cubicBezTo>
                    <a:pt x="2219" y="140"/>
                    <a:pt x="2212" y="67"/>
                    <a:pt x="2166" y="31"/>
                  </a:cubicBezTo>
                  <a:cubicBezTo>
                    <a:pt x="2146"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3" name="Google Shape;10153;p38"/>
            <p:cNvSpPr/>
            <p:nvPr/>
          </p:nvSpPr>
          <p:spPr>
            <a:xfrm rot="-5400000">
              <a:off x="101807" y="4202587"/>
              <a:ext cx="9332" cy="158734"/>
            </a:xfrm>
            <a:custGeom>
              <a:avLst/>
              <a:gdLst/>
              <a:ahLst/>
              <a:cxnLst/>
              <a:rect l="l" t="t" r="r" b="b"/>
              <a:pathLst>
                <a:path w="224" h="3810" extrusionOk="0">
                  <a:moveTo>
                    <a:pt x="114" y="1"/>
                  </a:moveTo>
                  <a:cubicBezTo>
                    <a:pt x="50" y="1"/>
                    <a:pt x="1" y="51"/>
                    <a:pt x="1" y="110"/>
                  </a:cubicBezTo>
                  <a:lnTo>
                    <a:pt x="1" y="3697"/>
                  </a:lnTo>
                  <a:cubicBezTo>
                    <a:pt x="1" y="3760"/>
                    <a:pt x="50" y="3810"/>
                    <a:pt x="114" y="3810"/>
                  </a:cubicBezTo>
                  <a:cubicBezTo>
                    <a:pt x="174" y="3807"/>
                    <a:pt x="223" y="3757"/>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4" name="Google Shape;10154;p38"/>
            <p:cNvSpPr/>
            <p:nvPr/>
          </p:nvSpPr>
          <p:spPr>
            <a:xfrm rot="-5400000">
              <a:off x="31293" y="4141031"/>
              <a:ext cx="89824" cy="107614"/>
            </a:xfrm>
            <a:custGeom>
              <a:avLst/>
              <a:gdLst/>
              <a:ahLst/>
              <a:cxnLst/>
              <a:rect l="l" t="t" r="r" b="b"/>
              <a:pathLst>
                <a:path w="2156" h="2583" extrusionOk="0">
                  <a:moveTo>
                    <a:pt x="126" y="1"/>
                  </a:moveTo>
                  <a:cubicBezTo>
                    <a:pt x="100" y="1"/>
                    <a:pt x="77" y="11"/>
                    <a:pt x="57" y="27"/>
                  </a:cubicBezTo>
                  <a:cubicBezTo>
                    <a:pt x="7" y="64"/>
                    <a:pt x="0" y="134"/>
                    <a:pt x="40" y="184"/>
                  </a:cubicBezTo>
                  <a:lnTo>
                    <a:pt x="1943" y="2542"/>
                  </a:lnTo>
                  <a:cubicBezTo>
                    <a:pt x="1966" y="2569"/>
                    <a:pt x="1998" y="2582"/>
                    <a:pt x="2030" y="2582"/>
                  </a:cubicBezTo>
                  <a:cubicBezTo>
                    <a:pt x="2055" y="2582"/>
                    <a:pt x="2079" y="2575"/>
                    <a:pt x="2099" y="2559"/>
                  </a:cubicBezTo>
                  <a:cubicBezTo>
                    <a:pt x="2149" y="2519"/>
                    <a:pt x="2156" y="2449"/>
                    <a:pt x="2116" y="2403"/>
                  </a:cubicBezTo>
                  <a:lnTo>
                    <a:pt x="213" y="44"/>
                  </a:lnTo>
                  <a:cubicBezTo>
                    <a:pt x="190" y="17"/>
                    <a:pt x="16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5" name="Google Shape;10155;p38"/>
            <p:cNvSpPr/>
            <p:nvPr/>
          </p:nvSpPr>
          <p:spPr>
            <a:xfrm rot="-5400000">
              <a:off x="174300" y="4346198"/>
              <a:ext cx="22498" cy="22498"/>
            </a:xfrm>
            <a:custGeom>
              <a:avLst/>
              <a:gdLst/>
              <a:ahLst/>
              <a:cxnLst/>
              <a:rect l="l" t="t" r="r" b="b"/>
              <a:pathLst>
                <a:path w="540" h="540" extrusionOk="0">
                  <a:moveTo>
                    <a:pt x="270" y="1"/>
                  </a:moveTo>
                  <a:cubicBezTo>
                    <a:pt x="121" y="1"/>
                    <a:pt x="1" y="124"/>
                    <a:pt x="1" y="270"/>
                  </a:cubicBezTo>
                  <a:cubicBezTo>
                    <a:pt x="1" y="420"/>
                    <a:pt x="121" y="540"/>
                    <a:pt x="270" y="540"/>
                  </a:cubicBezTo>
                  <a:cubicBezTo>
                    <a:pt x="417" y="540"/>
                    <a:pt x="540" y="420"/>
                    <a:pt x="540" y="270"/>
                  </a:cubicBezTo>
                  <a:cubicBezTo>
                    <a:pt x="540" y="124"/>
                    <a:pt x="41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6" name="Google Shape;10156;p38"/>
            <p:cNvSpPr/>
            <p:nvPr/>
          </p:nvSpPr>
          <p:spPr>
            <a:xfrm rot="-5400000">
              <a:off x="53853" y="4448313"/>
              <a:ext cx="22373" cy="22373"/>
            </a:xfrm>
            <a:custGeom>
              <a:avLst/>
              <a:gdLst/>
              <a:ahLst/>
              <a:cxnLst/>
              <a:rect l="l" t="t" r="r" b="b"/>
              <a:pathLst>
                <a:path w="537" h="537" extrusionOk="0">
                  <a:moveTo>
                    <a:pt x="270" y="1"/>
                  </a:moveTo>
                  <a:cubicBezTo>
                    <a:pt x="120" y="1"/>
                    <a:pt x="0" y="121"/>
                    <a:pt x="0" y="267"/>
                  </a:cubicBezTo>
                  <a:cubicBezTo>
                    <a:pt x="0" y="417"/>
                    <a:pt x="120" y="536"/>
                    <a:pt x="270" y="536"/>
                  </a:cubicBezTo>
                  <a:cubicBezTo>
                    <a:pt x="416" y="536"/>
                    <a:pt x="536" y="417"/>
                    <a:pt x="536" y="267"/>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7" name="Google Shape;10157;p38"/>
            <p:cNvSpPr/>
            <p:nvPr/>
          </p:nvSpPr>
          <p:spPr>
            <a:xfrm rot="-5400000">
              <a:off x="53791" y="4094119"/>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16" y="536"/>
                    <a:pt x="540" y="417"/>
                    <a:pt x="540" y="267"/>
                  </a:cubicBezTo>
                  <a:cubicBezTo>
                    <a:pt x="540"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8" name="Google Shape;10158;p38"/>
            <p:cNvSpPr/>
            <p:nvPr/>
          </p:nvSpPr>
          <p:spPr>
            <a:xfrm rot="-5400000">
              <a:off x="174362" y="4196817"/>
              <a:ext cx="22373" cy="22498"/>
            </a:xfrm>
            <a:custGeom>
              <a:avLst/>
              <a:gdLst/>
              <a:ahLst/>
              <a:cxnLst/>
              <a:rect l="l" t="t" r="r" b="b"/>
              <a:pathLst>
                <a:path w="537" h="540" extrusionOk="0">
                  <a:moveTo>
                    <a:pt x="270" y="1"/>
                  </a:moveTo>
                  <a:cubicBezTo>
                    <a:pt x="120" y="1"/>
                    <a:pt x="0" y="124"/>
                    <a:pt x="0" y="270"/>
                  </a:cubicBezTo>
                  <a:cubicBezTo>
                    <a:pt x="0" y="420"/>
                    <a:pt x="120" y="540"/>
                    <a:pt x="270" y="540"/>
                  </a:cubicBezTo>
                  <a:cubicBezTo>
                    <a:pt x="416" y="540"/>
                    <a:pt x="536" y="420"/>
                    <a:pt x="536" y="270"/>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9" name="Google Shape;10159;p38"/>
            <p:cNvSpPr/>
            <p:nvPr/>
          </p:nvSpPr>
          <p:spPr>
            <a:xfrm rot="-5400000">
              <a:off x="-76071" y="3509761"/>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1" y="5509"/>
                    <a:pt x="13242" y="4611"/>
                    <a:pt x="13661" y="3407"/>
                  </a:cubicBezTo>
                  <a:cubicBezTo>
                    <a:pt x="14020" y="2372"/>
                    <a:pt x="13847" y="1181"/>
                    <a:pt x="13172" y="0"/>
                  </a:cubicBezTo>
                  <a:lnTo>
                    <a:pt x="12912" y="0"/>
                  </a:lnTo>
                  <a:cubicBezTo>
                    <a:pt x="13608" y="1161"/>
                    <a:pt x="13801" y="2332"/>
                    <a:pt x="13455" y="3334"/>
                  </a:cubicBezTo>
                  <a:cubicBezTo>
                    <a:pt x="13059" y="4468"/>
                    <a:pt x="12027" y="5316"/>
                    <a:pt x="10470" y="5789"/>
                  </a:cubicBezTo>
                  <a:cubicBezTo>
                    <a:pt x="8035" y="6527"/>
                    <a:pt x="7257" y="7702"/>
                    <a:pt x="7011" y="8311"/>
                  </a:cubicBezTo>
                  <a:cubicBezTo>
                    <a:pt x="6764" y="7702"/>
                    <a:pt x="5989" y="6527"/>
                    <a:pt x="3554" y="5789"/>
                  </a:cubicBezTo>
                  <a:cubicBezTo>
                    <a:pt x="1997" y="5316"/>
                    <a:pt x="966" y="4468"/>
                    <a:pt x="570" y="3334"/>
                  </a:cubicBezTo>
                  <a:cubicBezTo>
                    <a:pt x="220"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0" name="Google Shape;10160;p38"/>
            <p:cNvSpPr/>
            <p:nvPr/>
          </p:nvSpPr>
          <p:spPr>
            <a:xfrm rot="-5400000">
              <a:off x="-60198" y="3541174"/>
              <a:ext cx="489451" cy="342507"/>
            </a:xfrm>
            <a:custGeom>
              <a:avLst/>
              <a:gdLst/>
              <a:ahLst/>
              <a:cxnLst/>
              <a:rect l="l" t="t" r="r" b="b"/>
              <a:pathLst>
                <a:path w="11748" h="8221" extrusionOk="0">
                  <a:moveTo>
                    <a:pt x="666" y="0"/>
                  </a:moveTo>
                  <a:cubicBezTo>
                    <a:pt x="137" y="965"/>
                    <a:pt x="1" y="1936"/>
                    <a:pt x="297" y="2781"/>
                  </a:cubicBezTo>
                  <a:cubicBezTo>
                    <a:pt x="649" y="3793"/>
                    <a:pt x="1558"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8" y="1936"/>
                    <a:pt x="11611" y="965"/>
                    <a:pt x="11082" y="0"/>
                  </a:cubicBezTo>
                  <a:lnTo>
                    <a:pt x="10830" y="0"/>
                  </a:lnTo>
                  <a:cubicBezTo>
                    <a:pt x="11379" y="945"/>
                    <a:pt x="11525" y="1893"/>
                    <a:pt x="11242" y="2708"/>
                  </a:cubicBezTo>
                  <a:cubicBezTo>
                    <a:pt x="10916" y="3650"/>
                    <a:pt x="10058" y="4358"/>
                    <a:pt x="8760" y="4751"/>
                  </a:cubicBezTo>
                  <a:cubicBezTo>
                    <a:pt x="6771" y="5356"/>
                    <a:pt x="6099" y="6308"/>
                    <a:pt x="5876"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1" name="Google Shape;10161;p38"/>
            <p:cNvSpPr/>
            <p:nvPr/>
          </p:nvSpPr>
          <p:spPr>
            <a:xfrm rot="-5400000">
              <a:off x="73268" y="3610855"/>
              <a:ext cx="91116" cy="203105"/>
            </a:xfrm>
            <a:custGeom>
              <a:avLst/>
              <a:gdLst/>
              <a:ahLst/>
              <a:cxnLst/>
              <a:rect l="l" t="t" r="r" b="b"/>
              <a:pathLst>
                <a:path w="2187" h="4875" extrusionOk="0">
                  <a:moveTo>
                    <a:pt x="1092" y="223"/>
                  </a:moveTo>
                  <a:cubicBezTo>
                    <a:pt x="1464" y="223"/>
                    <a:pt x="1963" y="3041"/>
                    <a:pt x="1963" y="3780"/>
                  </a:cubicBezTo>
                  <a:lnTo>
                    <a:pt x="1966" y="3780"/>
                  </a:lnTo>
                  <a:cubicBezTo>
                    <a:pt x="1963" y="4262"/>
                    <a:pt x="1574" y="4651"/>
                    <a:pt x="1092" y="4651"/>
                  </a:cubicBezTo>
                  <a:cubicBezTo>
                    <a:pt x="612" y="4651"/>
                    <a:pt x="220" y="4262"/>
                    <a:pt x="220" y="3780"/>
                  </a:cubicBezTo>
                  <a:cubicBezTo>
                    <a:pt x="220" y="3041"/>
                    <a:pt x="716"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2" name="Google Shape;10162;p38"/>
            <p:cNvSpPr/>
            <p:nvPr/>
          </p:nvSpPr>
          <p:spPr>
            <a:xfrm rot="-5400000">
              <a:off x="13587" y="3732238"/>
              <a:ext cx="156401" cy="157026"/>
            </a:xfrm>
            <a:custGeom>
              <a:avLst/>
              <a:gdLst/>
              <a:ahLst/>
              <a:cxnLst/>
              <a:rect l="l" t="t" r="r" b="b"/>
              <a:pathLst>
                <a:path w="3754" h="3769" extrusionOk="0">
                  <a:moveTo>
                    <a:pt x="2722" y="0"/>
                  </a:moveTo>
                  <a:cubicBezTo>
                    <a:pt x="1794" y="569"/>
                    <a:pt x="543" y="1787"/>
                    <a:pt x="383" y="1980"/>
                  </a:cubicBezTo>
                  <a:cubicBezTo>
                    <a:pt x="0" y="2449"/>
                    <a:pt x="64" y="3134"/>
                    <a:pt x="529" y="3520"/>
                  </a:cubicBezTo>
                  <a:cubicBezTo>
                    <a:pt x="733" y="3687"/>
                    <a:pt x="979" y="3769"/>
                    <a:pt x="1224" y="3769"/>
                  </a:cubicBezTo>
                  <a:cubicBezTo>
                    <a:pt x="1539" y="3769"/>
                    <a:pt x="1851" y="3634"/>
                    <a:pt x="2066" y="3373"/>
                  </a:cubicBezTo>
                  <a:cubicBezTo>
                    <a:pt x="2246" y="3157"/>
                    <a:pt x="2748" y="2375"/>
                    <a:pt x="3154" y="1600"/>
                  </a:cubicBezTo>
                  <a:cubicBezTo>
                    <a:pt x="3633" y="692"/>
                    <a:pt x="3753" y="240"/>
                    <a:pt x="3736" y="0"/>
                  </a:cubicBezTo>
                  <a:lnTo>
                    <a:pt x="3524" y="0"/>
                  </a:lnTo>
                  <a:cubicBezTo>
                    <a:pt x="3613" y="462"/>
                    <a:pt x="2339" y="2695"/>
                    <a:pt x="1897" y="3230"/>
                  </a:cubicBezTo>
                  <a:cubicBezTo>
                    <a:pt x="1730" y="3430"/>
                    <a:pt x="1484" y="3546"/>
                    <a:pt x="1225" y="3546"/>
                  </a:cubicBezTo>
                  <a:cubicBezTo>
                    <a:pt x="1022" y="3546"/>
                    <a:pt x="825" y="3477"/>
                    <a:pt x="672" y="3347"/>
                  </a:cubicBezTo>
                  <a:cubicBezTo>
                    <a:pt x="300" y="3041"/>
                    <a:pt x="250" y="2492"/>
                    <a:pt x="553" y="2123"/>
                  </a:cubicBezTo>
                  <a:cubicBezTo>
                    <a:pt x="935" y="1660"/>
                    <a:pt x="2439"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3" name="Google Shape;10163;p38"/>
            <p:cNvSpPr/>
            <p:nvPr/>
          </p:nvSpPr>
          <p:spPr>
            <a:xfrm rot="-5400000">
              <a:off x="15920" y="3538799"/>
              <a:ext cx="151818" cy="157109"/>
            </a:xfrm>
            <a:custGeom>
              <a:avLst/>
              <a:gdLst/>
              <a:ahLst/>
              <a:cxnLst/>
              <a:rect l="l" t="t" r="r" b="b"/>
              <a:pathLst>
                <a:path w="3644" h="3771" extrusionOk="0">
                  <a:moveTo>
                    <a:pt x="14" y="0"/>
                  </a:moveTo>
                  <a:cubicBezTo>
                    <a:pt x="1" y="240"/>
                    <a:pt x="117" y="692"/>
                    <a:pt x="596" y="1600"/>
                  </a:cubicBezTo>
                  <a:cubicBezTo>
                    <a:pt x="1002" y="2375"/>
                    <a:pt x="1505" y="3154"/>
                    <a:pt x="1684" y="3373"/>
                  </a:cubicBezTo>
                  <a:cubicBezTo>
                    <a:pt x="1867" y="3596"/>
                    <a:pt x="2133" y="3739"/>
                    <a:pt x="2423" y="3766"/>
                  </a:cubicBezTo>
                  <a:cubicBezTo>
                    <a:pt x="2457" y="3769"/>
                    <a:pt x="2491" y="3771"/>
                    <a:pt x="2526" y="3771"/>
                  </a:cubicBezTo>
                  <a:cubicBezTo>
                    <a:pt x="2779" y="3771"/>
                    <a:pt x="3025" y="3684"/>
                    <a:pt x="3221" y="3520"/>
                  </a:cubicBezTo>
                  <a:cubicBezTo>
                    <a:pt x="3448" y="3337"/>
                    <a:pt x="3587" y="3071"/>
                    <a:pt x="3614" y="2781"/>
                  </a:cubicBezTo>
                  <a:cubicBezTo>
                    <a:pt x="3644" y="2492"/>
                    <a:pt x="3554" y="2206"/>
                    <a:pt x="3371" y="1983"/>
                  </a:cubicBezTo>
                  <a:cubicBezTo>
                    <a:pt x="3191" y="1767"/>
                    <a:pt x="2519" y="1128"/>
                    <a:pt x="1834" y="579"/>
                  </a:cubicBezTo>
                  <a:cubicBezTo>
                    <a:pt x="1581" y="373"/>
                    <a:pt x="1315" y="180"/>
                    <a:pt x="1042" y="3"/>
                  </a:cubicBezTo>
                  <a:lnTo>
                    <a:pt x="583" y="3"/>
                  </a:lnTo>
                  <a:cubicBezTo>
                    <a:pt x="796" y="100"/>
                    <a:pt x="1139" y="306"/>
                    <a:pt x="1694" y="752"/>
                  </a:cubicBezTo>
                  <a:cubicBezTo>
                    <a:pt x="2360" y="1281"/>
                    <a:pt x="3028" y="1920"/>
                    <a:pt x="3198" y="2123"/>
                  </a:cubicBezTo>
                  <a:cubicBezTo>
                    <a:pt x="3344" y="2302"/>
                    <a:pt x="3414" y="2532"/>
                    <a:pt x="3394" y="2761"/>
                  </a:cubicBezTo>
                  <a:cubicBezTo>
                    <a:pt x="3371" y="2991"/>
                    <a:pt x="3258" y="3204"/>
                    <a:pt x="3082" y="3350"/>
                  </a:cubicBezTo>
                  <a:cubicBezTo>
                    <a:pt x="2925" y="3480"/>
                    <a:pt x="2729" y="3550"/>
                    <a:pt x="2529" y="3550"/>
                  </a:cubicBezTo>
                  <a:cubicBezTo>
                    <a:pt x="2503" y="3550"/>
                    <a:pt x="2473" y="3546"/>
                    <a:pt x="2446" y="3546"/>
                  </a:cubicBezTo>
                  <a:cubicBezTo>
                    <a:pt x="2213" y="3523"/>
                    <a:pt x="2004" y="3410"/>
                    <a:pt x="1857" y="3234"/>
                  </a:cubicBezTo>
                  <a:cubicBezTo>
                    <a:pt x="1688" y="3027"/>
                    <a:pt x="1189" y="2249"/>
                    <a:pt x="793" y="1497"/>
                  </a:cubicBezTo>
                  <a:cubicBezTo>
                    <a:pt x="267" y="496"/>
                    <a:pt x="221" y="13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4" name="Google Shape;10164;p38"/>
            <p:cNvSpPr/>
            <p:nvPr/>
          </p:nvSpPr>
          <p:spPr>
            <a:xfrm rot="-5400000">
              <a:off x="30106" y="3743591"/>
              <a:ext cx="92324" cy="107739"/>
            </a:xfrm>
            <a:custGeom>
              <a:avLst/>
              <a:gdLst/>
              <a:ahLst/>
              <a:cxnLst/>
              <a:rect l="l" t="t" r="r" b="b"/>
              <a:pathLst>
                <a:path w="2216" h="2586" extrusionOk="0">
                  <a:moveTo>
                    <a:pt x="2090" y="1"/>
                  </a:moveTo>
                  <a:cubicBezTo>
                    <a:pt x="2056" y="4"/>
                    <a:pt x="2026" y="17"/>
                    <a:pt x="2006" y="44"/>
                  </a:cubicBezTo>
                  <a:lnTo>
                    <a:pt x="37" y="2403"/>
                  </a:lnTo>
                  <a:cubicBezTo>
                    <a:pt x="0" y="2449"/>
                    <a:pt x="7"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5" name="Google Shape;10165;p38"/>
            <p:cNvSpPr/>
            <p:nvPr/>
          </p:nvSpPr>
          <p:spPr>
            <a:xfrm rot="-5400000">
              <a:off x="101807" y="3633061"/>
              <a:ext cx="9332" cy="158734"/>
            </a:xfrm>
            <a:custGeom>
              <a:avLst/>
              <a:gdLst/>
              <a:ahLst/>
              <a:cxnLst/>
              <a:rect l="l" t="t" r="r" b="b"/>
              <a:pathLst>
                <a:path w="224" h="3810" extrusionOk="0">
                  <a:moveTo>
                    <a:pt x="111" y="1"/>
                  </a:moveTo>
                  <a:cubicBezTo>
                    <a:pt x="51" y="1"/>
                    <a:pt x="1" y="51"/>
                    <a:pt x="1" y="110"/>
                  </a:cubicBezTo>
                  <a:lnTo>
                    <a:pt x="1" y="3697"/>
                  </a:lnTo>
                  <a:cubicBezTo>
                    <a:pt x="1" y="3757"/>
                    <a:pt x="51" y="3810"/>
                    <a:pt x="111" y="3810"/>
                  </a:cubicBezTo>
                  <a:cubicBezTo>
                    <a:pt x="174" y="3810"/>
                    <a:pt x="224" y="3757"/>
                    <a:pt x="224" y="3697"/>
                  </a:cubicBezTo>
                  <a:lnTo>
                    <a:pt x="224" y="110"/>
                  </a:lnTo>
                  <a:cubicBezTo>
                    <a:pt x="224" y="51"/>
                    <a:pt x="174"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6" name="Google Shape;10166;p38"/>
            <p:cNvSpPr/>
            <p:nvPr/>
          </p:nvSpPr>
          <p:spPr>
            <a:xfrm rot="-5400000">
              <a:off x="31356" y="3571567"/>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7" name="Google Shape;10167;p38"/>
            <p:cNvSpPr/>
            <p:nvPr/>
          </p:nvSpPr>
          <p:spPr>
            <a:xfrm rot="-5400000">
              <a:off x="174383" y="3776713"/>
              <a:ext cx="22331" cy="22498"/>
            </a:xfrm>
            <a:custGeom>
              <a:avLst/>
              <a:gdLst/>
              <a:ahLst/>
              <a:cxnLst/>
              <a:rect l="l" t="t" r="r" b="b"/>
              <a:pathLst>
                <a:path w="536" h="540" extrusionOk="0">
                  <a:moveTo>
                    <a:pt x="266" y="1"/>
                  </a:moveTo>
                  <a:cubicBezTo>
                    <a:pt x="120" y="1"/>
                    <a:pt x="0" y="121"/>
                    <a:pt x="0" y="270"/>
                  </a:cubicBezTo>
                  <a:cubicBezTo>
                    <a:pt x="0" y="420"/>
                    <a:pt x="120" y="540"/>
                    <a:pt x="266" y="540"/>
                  </a:cubicBezTo>
                  <a:cubicBezTo>
                    <a:pt x="416" y="540"/>
                    <a:pt x="536" y="420"/>
                    <a:pt x="536" y="270"/>
                  </a:cubicBezTo>
                  <a:cubicBezTo>
                    <a:pt x="536" y="124"/>
                    <a:pt x="416"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8" name="Google Shape;10168;p38"/>
            <p:cNvSpPr/>
            <p:nvPr/>
          </p:nvSpPr>
          <p:spPr>
            <a:xfrm rot="-5400000">
              <a:off x="53791" y="3878849"/>
              <a:ext cx="22498" cy="22373"/>
            </a:xfrm>
            <a:custGeom>
              <a:avLst/>
              <a:gdLst/>
              <a:ahLst/>
              <a:cxnLst/>
              <a:rect l="l" t="t" r="r" b="b"/>
              <a:pathLst>
                <a:path w="540" h="537" extrusionOk="0">
                  <a:moveTo>
                    <a:pt x="267" y="1"/>
                  </a:moveTo>
                  <a:cubicBezTo>
                    <a:pt x="120" y="1"/>
                    <a:pt x="0" y="119"/>
                    <a:pt x="0" y="267"/>
                  </a:cubicBezTo>
                  <a:cubicBezTo>
                    <a:pt x="0" y="417"/>
                    <a:pt x="120" y="536"/>
                    <a:pt x="270" y="536"/>
                  </a:cubicBezTo>
                  <a:cubicBezTo>
                    <a:pt x="272" y="536"/>
                    <a:pt x="274" y="536"/>
                    <a:pt x="276" y="536"/>
                  </a:cubicBezTo>
                  <a:cubicBezTo>
                    <a:pt x="423" y="536"/>
                    <a:pt x="539" y="415"/>
                    <a:pt x="539" y="267"/>
                  </a:cubicBezTo>
                  <a:cubicBezTo>
                    <a:pt x="539" y="121"/>
                    <a:pt x="419" y="1"/>
                    <a:pt x="273" y="1"/>
                  </a:cubicBezTo>
                  <a:cubicBezTo>
                    <a:pt x="271" y="1"/>
                    <a:pt x="26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9" name="Google Shape;10169;p38"/>
            <p:cNvSpPr/>
            <p:nvPr/>
          </p:nvSpPr>
          <p:spPr>
            <a:xfrm rot="-5400000">
              <a:off x="53853" y="3524655"/>
              <a:ext cx="22373" cy="22373"/>
            </a:xfrm>
            <a:custGeom>
              <a:avLst/>
              <a:gdLst/>
              <a:ahLst/>
              <a:cxnLst/>
              <a:rect l="l" t="t" r="r" b="b"/>
              <a:pathLst>
                <a:path w="537" h="537" extrusionOk="0">
                  <a:moveTo>
                    <a:pt x="267" y="1"/>
                  </a:moveTo>
                  <a:cubicBezTo>
                    <a:pt x="121" y="1"/>
                    <a:pt x="1" y="121"/>
                    <a:pt x="1" y="267"/>
                  </a:cubicBezTo>
                  <a:cubicBezTo>
                    <a:pt x="1" y="417"/>
                    <a:pt x="121" y="536"/>
                    <a:pt x="267" y="536"/>
                  </a:cubicBezTo>
                  <a:cubicBezTo>
                    <a:pt x="417" y="536"/>
                    <a:pt x="536" y="417"/>
                    <a:pt x="536" y="267"/>
                  </a:cubicBezTo>
                  <a:cubicBezTo>
                    <a:pt x="536" y="121"/>
                    <a:pt x="41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0" name="Google Shape;10170;p38"/>
            <p:cNvSpPr/>
            <p:nvPr/>
          </p:nvSpPr>
          <p:spPr>
            <a:xfrm rot="-5400000">
              <a:off x="174300" y="3627353"/>
              <a:ext cx="22498" cy="22498"/>
            </a:xfrm>
            <a:custGeom>
              <a:avLst/>
              <a:gdLst/>
              <a:ahLst/>
              <a:cxnLst/>
              <a:rect l="l" t="t" r="r" b="b"/>
              <a:pathLst>
                <a:path w="540" h="540" extrusionOk="0">
                  <a:moveTo>
                    <a:pt x="270" y="1"/>
                  </a:moveTo>
                  <a:cubicBezTo>
                    <a:pt x="123" y="1"/>
                    <a:pt x="0" y="124"/>
                    <a:pt x="0" y="270"/>
                  </a:cubicBezTo>
                  <a:cubicBezTo>
                    <a:pt x="0" y="420"/>
                    <a:pt x="123"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1" name="Google Shape;10171;p38"/>
            <p:cNvSpPr/>
            <p:nvPr/>
          </p:nvSpPr>
          <p:spPr>
            <a:xfrm rot="-5400000">
              <a:off x="-76134" y="2940297"/>
              <a:ext cx="584275" cy="405459"/>
            </a:xfrm>
            <a:custGeom>
              <a:avLst/>
              <a:gdLst/>
              <a:ahLst/>
              <a:cxnLst/>
              <a:rect l="l" t="t" r="r" b="b"/>
              <a:pathLst>
                <a:path w="14024" h="9732" extrusionOk="0">
                  <a:moveTo>
                    <a:pt x="849" y="0"/>
                  </a:moveTo>
                  <a:cubicBezTo>
                    <a:pt x="177" y="1181"/>
                    <a:pt x="1" y="2372"/>
                    <a:pt x="360" y="3407"/>
                  </a:cubicBezTo>
                  <a:cubicBezTo>
                    <a:pt x="779" y="4611"/>
                    <a:pt x="1860" y="5509"/>
                    <a:pt x="3491" y="6002"/>
                  </a:cubicBezTo>
                  <a:cubicBezTo>
                    <a:pt x="6681" y="6970"/>
                    <a:pt x="6901" y="8706"/>
                    <a:pt x="6901" y="8723"/>
                  </a:cubicBezTo>
                  <a:lnTo>
                    <a:pt x="7010" y="9731"/>
                  </a:lnTo>
                  <a:lnTo>
                    <a:pt x="7123" y="8726"/>
                  </a:lnTo>
                  <a:cubicBezTo>
                    <a:pt x="7123" y="8706"/>
                    <a:pt x="7356" y="6967"/>
                    <a:pt x="10534" y="6002"/>
                  </a:cubicBezTo>
                  <a:cubicBezTo>
                    <a:pt x="12164" y="5509"/>
                    <a:pt x="13245" y="4611"/>
                    <a:pt x="13664" y="3407"/>
                  </a:cubicBezTo>
                  <a:cubicBezTo>
                    <a:pt x="14023" y="2372"/>
                    <a:pt x="13847" y="1181"/>
                    <a:pt x="13175" y="0"/>
                  </a:cubicBezTo>
                  <a:lnTo>
                    <a:pt x="12916" y="0"/>
                  </a:lnTo>
                  <a:cubicBezTo>
                    <a:pt x="13611" y="1161"/>
                    <a:pt x="13804" y="2332"/>
                    <a:pt x="13455" y="3334"/>
                  </a:cubicBezTo>
                  <a:cubicBezTo>
                    <a:pt x="13059" y="4468"/>
                    <a:pt x="12027" y="5316"/>
                    <a:pt x="10470" y="5789"/>
                  </a:cubicBezTo>
                  <a:cubicBezTo>
                    <a:pt x="8035" y="6527"/>
                    <a:pt x="7257" y="7702"/>
                    <a:pt x="7014" y="8311"/>
                  </a:cubicBezTo>
                  <a:cubicBezTo>
                    <a:pt x="6768" y="7702"/>
                    <a:pt x="5989" y="6527"/>
                    <a:pt x="3554" y="5789"/>
                  </a:cubicBezTo>
                  <a:cubicBezTo>
                    <a:pt x="1997" y="5316"/>
                    <a:pt x="965" y="4468"/>
                    <a:pt x="570" y="3334"/>
                  </a:cubicBezTo>
                  <a:cubicBezTo>
                    <a:pt x="224" y="2332"/>
                    <a:pt x="416"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2" name="Google Shape;10172;p38"/>
            <p:cNvSpPr/>
            <p:nvPr/>
          </p:nvSpPr>
          <p:spPr>
            <a:xfrm rot="-5400000">
              <a:off x="-60135" y="2971710"/>
              <a:ext cx="489326" cy="342507"/>
            </a:xfrm>
            <a:custGeom>
              <a:avLst/>
              <a:gdLst/>
              <a:ahLst/>
              <a:cxnLst/>
              <a:rect l="l" t="t" r="r" b="b"/>
              <a:pathLst>
                <a:path w="11745" h="8221" extrusionOk="0">
                  <a:moveTo>
                    <a:pt x="663" y="0"/>
                  </a:moveTo>
                  <a:cubicBezTo>
                    <a:pt x="137"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71" y="5356"/>
                    <a:pt x="6099"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3" name="Google Shape;10173;p38"/>
            <p:cNvSpPr/>
            <p:nvPr/>
          </p:nvSpPr>
          <p:spPr>
            <a:xfrm rot="-5400000">
              <a:off x="73268" y="3041328"/>
              <a:ext cx="91116" cy="203105"/>
            </a:xfrm>
            <a:custGeom>
              <a:avLst/>
              <a:gdLst/>
              <a:ahLst/>
              <a:cxnLst/>
              <a:rect l="l" t="t" r="r" b="b"/>
              <a:pathLst>
                <a:path w="2187" h="4875" extrusionOk="0">
                  <a:moveTo>
                    <a:pt x="1092" y="223"/>
                  </a:moveTo>
                  <a:cubicBezTo>
                    <a:pt x="1464" y="223"/>
                    <a:pt x="1963" y="3041"/>
                    <a:pt x="1963" y="3780"/>
                  </a:cubicBezTo>
                  <a:cubicBezTo>
                    <a:pt x="1960" y="4259"/>
                    <a:pt x="1571" y="4648"/>
                    <a:pt x="1092" y="4651"/>
                  </a:cubicBezTo>
                  <a:cubicBezTo>
                    <a:pt x="613" y="4648"/>
                    <a:pt x="223" y="4262"/>
                    <a:pt x="220" y="3780"/>
                  </a:cubicBezTo>
                  <a:cubicBezTo>
                    <a:pt x="220" y="3041"/>
                    <a:pt x="719" y="223"/>
                    <a:pt x="1092" y="223"/>
                  </a:cubicBezTo>
                  <a:close/>
                  <a:moveTo>
                    <a:pt x="1092" y="0"/>
                  </a:moveTo>
                  <a:cubicBezTo>
                    <a:pt x="390" y="0"/>
                    <a:pt x="0" y="3421"/>
                    <a:pt x="0" y="3780"/>
                  </a:cubicBezTo>
                  <a:cubicBezTo>
                    <a:pt x="0" y="4382"/>
                    <a:pt x="490" y="4871"/>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4" name="Google Shape;10174;p38"/>
            <p:cNvSpPr/>
            <p:nvPr/>
          </p:nvSpPr>
          <p:spPr>
            <a:xfrm rot="-5400000">
              <a:off x="13607" y="3162858"/>
              <a:ext cx="156359" cy="157026"/>
            </a:xfrm>
            <a:custGeom>
              <a:avLst/>
              <a:gdLst/>
              <a:ahLst/>
              <a:cxnLst/>
              <a:rect l="l" t="t" r="r" b="b"/>
              <a:pathLst>
                <a:path w="3753" h="3769" extrusionOk="0">
                  <a:moveTo>
                    <a:pt x="2725" y="0"/>
                  </a:moveTo>
                  <a:cubicBezTo>
                    <a:pt x="1797" y="569"/>
                    <a:pt x="543" y="1787"/>
                    <a:pt x="383" y="1980"/>
                  </a:cubicBezTo>
                  <a:cubicBezTo>
                    <a:pt x="0" y="2445"/>
                    <a:pt x="67" y="3134"/>
                    <a:pt x="529" y="3520"/>
                  </a:cubicBezTo>
                  <a:cubicBezTo>
                    <a:pt x="733" y="3687"/>
                    <a:pt x="978" y="3768"/>
                    <a:pt x="1223" y="3768"/>
                  </a:cubicBezTo>
                  <a:cubicBezTo>
                    <a:pt x="1539" y="3768"/>
                    <a:pt x="1852" y="3633"/>
                    <a:pt x="2070" y="3370"/>
                  </a:cubicBezTo>
                  <a:cubicBezTo>
                    <a:pt x="2249" y="3154"/>
                    <a:pt x="2748" y="2375"/>
                    <a:pt x="3157" y="1597"/>
                  </a:cubicBezTo>
                  <a:cubicBezTo>
                    <a:pt x="3637" y="689"/>
                    <a:pt x="3753" y="240"/>
                    <a:pt x="3740" y="0"/>
                  </a:cubicBezTo>
                  <a:lnTo>
                    <a:pt x="3527" y="0"/>
                  </a:lnTo>
                  <a:cubicBezTo>
                    <a:pt x="3613" y="462"/>
                    <a:pt x="2342" y="2691"/>
                    <a:pt x="1900" y="3230"/>
                  </a:cubicBezTo>
                  <a:cubicBezTo>
                    <a:pt x="1734" y="3430"/>
                    <a:pt x="1487" y="3546"/>
                    <a:pt x="1228"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5" name="Google Shape;10175;p38"/>
            <p:cNvSpPr/>
            <p:nvPr/>
          </p:nvSpPr>
          <p:spPr>
            <a:xfrm rot="-5400000">
              <a:off x="15836" y="2969315"/>
              <a:ext cx="151985" cy="157109"/>
            </a:xfrm>
            <a:custGeom>
              <a:avLst/>
              <a:gdLst/>
              <a:ahLst/>
              <a:cxnLst/>
              <a:rect l="l" t="t" r="r" b="b"/>
              <a:pathLst>
                <a:path w="3648" h="3771" extrusionOk="0">
                  <a:moveTo>
                    <a:pt x="14" y="0"/>
                  </a:moveTo>
                  <a:cubicBezTo>
                    <a:pt x="1" y="240"/>
                    <a:pt x="121" y="692"/>
                    <a:pt x="596" y="1600"/>
                  </a:cubicBezTo>
                  <a:cubicBezTo>
                    <a:pt x="1006" y="2375"/>
                    <a:pt x="1505" y="3157"/>
                    <a:pt x="1684" y="3373"/>
                  </a:cubicBezTo>
                  <a:cubicBezTo>
                    <a:pt x="1871" y="3596"/>
                    <a:pt x="2137" y="3739"/>
                    <a:pt x="2423" y="3766"/>
                  </a:cubicBezTo>
                  <a:cubicBezTo>
                    <a:pt x="2457" y="3769"/>
                    <a:pt x="2491" y="3771"/>
                    <a:pt x="2526" y="3771"/>
                  </a:cubicBezTo>
                  <a:cubicBezTo>
                    <a:pt x="2780" y="3771"/>
                    <a:pt x="3028" y="3684"/>
                    <a:pt x="3225" y="3523"/>
                  </a:cubicBezTo>
                  <a:cubicBezTo>
                    <a:pt x="3447" y="3340"/>
                    <a:pt x="3591" y="3071"/>
                    <a:pt x="3617" y="2785"/>
                  </a:cubicBezTo>
                  <a:cubicBezTo>
                    <a:pt x="3647" y="2495"/>
                    <a:pt x="3557" y="2206"/>
                    <a:pt x="3371" y="1983"/>
                  </a:cubicBezTo>
                  <a:cubicBezTo>
                    <a:pt x="3191" y="1767"/>
                    <a:pt x="2523" y="1128"/>
                    <a:pt x="1837" y="579"/>
                  </a:cubicBezTo>
                  <a:cubicBezTo>
                    <a:pt x="1581" y="373"/>
                    <a:pt x="1318" y="180"/>
                    <a:pt x="1042" y="3"/>
                  </a:cubicBezTo>
                  <a:lnTo>
                    <a:pt x="586" y="3"/>
                  </a:lnTo>
                  <a:cubicBezTo>
                    <a:pt x="799" y="100"/>
                    <a:pt x="1142" y="306"/>
                    <a:pt x="1698" y="752"/>
                  </a:cubicBezTo>
                  <a:cubicBezTo>
                    <a:pt x="2360" y="1281"/>
                    <a:pt x="3032" y="1920"/>
                    <a:pt x="3198" y="2123"/>
                  </a:cubicBezTo>
                  <a:cubicBezTo>
                    <a:pt x="3348" y="2302"/>
                    <a:pt x="3418" y="2532"/>
                    <a:pt x="3394" y="2761"/>
                  </a:cubicBezTo>
                  <a:cubicBezTo>
                    <a:pt x="3374" y="2991"/>
                    <a:pt x="3261" y="3204"/>
                    <a:pt x="3082" y="3350"/>
                  </a:cubicBezTo>
                  <a:cubicBezTo>
                    <a:pt x="2928" y="3480"/>
                    <a:pt x="2732" y="3550"/>
                    <a:pt x="2529" y="3550"/>
                  </a:cubicBezTo>
                  <a:cubicBezTo>
                    <a:pt x="2503" y="3550"/>
                    <a:pt x="2476" y="3546"/>
                    <a:pt x="2446" y="3546"/>
                  </a:cubicBezTo>
                  <a:cubicBezTo>
                    <a:pt x="2217" y="3523"/>
                    <a:pt x="2004" y="3410"/>
                    <a:pt x="1857" y="3234"/>
                  </a:cubicBezTo>
                  <a:cubicBezTo>
                    <a:pt x="1688" y="3027"/>
                    <a:pt x="1192" y="2249"/>
                    <a:pt x="796" y="1497"/>
                  </a:cubicBezTo>
                  <a:cubicBezTo>
                    <a:pt x="270" y="496"/>
                    <a:pt x="224"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6" name="Google Shape;10176;p38"/>
            <p:cNvSpPr/>
            <p:nvPr/>
          </p:nvSpPr>
          <p:spPr>
            <a:xfrm rot="-5400000">
              <a:off x="30106" y="3174190"/>
              <a:ext cx="92324" cy="107739"/>
            </a:xfrm>
            <a:custGeom>
              <a:avLst/>
              <a:gdLst/>
              <a:ahLst/>
              <a:cxnLst/>
              <a:rect l="l" t="t" r="r" b="b"/>
              <a:pathLst>
                <a:path w="2216" h="2586" extrusionOk="0">
                  <a:moveTo>
                    <a:pt x="2093" y="1"/>
                  </a:moveTo>
                  <a:cubicBezTo>
                    <a:pt x="2059" y="1"/>
                    <a:pt x="2026" y="17"/>
                    <a:pt x="2006" y="44"/>
                  </a:cubicBezTo>
                  <a:lnTo>
                    <a:pt x="37" y="2403"/>
                  </a:lnTo>
                  <a:cubicBezTo>
                    <a:pt x="0" y="2449"/>
                    <a:pt x="3" y="2519"/>
                    <a:pt x="53" y="2559"/>
                  </a:cubicBezTo>
                  <a:cubicBezTo>
                    <a:pt x="74" y="2577"/>
                    <a:pt x="99" y="2585"/>
                    <a:pt x="124" y="2585"/>
                  </a:cubicBezTo>
                  <a:cubicBezTo>
                    <a:pt x="156" y="2585"/>
                    <a:pt x="187" y="2572"/>
                    <a:pt x="210" y="2546"/>
                  </a:cubicBezTo>
                  <a:lnTo>
                    <a:pt x="2179" y="187"/>
                  </a:lnTo>
                  <a:cubicBezTo>
                    <a:pt x="2216" y="140"/>
                    <a:pt x="2209" y="67"/>
                    <a:pt x="2163" y="31"/>
                  </a:cubicBezTo>
                  <a:cubicBezTo>
                    <a:pt x="2143"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7" name="Google Shape;10177;p38"/>
            <p:cNvSpPr/>
            <p:nvPr/>
          </p:nvSpPr>
          <p:spPr>
            <a:xfrm rot="-5400000">
              <a:off x="101807" y="3063659"/>
              <a:ext cx="9332" cy="158734"/>
            </a:xfrm>
            <a:custGeom>
              <a:avLst/>
              <a:gdLst/>
              <a:ahLst/>
              <a:cxnLst/>
              <a:rect l="l" t="t" r="r" b="b"/>
              <a:pathLst>
                <a:path w="224" h="3810" extrusionOk="0">
                  <a:moveTo>
                    <a:pt x="114" y="1"/>
                  </a:moveTo>
                  <a:cubicBezTo>
                    <a:pt x="50" y="1"/>
                    <a:pt x="1" y="51"/>
                    <a:pt x="1" y="110"/>
                  </a:cubicBezTo>
                  <a:lnTo>
                    <a:pt x="1" y="3697"/>
                  </a:lnTo>
                  <a:cubicBezTo>
                    <a:pt x="1" y="3757"/>
                    <a:pt x="50" y="3807"/>
                    <a:pt x="114" y="3810"/>
                  </a:cubicBezTo>
                  <a:cubicBezTo>
                    <a:pt x="174" y="3810"/>
                    <a:pt x="223" y="3760"/>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8" name="Google Shape;10178;p38"/>
            <p:cNvSpPr/>
            <p:nvPr/>
          </p:nvSpPr>
          <p:spPr>
            <a:xfrm rot="-5400000">
              <a:off x="31356" y="300216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5" y="2582"/>
                    <a:pt x="2028" y="2582"/>
                  </a:cubicBezTo>
                  <a:cubicBezTo>
                    <a:pt x="2053" y="2582"/>
                    <a:pt x="2078" y="2575"/>
                    <a:pt x="2099" y="2559"/>
                  </a:cubicBezTo>
                  <a:cubicBezTo>
                    <a:pt x="2146" y="2519"/>
                    <a:pt x="2153" y="2449"/>
                    <a:pt x="2116" y="2403"/>
                  </a:cubicBezTo>
                  <a:lnTo>
                    <a:pt x="210" y="44"/>
                  </a:lnTo>
                  <a:cubicBezTo>
                    <a:pt x="190" y="17"/>
                    <a:pt x="15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9" name="Google Shape;10179;p38"/>
            <p:cNvSpPr/>
            <p:nvPr/>
          </p:nvSpPr>
          <p:spPr>
            <a:xfrm rot="-5400000">
              <a:off x="174300" y="3207228"/>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9" y="420"/>
                    <a:pt x="539" y="270"/>
                  </a:cubicBezTo>
                  <a:cubicBezTo>
                    <a:pt x="539" y="124"/>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0" name="Google Shape;10180;p38"/>
            <p:cNvSpPr/>
            <p:nvPr/>
          </p:nvSpPr>
          <p:spPr>
            <a:xfrm rot="-5400000">
              <a:off x="53791" y="3309322"/>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6" y="536"/>
                    <a:pt x="539" y="417"/>
                    <a:pt x="539" y="267"/>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1" name="Google Shape;10181;p38"/>
            <p:cNvSpPr/>
            <p:nvPr/>
          </p:nvSpPr>
          <p:spPr>
            <a:xfrm rot="-5400000">
              <a:off x="53791" y="2955191"/>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20" y="536"/>
                    <a:pt x="540" y="417"/>
                    <a:pt x="540" y="267"/>
                  </a:cubicBezTo>
                  <a:cubicBezTo>
                    <a:pt x="540"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2" name="Google Shape;10182;p38"/>
            <p:cNvSpPr/>
            <p:nvPr/>
          </p:nvSpPr>
          <p:spPr>
            <a:xfrm rot="-5400000">
              <a:off x="174300" y="3057827"/>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6" y="420"/>
                    <a:pt x="539" y="270"/>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3" name="Google Shape;10183;p38"/>
            <p:cNvSpPr/>
            <p:nvPr/>
          </p:nvSpPr>
          <p:spPr>
            <a:xfrm rot="-5400000">
              <a:off x="-76071" y="2370833"/>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2"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4" name="Google Shape;10184;p38"/>
            <p:cNvSpPr/>
            <p:nvPr/>
          </p:nvSpPr>
          <p:spPr>
            <a:xfrm rot="-5400000">
              <a:off x="-60135" y="2402184"/>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79" y="5766"/>
                    <a:pt x="8824" y="4964"/>
                  </a:cubicBezTo>
                  <a:cubicBezTo>
                    <a:pt x="10191" y="4548"/>
                    <a:pt x="11099" y="3793"/>
                    <a:pt x="11452" y="2781"/>
                  </a:cubicBezTo>
                  <a:cubicBezTo>
                    <a:pt x="11745"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88" y="4358"/>
                    <a:pt x="829"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5" name="Google Shape;10185;p38"/>
            <p:cNvSpPr/>
            <p:nvPr/>
          </p:nvSpPr>
          <p:spPr>
            <a:xfrm rot="-5400000">
              <a:off x="73268" y="2471927"/>
              <a:ext cx="91116" cy="203105"/>
            </a:xfrm>
            <a:custGeom>
              <a:avLst/>
              <a:gdLst/>
              <a:ahLst/>
              <a:cxnLst/>
              <a:rect l="l" t="t" r="r" b="b"/>
              <a:pathLst>
                <a:path w="2187" h="4875" extrusionOk="0">
                  <a:moveTo>
                    <a:pt x="1095" y="223"/>
                  </a:moveTo>
                  <a:cubicBezTo>
                    <a:pt x="1464" y="223"/>
                    <a:pt x="1963" y="3041"/>
                    <a:pt x="1963" y="3780"/>
                  </a:cubicBezTo>
                  <a:cubicBezTo>
                    <a:pt x="1963" y="4262"/>
                    <a:pt x="1574" y="4651"/>
                    <a:pt x="1095" y="4651"/>
                  </a:cubicBezTo>
                  <a:cubicBezTo>
                    <a:pt x="612" y="4651"/>
                    <a:pt x="223" y="4262"/>
                    <a:pt x="223" y="3780"/>
                  </a:cubicBezTo>
                  <a:cubicBezTo>
                    <a:pt x="223" y="3041"/>
                    <a:pt x="722" y="223"/>
                    <a:pt x="1095" y="223"/>
                  </a:cubicBezTo>
                  <a:close/>
                  <a:moveTo>
                    <a:pt x="1095" y="0"/>
                  </a:moveTo>
                  <a:cubicBezTo>
                    <a:pt x="390" y="0"/>
                    <a:pt x="0" y="3421"/>
                    <a:pt x="0" y="3780"/>
                  </a:cubicBezTo>
                  <a:cubicBezTo>
                    <a:pt x="0" y="4385"/>
                    <a:pt x="489"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6" name="Google Shape;10186;p38"/>
            <p:cNvSpPr/>
            <p:nvPr/>
          </p:nvSpPr>
          <p:spPr>
            <a:xfrm rot="-5400000">
              <a:off x="13587" y="2593311"/>
              <a:ext cx="156401" cy="157026"/>
            </a:xfrm>
            <a:custGeom>
              <a:avLst/>
              <a:gdLst/>
              <a:ahLst/>
              <a:cxnLst/>
              <a:rect l="l" t="t" r="r" b="b"/>
              <a:pathLst>
                <a:path w="3754" h="3769" extrusionOk="0">
                  <a:moveTo>
                    <a:pt x="2722" y="0"/>
                  </a:moveTo>
                  <a:cubicBezTo>
                    <a:pt x="1794" y="569"/>
                    <a:pt x="543" y="1787"/>
                    <a:pt x="383" y="1980"/>
                  </a:cubicBezTo>
                  <a:cubicBezTo>
                    <a:pt x="0" y="2449"/>
                    <a:pt x="67" y="3134"/>
                    <a:pt x="529" y="3520"/>
                  </a:cubicBezTo>
                  <a:cubicBezTo>
                    <a:pt x="733" y="3687"/>
                    <a:pt x="979" y="3769"/>
                    <a:pt x="1224" y="3769"/>
                  </a:cubicBezTo>
                  <a:cubicBezTo>
                    <a:pt x="1540" y="3769"/>
                    <a:pt x="1853" y="3634"/>
                    <a:pt x="2070" y="3373"/>
                  </a:cubicBezTo>
                  <a:cubicBezTo>
                    <a:pt x="2249" y="3157"/>
                    <a:pt x="2748" y="2375"/>
                    <a:pt x="3154" y="1600"/>
                  </a:cubicBezTo>
                  <a:cubicBezTo>
                    <a:pt x="3633" y="692"/>
                    <a:pt x="3753" y="240"/>
                    <a:pt x="3737" y="0"/>
                  </a:cubicBezTo>
                  <a:lnTo>
                    <a:pt x="3524" y="0"/>
                  </a:lnTo>
                  <a:cubicBezTo>
                    <a:pt x="3613" y="462"/>
                    <a:pt x="2339" y="2695"/>
                    <a:pt x="1897" y="3230"/>
                  </a:cubicBezTo>
                  <a:cubicBezTo>
                    <a:pt x="1730" y="3430"/>
                    <a:pt x="1484" y="3546"/>
                    <a:pt x="1225" y="3546"/>
                  </a:cubicBezTo>
                  <a:cubicBezTo>
                    <a:pt x="1022" y="3546"/>
                    <a:pt x="826" y="3477"/>
                    <a:pt x="672" y="3347"/>
                  </a:cubicBezTo>
                  <a:cubicBezTo>
                    <a:pt x="300" y="3041"/>
                    <a:pt x="250" y="2492"/>
                    <a:pt x="553" y="2123"/>
                  </a:cubicBezTo>
                  <a:cubicBezTo>
                    <a:pt x="935" y="1660"/>
                    <a:pt x="2442"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7" name="Google Shape;10187;p38"/>
            <p:cNvSpPr/>
            <p:nvPr/>
          </p:nvSpPr>
          <p:spPr>
            <a:xfrm rot="-5400000">
              <a:off x="13691" y="2397226"/>
              <a:ext cx="156651" cy="157484"/>
            </a:xfrm>
            <a:custGeom>
              <a:avLst/>
              <a:gdLst/>
              <a:ahLst/>
              <a:cxnLst/>
              <a:rect l="l" t="t" r="r" b="b"/>
              <a:pathLst>
                <a:path w="3760" h="3780" extrusionOk="0">
                  <a:moveTo>
                    <a:pt x="17" y="0"/>
                  </a:moveTo>
                  <a:cubicBezTo>
                    <a:pt x="0" y="240"/>
                    <a:pt x="120" y="692"/>
                    <a:pt x="596" y="1600"/>
                  </a:cubicBezTo>
                  <a:cubicBezTo>
                    <a:pt x="1005" y="2375"/>
                    <a:pt x="1504" y="3157"/>
                    <a:pt x="1683" y="3373"/>
                  </a:cubicBezTo>
                  <a:cubicBezTo>
                    <a:pt x="1900" y="3641"/>
                    <a:pt x="2216" y="3779"/>
                    <a:pt x="2535" y="3779"/>
                  </a:cubicBezTo>
                  <a:cubicBezTo>
                    <a:pt x="2780" y="3779"/>
                    <a:pt x="3027" y="3697"/>
                    <a:pt x="3230" y="3530"/>
                  </a:cubicBezTo>
                  <a:cubicBezTo>
                    <a:pt x="3700" y="3141"/>
                    <a:pt x="3759" y="2445"/>
                    <a:pt x="3370" y="1983"/>
                  </a:cubicBezTo>
                  <a:cubicBezTo>
                    <a:pt x="3190" y="1763"/>
                    <a:pt x="2518" y="1124"/>
                    <a:pt x="1833" y="579"/>
                  </a:cubicBezTo>
                  <a:cubicBezTo>
                    <a:pt x="1580" y="369"/>
                    <a:pt x="1314" y="180"/>
                    <a:pt x="1041" y="0"/>
                  </a:cubicBezTo>
                  <a:lnTo>
                    <a:pt x="582" y="0"/>
                  </a:lnTo>
                  <a:cubicBezTo>
                    <a:pt x="795" y="96"/>
                    <a:pt x="1138" y="306"/>
                    <a:pt x="1693" y="749"/>
                  </a:cubicBezTo>
                  <a:cubicBezTo>
                    <a:pt x="2359" y="1281"/>
                    <a:pt x="3027" y="1916"/>
                    <a:pt x="3197" y="2123"/>
                  </a:cubicBezTo>
                  <a:cubicBezTo>
                    <a:pt x="3666" y="2688"/>
                    <a:pt x="3264" y="3546"/>
                    <a:pt x="2528" y="3546"/>
                  </a:cubicBezTo>
                  <a:cubicBezTo>
                    <a:pt x="2502" y="3546"/>
                    <a:pt x="2472" y="3546"/>
                    <a:pt x="2445" y="3543"/>
                  </a:cubicBezTo>
                  <a:cubicBezTo>
                    <a:pt x="2212" y="3523"/>
                    <a:pt x="2003" y="3410"/>
                    <a:pt x="1856" y="3230"/>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8" name="Google Shape;10188;p38"/>
            <p:cNvSpPr/>
            <p:nvPr/>
          </p:nvSpPr>
          <p:spPr>
            <a:xfrm rot="-5400000">
              <a:off x="30002" y="2604726"/>
              <a:ext cx="92532" cy="107739"/>
            </a:xfrm>
            <a:custGeom>
              <a:avLst/>
              <a:gdLst/>
              <a:ahLst/>
              <a:cxnLst/>
              <a:rect l="l" t="t" r="r" b="b"/>
              <a:pathLst>
                <a:path w="2221" h="2586" extrusionOk="0">
                  <a:moveTo>
                    <a:pt x="2094" y="1"/>
                  </a:moveTo>
                  <a:cubicBezTo>
                    <a:pt x="2060" y="4"/>
                    <a:pt x="2030" y="17"/>
                    <a:pt x="2010" y="44"/>
                  </a:cubicBezTo>
                  <a:lnTo>
                    <a:pt x="41" y="2403"/>
                  </a:lnTo>
                  <a:cubicBezTo>
                    <a:pt x="1" y="2449"/>
                    <a:pt x="8" y="2519"/>
                    <a:pt x="54" y="2559"/>
                  </a:cubicBezTo>
                  <a:cubicBezTo>
                    <a:pt x="75" y="2577"/>
                    <a:pt x="100" y="2585"/>
                    <a:pt x="125" y="2585"/>
                  </a:cubicBezTo>
                  <a:cubicBezTo>
                    <a:pt x="157" y="2585"/>
                    <a:pt x="188" y="2572"/>
                    <a:pt x="211" y="2546"/>
                  </a:cubicBezTo>
                  <a:lnTo>
                    <a:pt x="2180" y="184"/>
                  </a:lnTo>
                  <a:cubicBezTo>
                    <a:pt x="2220" y="137"/>
                    <a:pt x="2213" y="67"/>
                    <a:pt x="2167" y="27"/>
                  </a:cubicBezTo>
                  <a:cubicBezTo>
                    <a:pt x="2147" y="11"/>
                    <a:pt x="2120" y="1"/>
                    <a:pt x="2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9" name="Google Shape;10189;p38"/>
            <p:cNvSpPr/>
            <p:nvPr/>
          </p:nvSpPr>
          <p:spPr>
            <a:xfrm rot="-5400000">
              <a:off x="101744" y="2494195"/>
              <a:ext cx="9332" cy="158609"/>
            </a:xfrm>
            <a:custGeom>
              <a:avLst/>
              <a:gdLst/>
              <a:ahLst/>
              <a:cxnLst/>
              <a:rect l="l" t="t" r="r" b="b"/>
              <a:pathLst>
                <a:path w="224" h="3807" extrusionOk="0">
                  <a:moveTo>
                    <a:pt x="114" y="1"/>
                  </a:moveTo>
                  <a:cubicBezTo>
                    <a:pt x="51" y="1"/>
                    <a:pt x="1" y="51"/>
                    <a:pt x="1" y="110"/>
                  </a:cubicBezTo>
                  <a:lnTo>
                    <a:pt x="1" y="3697"/>
                  </a:lnTo>
                  <a:cubicBezTo>
                    <a:pt x="1" y="3770"/>
                    <a:pt x="57" y="3807"/>
                    <a:pt x="112" y="3807"/>
                  </a:cubicBezTo>
                  <a:cubicBezTo>
                    <a:pt x="168" y="3807"/>
                    <a:pt x="224" y="3770"/>
                    <a:pt x="224" y="3697"/>
                  </a:cubicBezTo>
                  <a:lnTo>
                    <a:pt x="224" y="110"/>
                  </a:lnTo>
                  <a:cubicBezTo>
                    <a:pt x="224"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0" name="Google Shape;10190;p38"/>
            <p:cNvSpPr/>
            <p:nvPr/>
          </p:nvSpPr>
          <p:spPr>
            <a:xfrm rot="-5400000">
              <a:off x="30314" y="2432347"/>
              <a:ext cx="91866" cy="107698"/>
            </a:xfrm>
            <a:custGeom>
              <a:avLst/>
              <a:gdLst/>
              <a:ahLst/>
              <a:cxnLst/>
              <a:rect l="l" t="t" r="r" b="b"/>
              <a:pathLst>
                <a:path w="2205" h="2585" extrusionOk="0">
                  <a:moveTo>
                    <a:pt x="147" y="1"/>
                  </a:moveTo>
                  <a:cubicBezTo>
                    <a:pt x="50" y="1"/>
                    <a:pt x="0" y="110"/>
                    <a:pt x="60" y="184"/>
                  </a:cubicBezTo>
                  <a:lnTo>
                    <a:pt x="1963" y="2542"/>
                  </a:lnTo>
                  <a:cubicBezTo>
                    <a:pt x="1988" y="2572"/>
                    <a:pt x="2017" y="2584"/>
                    <a:pt x="2046"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1" name="Google Shape;10191;p38"/>
            <p:cNvSpPr/>
            <p:nvPr/>
          </p:nvSpPr>
          <p:spPr>
            <a:xfrm rot="-5400000">
              <a:off x="172466" y="2639743"/>
              <a:ext cx="26206" cy="22456"/>
            </a:xfrm>
            <a:custGeom>
              <a:avLst/>
              <a:gdLst/>
              <a:ahLst/>
              <a:cxnLst/>
              <a:rect l="l" t="t" r="r" b="b"/>
              <a:pathLst>
                <a:path w="629" h="539" extrusionOk="0">
                  <a:moveTo>
                    <a:pt x="358" y="0"/>
                  </a:moveTo>
                  <a:cubicBezTo>
                    <a:pt x="292" y="0"/>
                    <a:pt x="225" y="25"/>
                    <a:pt x="170" y="80"/>
                  </a:cubicBezTo>
                  <a:cubicBezTo>
                    <a:pt x="0" y="249"/>
                    <a:pt x="120" y="539"/>
                    <a:pt x="359" y="539"/>
                  </a:cubicBezTo>
                  <a:cubicBezTo>
                    <a:pt x="509" y="539"/>
                    <a:pt x="629" y="419"/>
                    <a:pt x="629" y="269"/>
                  </a:cubicBezTo>
                  <a:cubicBezTo>
                    <a:pt x="629" y="107"/>
                    <a:pt x="49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2" name="Google Shape;10192;p38"/>
            <p:cNvSpPr/>
            <p:nvPr/>
          </p:nvSpPr>
          <p:spPr>
            <a:xfrm rot="-5400000">
              <a:off x="53791" y="2739921"/>
              <a:ext cx="22498" cy="22373"/>
            </a:xfrm>
            <a:custGeom>
              <a:avLst/>
              <a:gdLst/>
              <a:ahLst/>
              <a:cxnLst/>
              <a:rect l="l" t="t" r="r" b="b"/>
              <a:pathLst>
                <a:path w="540" h="537" extrusionOk="0">
                  <a:moveTo>
                    <a:pt x="270" y="1"/>
                  </a:moveTo>
                  <a:cubicBezTo>
                    <a:pt x="123" y="1"/>
                    <a:pt x="4" y="121"/>
                    <a:pt x="4" y="267"/>
                  </a:cubicBezTo>
                  <a:cubicBezTo>
                    <a:pt x="0" y="417"/>
                    <a:pt x="123"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3" name="Google Shape;10193;p38"/>
            <p:cNvSpPr/>
            <p:nvPr/>
          </p:nvSpPr>
          <p:spPr>
            <a:xfrm rot="-5400000">
              <a:off x="51978" y="2387560"/>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4" name="Google Shape;10194;p38"/>
            <p:cNvSpPr/>
            <p:nvPr/>
          </p:nvSpPr>
          <p:spPr>
            <a:xfrm rot="-5400000">
              <a:off x="172446" y="2490321"/>
              <a:ext cx="26247" cy="22456"/>
            </a:xfrm>
            <a:custGeom>
              <a:avLst/>
              <a:gdLst/>
              <a:ahLst/>
              <a:cxnLst/>
              <a:rect l="l" t="t" r="r" b="b"/>
              <a:pathLst>
                <a:path w="630" h="539" extrusionOk="0">
                  <a:moveTo>
                    <a:pt x="359" y="0"/>
                  </a:moveTo>
                  <a:cubicBezTo>
                    <a:pt x="293" y="0"/>
                    <a:pt x="225" y="25"/>
                    <a:pt x="170" y="80"/>
                  </a:cubicBezTo>
                  <a:cubicBezTo>
                    <a:pt x="0"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5" name="Google Shape;10195;p38"/>
            <p:cNvSpPr/>
            <p:nvPr/>
          </p:nvSpPr>
          <p:spPr>
            <a:xfrm rot="-5400000">
              <a:off x="-76050" y="1801286"/>
              <a:ext cx="584108" cy="405459"/>
            </a:xfrm>
            <a:custGeom>
              <a:avLst/>
              <a:gdLst/>
              <a:ahLst/>
              <a:cxnLst/>
              <a:rect l="l" t="t" r="r" b="b"/>
              <a:pathLst>
                <a:path w="14020" h="9732" extrusionOk="0">
                  <a:moveTo>
                    <a:pt x="848" y="0"/>
                  </a:moveTo>
                  <a:cubicBezTo>
                    <a:pt x="173" y="1181"/>
                    <a:pt x="0" y="2372"/>
                    <a:pt x="359" y="3407"/>
                  </a:cubicBezTo>
                  <a:cubicBezTo>
                    <a:pt x="778" y="4611"/>
                    <a:pt x="1860" y="5509"/>
                    <a:pt x="3487" y="6002"/>
                  </a:cubicBezTo>
                  <a:cubicBezTo>
                    <a:pt x="6677" y="6970"/>
                    <a:pt x="6900" y="8706"/>
                    <a:pt x="6900" y="8723"/>
                  </a:cubicBezTo>
                  <a:lnTo>
                    <a:pt x="7006" y="9731"/>
                  </a:lnTo>
                  <a:lnTo>
                    <a:pt x="7120" y="8726"/>
                  </a:lnTo>
                  <a:cubicBezTo>
                    <a:pt x="7120" y="8706"/>
                    <a:pt x="7356" y="6967"/>
                    <a:pt x="10530"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5" y="4468"/>
                    <a:pt x="12023" y="5316"/>
                    <a:pt x="10466" y="5789"/>
                  </a:cubicBezTo>
                  <a:cubicBezTo>
                    <a:pt x="8031" y="6527"/>
                    <a:pt x="7253" y="7702"/>
                    <a:pt x="7010" y="8311"/>
                  </a:cubicBezTo>
                  <a:cubicBezTo>
                    <a:pt x="6764" y="7702"/>
                    <a:pt x="5985" y="6527"/>
                    <a:pt x="3550" y="5789"/>
                  </a:cubicBezTo>
                  <a:cubicBezTo>
                    <a:pt x="1993" y="5316"/>
                    <a:pt x="961"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6" name="Google Shape;10196;p38"/>
            <p:cNvSpPr/>
            <p:nvPr/>
          </p:nvSpPr>
          <p:spPr>
            <a:xfrm rot="-5400000">
              <a:off x="-60135" y="1832782"/>
              <a:ext cx="489326" cy="342507"/>
            </a:xfrm>
            <a:custGeom>
              <a:avLst/>
              <a:gdLst/>
              <a:ahLst/>
              <a:cxnLst/>
              <a:rect l="l" t="t" r="r" b="b"/>
              <a:pathLst>
                <a:path w="11745" h="8221" extrusionOk="0">
                  <a:moveTo>
                    <a:pt x="663" y="0"/>
                  </a:moveTo>
                  <a:cubicBezTo>
                    <a:pt x="137" y="965"/>
                    <a:pt x="1" y="1936"/>
                    <a:pt x="294" y="2781"/>
                  </a:cubicBezTo>
                  <a:cubicBezTo>
                    <a:pt x="646" y="3793"/>
                    <a:pt x="1554" y="4548"/>
                    <a:pt x="2922" y="4964"/>
                  </a:cubicBezTo>
                  <a:cubicBezTo>
                    <a:pt x="5563" y="5766"/>
                    <a:pt x="5763" y="7209"/>
                    <a:pt x="5763" y="7223"/>
                  </a:cubicBezTo>
                  <a:lnTo>
                    <a:pt x="5879" y="8221"/>
                  </a:lnTo>
                  <a:lnTo>
                    <a:pt x="5983" y="7223"/>
                  </a:lnTo>
                  <a:cubicBezTo>
                    <a:pt x="5986" y="7209"/>
                    <a:pt x="6182" y="5766"/>
                    <a:pt x="8824" y="4964"/>
                  </a:cubicBezTo>
                  <a:cubicBezTo>
                    <a:pt x="10191" y="4548"/>
                    <a:pt x="11099" y="3793"/>
                    <a:pt x="11452" y="2781"/>
                  </a:cubicBezTo>
                  <a:cubicBezTo>
                    <a:pt x="11745" y="1936"/>
                    <a:pt x="11612" y="965"/>
                    <a:pt x="11083" y="0"/>
                  </a:cubicBezTo>
                  <a:lnTo>
                    <a:pt x="10830" y="0"/>
                  </a:lnTo>
                  <a:cubicBezTo>
                    <a:pt x="11375" y="945"/>
                    <a:pt x="11525" y="1893"/>
                    <a:pt x="11242" y="2708"/>
                  </a:cubicBezTo>
                  <a:cubicBezTo>
                    <a:pt x="10913" y="3650"/>
                    <a:pt x="10055" y="4358"/>
                    <a:pt x="8761" y="4751"/>
                  </a:cubicBezTo>
                  <a:cubicBezTo>
                    <a:pt x="6771" y="5356"/>
                    <a:pt x="6099" y="6308"/>
                    <a:pt x="5873" y="6830"/>
                  </a:cubicBezTo>
                  <a:cubicBezTo>
                    <a:pt x="5650" y="6304"/>
                    <a:pt x="4978" y="5353"/>
                    <a:pt x="2988" y="4751"/>
                  </a:cubicBezTo>
                  <a:cubicBezTo>
                    <a:pt x="1691" y="4358"/>
                    <a:pt x="833"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7" name="Google Shape;10197;p38"/>
            <p:cNvSpPr/>
            <p:nvPr/>
          </p:nvSpPr>
          <p:spPr>
            <a:xfrm rot="-5400000">
              <a:off x="73206" y="1902463"/>
              <a:ext cx="91241" cy="203105"/>
            </a:xfrm>
            <a:custGeom>
              <a:avLst/>
              <a:gdLst/>
              <a:ahLst/>
              <a:cxnLst/>
              <a:rect l="l" t="t" r="r" b="b"/>
              <a:pathLst>
                <a:path w="2190" h="4875" extrusionOk="0">
                  <a:moveTo>
                    <a:pt x="1095" y="223"/>
                  </a:moveTo>
                  <a:cubicBezTo>
                    <a:pt x="1467" y="223"/>
                    <a:pt x="1966" y="3041"/>
                    <a:pt x="1966" y="3780"/>
                  </a:cubicBezTo>
                  <a:cubicBezTo>
                    <a:pt x="1956" y="4252"/>
                    <a:pt x="1567" y="4632"/>
                    <a:pt x="1095" y="4632"/>
                  </a:cubicBezTo>
                  <a:cubicBezTo>
                    <a:pt x="622" y="4632"/>
                    <a:pt x="233" y="4252"/>
                    <a:pt x="223" y="3780"/>
                  </a:cubicBezTo>
                  <a:cubicBezTo>
                    <a:pt x="223" y="3041"/>
                    <a:pt x="722" y="223"/>
                    <a:pt x="1095" y="223"/>
                  </a:cubicBezTo>
                  <a:close/>
                  <a:moveTo>
                    <a:pt x="1095" y="0"/>
                  </a:moveTo>
                  <a:cubicBezTo>
                    <a:pt x="393" y="0"/>
                    <a:pt x="4" y="3421"/>
                    <a:pt x="4" y="3780"/>
                  </a:cubicBezTo>
                  <a:cubicBezTo>
                    <a:pt x="0" y="4385"/>
                    <a:pt x="493" y="4874"/>
                    <a:pt x="1095" y="4874"/>
                  </a:cubicBezTo>
                  <a:cubicBezTo>
                    <a:pt x="1700" y="4874"/>
                    <a:pt x="2189" y="4385"/>
                    <a:pt x="2189" y="3780"/>
                  </a:cubicBezTo>
                  <a:cubicBezTo>
                    <a:pt x="2189" y="3421"/>
                    <a:pt x="1800"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8" name="Google Shape;10198;p38"/>
            <p:cNvSpPr/>
            <p:nvPr/>
          </p:nvSpPr>
          <p:spPr>
            <a:xfrm rot="-5400000">
              <a:off x="13566" y="2023930"/>
              <a:ext cx="156568" cy="157151"/>
            </a:xfrm>
            <a:custGeom>
              <a:avLst/>
              <a:gdLst/>
              <a:ahLst/>
              <a:cxnLst/>
              <a:rect l="l" t="t" r="r" b="b"/>
              <a:pathLst>
                <a:path w="3758" h="3772" extrusionOk="0">
                  <a:moveTo>
                    <a:pt x="2729" y="0"/>
                  </a:moveTo>
                  <a:cubicBezTo>
                    <a:pt x="1801" y="569"/>
                    <a:pt x="547" y="1787"/>
                    <a:pt x="384" y="1980"/>
                  </a:cubicBezTo>
                  <a:cubicBezTo>
                    <a:pt x="1" y="2445"/>
                    <a:pt x="68" y="3134"/>
                    <a:pt x="533" y="3520"/>
                  </a:cubicBezTo>
                  <a:cubicBezTo>
                    <a:pt x="737" y="3689"/>
                    <a:pt x="984" y="3771"/>
                    <a:pt x="1229" y="3771"/>
                  </a:cubicBezTo>
                  <a:cubicBezTo>
                    <a:pt x="1543" y="3771"/>
                    <a:pt x="1855" y="3635"/>
                    <a:pt x="2070" y="3373"/>
                  </a:cubicBezTo>
                  <a:cubicBezTo>
                    <a:pt x="2250" y="3157"/>
                    <a:pt x="2752" y="2375"/>
                    <a:pt x="3158" y="1600"/>
                  </a:cubicBezTo>
                  <a:cubicBezTo>
                    <a:pt x="3637" y="692"/>
                    <a:pt x="3757" y="240"/>
                    <a:pt x="3740" y="0"/>
                  </a:cubicBezTo>
                  <a:lnTo>
                    <a:pt x="3531" y="0"/>
                  </a:lnTo>
                  <a:cubicBezTo>
                    <a:pt x="3617" y="462"/>
                    <a:pt x="2346" y="2695"/>
                    <a:pt x="1904" y="3230"/>
                  </a:cubicBezTo>
                  <a:cubicBezTo>
                    <a:pt x="1732" y="3438"/>
                    <a:pt x="1483" y="3546"/>
                    <a:pt x="1231" y="3546"/>
                  </a:cubicBezTo>
                  <a:cubicBezTo>
                    <a:pt x="1036" y="3546"/>
                    <a:pt x="839" y="3481"/>
                    <a:pt x="676" y="3347"/>
                  </a:cubicBezTo>
                  <a:cubicBezTo>
                    <a:pt x="307" y="3041"/>
                    <a:pt x="254" y="2492"/>
                    <a:pt x="560" y="2123"/>
                  </a:cubicBezTo>
                  <a:cubicBezTo>
                    <a:pt x="942" y="1660"/>
                    <a:pt x="2446" y="353"/>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9" name="Google Shape;10199;p38"/>
            <p:cNvSpPr/>
            <p:nvPr/>
          </p:nvSpPr>
          <p:spPr>
            <a:xfrm rot="-5400000">
              <a:off x="13670" y="1828012"/>
              <a:ext cx="156359" cy="157151"/>
            </a:xfrm>
            <a:custGeom>
              <a:avLst/>
              <a:gdLst/>
              <a:ahLst/>
              <a:cxnLst/>
              <a:rect l="l" t="t" r="r" b="b"/>
              <a:pathLst>
                <a:path w="3753" h="3772" extrusionOk="0">
                  <a:moveTo>
                    <a:pt x="14" y="0"/>
                  </a:moveTo>
                  <a:cubicBezTo>
                    <a:pt x="0" y="240"/>
                    <a:pt x="117" y="692"/>
                    <a:pt x="592" y="1600"/>
                  </a:cubicBezTo>
                  <a:cubicBezTo>
                    <a:pt x="1002" y="2375"/>
                    <a:pt x="1504" y="3157"/>
                    <a:pt x="1680" y="3373"/>
                  </a:cubicBezTo>
                  <a:cubicBezTo>
                    <a:pt x="1897" y="3635"/>
                    <a:pt x="2210" y="3771"/>
                    <a:pt x="2525" y="3771"/>
                  </a:cubicBezTo>
                  <a:cubicBezTo>
                    <a:pt x="2770" y="3771"/>
                    <a:pt x="3017" y="3689"/>
                    <a:pt x="3221" y="3520"/>
                  </a:cubicBezTo>
                  <a:cubicBezTo>
                    <a:pt x="3686" y="3137"/>
                    <a:pt x="3753" y="2449"/>
                    <a:pt x="3367" y="1983"/>
                  </a:cubicBezTo>
                  <a:cubicBezTo>
                    <a:pt x="3187" y="1763"/>
                    <a:pt x="2519" y="1124"/>
                    <a:pt x="1833" y="576"/>
                  </a:cubicBezTo>
                  <a:cubicBezTo>
                    <a:pt x="1577" y="369"/>
                    <a:pt x="1314" y="180"/>
                    <a:pt x="1038" y="0"/>
                  </a:cubicBezTo>
                  <a:lnTo>
                    <a:pt x="582" y="0"/>
                  </a:lnTo>
                  <a:cubicBezTo>
                    <a:pt x="795" y="96"/>
                    <a:pt x="1138" y="306"/>
                    <a:pt x="1694" y="749"/>
                  </a:cubicBezTo>
                  <a:cubicBezTo>
                    <a:pt x="2356" y="1281"/>
                    <a:pt x="3028" y="1916"/>
                    <a:pt x="3194" y="2123"/>
                  </a:cubicBezTo>
                  <a:cubicBezTo>
                    <a:pt x="3666" y="2688"/>
                    <a:pt x="3264" y="3550"/>
                    <a:pt x="2525" y="3550"/>
                  </a:cubicBezTo>
                  <a:cubicBezTo>
                    <a:pt x="2499" y="3550"/>
                    <a:pt x="2472" y="3546"/>
                    <a:pt x="2442" y="3546"/>
                  </a:cubicBezTo>
                  <a:cubicBezTo>
                    <a:pt x="2213" y="3523"/>
                    <a:pt x="2000" y="3410"/>
                    <a:pt x="1853" y="3234"/>
                  </a:cubicBezTo>
                  <a:cubicBezTo>
                    <a:pt x="1684"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0" name="Google Shape;10200;p38"/>
            <p:cNvSpPr/>
            <p:nvPr/>
          </p:nvSpPr>
          <p:spPr>
            <a:xfrm rot="-5400000">
              <a:off x="29460" y="2035908"/>
              <a:ext cx="93657" cy="107781"/>
            </a:xfrm>
            <a:custGeom>
              <a:avLst/>
              <a:gdLst/>
              <a:ahLst/>
              <a:cxnLst/>
              <a:rect l="l" t="t" r="r" b="b"/>
              <a:pathLst>
                <a:path w="2248" h="2587" extrusionOk="0">
                  <a:moveTo>
                    <a:pt x="2125" y="1"/>
                  </a:moveTo>
                  <a:cubicBezTo>
                    <a:pt x="2092" y="1"/>
                    <a:pt x="2062" y="17"/>
                    <a:pt x="2038" y="44"/>
                  </a:cubicBezTo>
                  <a:lnTo>
                    <a:pt x="72" y="2403"/>
                  </a:lnTo>
                  <a:cubicBezTo>
                    <a:pt x="1" y="2487"/>
                    <a:pt x="75" y="2587"/>
                    <a:pt x="158" y="2587"/>
                  </a:cubicBezTo>
                  <a:cubicBezTo>
                    <a:pt x="187" y="2587"/>
                    <a:pt x="217" y="2575"/>
                    <a:pt x="242" y="2546"/>
                  </a:cubicBezTo>
                  <a:lnTo>
                    <a:pt x="2211" y="187"/>
                  </a:lnTo>
                  <a:cubicBezTo>
                    <a:pt x="2248" y="140"/>
                    <a:pt x="2241" y="70"/>
                    <a:pt x="2195" y="31"/>
                  </a:cubicBezTo>
                  <a:cubicBezTo>
                    <a:pt x="2175" y="11"/>
                    <a:pt x="2151" y="1"/>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1" name="Google Shape;10201;p38"/>
            <p:cNvSpPr/>
            <p:nvPr/>
          </p:nvSpPr>
          <p:spPr>
            <a:xfrm rot="-5400000">
              <a:off x="101724" y="1924523"/>
              <a:ext cx="9707" cy="158942"/>
            </a:xfrm>
            <a:custGeom>
              <a:avLst/>
              <a:gdLst/>
              <a:ahLst/>
              <a:cxnLst/>
              <a:rect l="l" t="t" r="r" b="b"/>
              <a:pathLst>
                <a:path w="233" h="3815" extrusionOk="0">
                  <a:moveTo>
                    <a:pt x="116" y="1"/>
                  </a:moveTo>
                  <a:cubicBezTo>
                    <a:pt x="56" y="1"/>
                    <a:pt x="6" y="51"/>
                    <a:pt x="6" y="110"/>
                  </a:cubicBezTo>
                  <a:lnTo>
                    <a:pt x="6" y="3697"/>
                  </a:lnTo>
                  <a:cubicBezTo>
                    <a:pt x="1" y="3775"/>
                    <a:pt x="58" y="3814"/>
                    <a:pt x="116" y="3814"/>
                  </a:cubicBezTo>
                  <a:cubicBezTo>
                    <a:pt x="174" y="3814"/>
                    <a:pt x="232" y="3775"/>
                    <a:pt x="229" y="3697"/>
                  </a:cubicBezTo>
                  <a:lnTo>
                    <a:pt x="229" y="110"/>
                  </a:lnTo>
                  <a:cubicBezTo>
                    <a:pt x="229" y="51"/>
                    <a:pt x="17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2" name="Google Shape;10202;p38"/>
            <p:cNvSpPr/>
            <p:nvPr/>
          </p:nvSpPr>
          <p:spPr>
            <a:xfrm rot="-5400000">
              <a:off x="30314" y="1862946"/>
              <a:ext cx="91866" cy="107698"/>
            </a:xfrm>
            <a:custGeom>
              <a:avLst/>
              <a:gdLst/>
              <a:ahLst/>
              <a:cxnLst/>
              <a:rect l="l" t="t" r="r" b="b"/>
              <a:pathLst>
                <a:path w="2205" h="2585" extrusionOk="0">
                  <a:moveTo>
                    <a:pt x="147" y="1"/>
                  </a:moveTo>
                  <a:cubicBezTo>
                    <a:pt x="53" y="1"/>
                    <a:pt x="0" y="110"/>
                    <a:pt x="60" y="184"/>
                  </a:cubicBezTo>
                  <a:lnTo>
                    <a:pt x="1963" y="2542"/>
                  </a:lnTo>
                  <a:cubicBezTo>
                    <a:pt x="1987" y="2572"/>
                    <a:pt x="2017" y="2584"/>
                    <a:pt x="2046" y="2584"/>
                  </a:cubicBezTo>
                  <a:cubicBezTo>
                    <a:pt x="2128" y="2584"/>
                    <a:pt x="2205"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3" name="Google Shape;10203;p38"/>
            <p:cNvSpPr/>
            <p:nvPr/>
          </p:nvSpPr>
          <p:spPr>
            <a:xfrm rot="-5400000">
              <a:off x="172446" y="2070196"/>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4" name="Google Shape;10204;p38"/>
            <p:cNvSpPr/>
            <p:nvPr/>
          </p:nvSpPr>
          <p:spPr>
            <a:xfrm rot="-5400000">
              <a:off x="51854" y="2172332"/>
              <a:ext cx="26247" cy="22498"/>
            </a:xfrm>
            <a:custGeom>
              <a:avLst/>
              <a:gdLst/>
              <a:ahLst/>
              <a:cxnLst/>
              <a:rect l="l" t="t" r="r" b="b"/>
              <a:pathLst>
                <a:path w="630" h="540" extrusionOk="0">
                  <a:moveTo>
                    <a:pt x="359" y="1"/>
                  </a:moveTo>
                  <a:cubicBezTo>
                    <a:pt x="293" y="1"/>
                    <a:pt x="225" y="25"/>
                    <a:pt x="170" y="80"/>
                  </a:cubicBezTo>
                  <a:cubicBezTo>
                    <a:pt x="0" y="250"/>
                    <a:pt x="123" y="539"/>
                    <a:pt x="363" y="539"/>
                  </a:cubicBezTo>
                  <a:cubicBezTo>
                    <a:pt x="509" y="539"/>
                    <a:pt x="629" y="420"/>
                    <a:pt x="629" y="270"/>
                  </a:cubicBezTo>
                  <a:cubicBezTo>
                    <a:pt x="629"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5" name="Google Shape;10205;p38"/>
            <p:cNvSpPr/>
            <p:nvPr/>
          </p:nvSpPr>
          <p:spPr>
            <a:xfrm rot="-5400000">
              <a:off x="51874" y="1818055"/>
              <a:ext cx="26206" cy="22498"/>
            </a:xfrm>
            <a:custGeom>
              <a:avLst/>
              <a:gdLst/>
              <a:ahLst/>
              <a:cxnLst/>
              <a:rect l="l" t="t" r="r" b="b"/>
              <a:pathLst>
                <a:path w="629" h="540" extrusionOk="0">
                  <a:moveTo>
                    <a:pt x="358" y="1"/>
                  </a:moveTo>
                  <a:cubicBezTo>
                    <a:pt x="292" y="1"/>
                    <a:pt x="225" y="25"/>
                    <a:pt x="170" y="80"/>
                  </a:cubicBezTo>
                  <a:cubicBezTo>
                    <a:pt x="1" y="249"/>
                    <a:pt x="118" y="539"/>
                    <a:pt x="355" y="539"/>
                  </a:cubicBezTo>
                  <a:cubicBezTo>
                    <a:pt x="357" y="539"/>
                    <a:pt x="358" y="539"/>
                    <a:pt x="359" y="539"/>
                  </a:cubicBezTo>
                  <a:cubicBezTo>
                    <a:pt x="509" y="539"/>
                    <a:pt x="629" y="420"/>
                    <a:pt x="629" y="270"/>
                  </a:cubicBezTo>
                  <a:cubicBezTo>
                    <a:pt x="629" y="108"/>
                    <a:pt x="496"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6" name="Google Shape;10206;p38"/>
            <p:cNvSpPr/>
            <p:nvPr/>
          </p:nvSpPr>
          <p:spPr>
            <a:xfrm rot="-5400000">
              <a:off x="172446" y="1920794"/>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06" y="539"/>
                    <a:pt x="626"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7" name="Google Shape;10207;p38"/>
            <p:cNvSpPr/>
            <p:nvPr/>
          </p:nvSpPr>
          <p:spPr>
            <a:xfrm rot="-5400000">
              <a:off x="-76071" y="1231905"/>
              <a:ext cx="584150" cy="405459"/>
            </a:xfrm>
            <a:custGeom>
              <a:avLst/>
              <a:gdLst/>
              <a:ahLst/>
              <a:cxnLst/>
              <a:rect l="l" t="t" r="r" b="b"/>
              <a:pathLst>
                <a:path w="14021" h="9732" extrusionOk="0">
                  <a:moveTo>
                    <a:pt x="853"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3"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8" name="Google Shape;10208;p38"/>
            <p:cNvSpPr/>
            <p:nvPr/>
          </p:nvSpPr>
          <p:spPr>
            <a:xfrm rot="-5400000">
              <a:off x="-60135" y="1263256"/>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4" y="5766"/>
                    <a:pt x="5760" y="7209"/>
                    <a:pt x="5760" y="7223"/>
                  </a:cubicBezTo>
                  <a:lnTo>
                    <a:pt x="5876" y="8221"/>
                  </a:lnTo>
                  <a:lnTo>
                    <a:pt x="5983" y="7223"/>
                  </a:lnTo>
                  <a:cubicBezTo>
                    <a:pt x="5983" y="7209"/>
                    <a:pt x="6179" y="5766"/>
                    <a:pt x="8824" y="4964"/>
                  </a:cubicBezTo>
                  <a:cubicBezTo>
                    <a:pt x="10188" y="4548"/>
                    <a:pt x="11100" y="3793"/>
                    <a:pt x="11449" y="2781"/>
                  </a:cubicBezTo>
                  <a:cubicBezTo>
                    <a:pt x="11745" y="1936"/>
                    <a:pt x="11609" y="965"/>
                    <a:pt x="11080" y="0"/>
                  </a:cubicBezTo>
                  <a:lnTo>
                    <a:pt x="10827" y="0"/>
                  </a:lnTo>
                  <a:cubicBezTo>
                    <a:pt x="11376" y="945"/>
                    <a:pt x="11522" y="1893"/>
                    <a:pt x="11239"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9" name="Google Shape;10209;p38"/>
            <p:cNvSpPr/>
            <p:nvPr/>
          </p:nvSpPr>
          <p:spPr>
            <a:xfrm rot="-5400000">
              <a:off x="73268" y="1332999"/>
              <a:ext cx="91116" cy="203105"/>
            </a:xfrm>
            <a:custGeom>
              <a:avLst/>
              <a:gdLst/>
              <a:ahLst/>
              <a:cxnLst/>
              <a:rect l="l" t="t" r="r" b="b"/>
              <a:pathLst>
                <a:path w="2187" h="4875" extrusionOk="0">
                  <a:moveTo>
                    <a:pt x="1092" y="223"/>
                  </a:moveTo>
                  <a:cubicBezTo>
                    <a:pt x="1464" y="223"/>
                    <a:pt x="1963" y="3041"/>
                    <a:pt x="1963" y="3780"/>
                  </a:cubicBezTo>
                  <a:cubicBezTo>
                    <a:pt x="1963" y="4262"/>
                    <a:pt x="1574" y="4651"/>
                    <a:pt x="1092" y="4651"/>
                  </a:cubicBezTo>
                  <a:cubicBezTo>
                    <a:pt x="613" y="4651"/>
                    <a:pt x="223" y="4262"/>
                    <a:pt x="223" y="3780"/>
                  </a:cubicBezTo>
                  <a:cubicBezTo>
                    <a:pt x="223" y="3041"/>
                    <a:pt x="722"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0" name="Google Shape;10210;p38"/>
            <p:cNvSpPr/>
            <p:nvPr/>
          </p:nvSpPr>
          <p:spPr>
            <a:xfrm rot="-5400000">
              <a:off x="13587" y="1454383"/>
              <a:ext cx="157359" cy="157984"/>
            </a:xfrm>
            <a:custGeom>
              <a:avLst/>
              <a:gdLst/>
              <a:ahLst/>
              <a:cxnLst/>
              <a:rect l="l" t="t" r="r" b="b"/>
              <a:pathLst>
                <a:path w="3777" h="3792" extrusionOk="0">
                  <a:moveTo>
                    <a:pt x="2745" y="0"/>
                  </a:moveTo>
                  <a:cubicBezTo>
                    <a:pt x="1817" y="569"/>
                    <a:pt x="566" y="1787"/>
                    <a:pt x="403" y="1980"/>
                  </a:cubicBezTo>
                  <a:cubicBezTo>
                    <a:pt x="0" y="2445"/>
                    <a:pt x="60" y="3151"/>
                    <a:pt x="533" y="3543"/>
                  </a:cubicBezTo>
                  <a:cubicBezTo>
                    <a:pt x="737" y="3710"/>
                    <a:pt x="983" y="3791"/>
                    <a:pt x="1227" y="3791"/>
                  </a:cubicBezTo>
                  <a:cubicBezTo>
                    <a:pt x="1553" y="3791"/>
                    <a:pt x="1875" y="3647"/>
                    <a:pt x="2089" y="3370"/>
                  </a:cubicBezTo>
                  <a:cubicBezTo>
                    <a:pt x="2269" y="3154"/>
                    <a:pt x="2772" y="2375"/>
                    <a:pt x="3181" y="1597"/>
                  </a:cubicBezTo>
                  <a:cubicBezTo>
                    <a:pt x="3656" y="689"/>
                    <a:pt x="3776" y="240"/>
                    <a:pt x="3763" y="0"/>
                  </a:cubicBezTo>
                  <a:lnTo>
                    <a:pt x="3547" y="0"/>
                  </a:lnTo>
                  <a:cubicBezTo>
                    <a:pt x="3637" y="462"/>
                    <a:pt x="2362" y="2691"/>
                    <a:pt x="1920" y="3230"/>
                  </a:cubicBezTo>
                  <a:cubicBezTo>
                    <a:pt x="1748" y="3438"/>
                    <a:pt x="1499" y="3546"/>
                    <a:pt x="1248" y="3546"/>
                  </a:cubicBezTo>
                  <a:cubicBezTo>
                    <a:pt x="1053" y="3546"/>
                    <a:pt x="857" y="3481"/>
                    <a:pt x="696" y="3347"/>
                  </a:cubicBezTo>
                  <a:cubicBezTo>
                    <a:pt x="323" y="3041"/>
                    <a:pt x="270" y="2492"/>
                    <a:pt x="579" y="2123"/>
                  </a:cubicBezTo>
                  <a:cubicBezTo>
                    <a:pt x="958" y="1660"/>
                    <a:pt x="2465" y="353"/>
                    <a:pt x="3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1" name="Google Shape;10211;p38"/>
            <p:cNvSpPr/>
            <p:nvPr/>
          </p:nvSpPr>
          <p:spPr>
            <a:xfrm rot="-5400000">
              <a:off x="13691" y="1258590"/>
              <a:ext cx="156359" cy="157193"/>
            </a:xfrm>
            <a:custGeom>
              <a:avLst/>
              <a:gdLst/>
              <a:ahLst/>
              <a:cxnLst/>
              <a:rect l="l" t="t" r="r" b="b"/>
              <a:pathLst>
                <a:path w="3753" h="3773" extrusionOk="0">
                  <a:moveTo>
                    <a:pt x="236" y="0"/>
                  </a:moveTo>
                  <a:lnTo>
                    <a:pt x="13" y="3"/>
                  </a:lnTo>
                  <a:cubicBezTo>
                    <a:pt x="0" y="243"/>
                    <a:pt x="120" y="695"/>
                    <a:pt x="596" y="1600"/>
                  </a:cubicBezTo>
                  <a:cubicBezTo>
                    <a:pt x="1005" y="2379"/>
                    <a:pt x="1504" y="3157"/>
                    <a:pt x="1683" y="3377"/>
                  </a:cubicBezTo>
                  <a:cubicBezTo>
                    <a:pt x="1900" y="3638"/>
                    <a:pt x="2212" y="3773"/>
                    <a:pt x="2527" y="3773"/>
                  </a:cubicBezTo>
                  <a:cubicBezTo>
                    <a:pt x="2773" y="3773"/>
                    <a:pt x="3020" y="3691"/>
                    <a:pt x="3224" y="3523"/>
                  </a:cubicBezTo>
                  <a:cubicBezTo>
                    <a:pt x="3690" y="3137"/>
                    <a:pt x="3753" y="2449"/>
                    <a:pt x="3370" y="1983"/>
                  </a:cubicBezTo>
                  <a:cubicBezTo>
                    <a:pt x="3191" y="1767"/>
                    <a:pt x="2519" y="1128"/>
                    <a:pt x="1833" y="579"/>
                  </a:cubicBezTo>
                  <a:cubicBezTo>
                    <a:pt x="1580" y="373"/>
                    <a:pt x="1314" y="180"/>
                    <a:pt x="1041" y="3"/>
                  </a:cubicBezTo>
                  <a:lnTo>
                    <a:pt x="582" y="3"/>
                  </a:lnTo>
                  <a:cubicBezTo>
                    <a:pt x="795" y="100"/>
                    <a:pt x="1141" y="306"/>
                    <a:pt x="1693"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6"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2" name="Google Shape;10212;p38"/>
            <p:cNvSpPr/>
            <p:nvPr/>
          </p:nvSpPr>
          <p:spPr>
            <a:xfrm rot="-5400000">
              <a:off x="29439" y="1466236"/>
              <a:ext cx="93532" cy="107614"/>
            </a:xfrm>
            <a:custGeom>
              <a:avLst/>
              <a:gdLst/>
              <a:ahLst/>
              <a:cxnLst/>
              <a:rect l="l" t="t" r="r" b="b"/>
              <a:pathLst>
                <a:path w="2245" h="2583" extrusionOk="0">
                  <a:moveTo>
                    <a:pt x="2118" y="1"/>
                  </a:moveTo>
                  <a:cubicBezTo>
                    <a:pt x="2085" y="4"/>
                    <a:pt x="2055" y="17"/>
                    <a:pt x="2035" y="44"/>
                  </a:cubicBezTo>
                  <a:lnTo>
                    <a:pt x="65" y="2403"/>
                  </a:lnTo>
                  <a:cubicBezTo>
                    <a:pt x="1" y="2487"/>
                    <a:pt x="73" y="2583"/>
                    <a:pt x="155" y="2583"/>
                  </a:cubicBezTo>
                  <a:cubicBezTo>
                    <a:pt x="182" y="2583"/>
                    <a:pt x="211" y="2572"/>
                    <a:pt x="235" y="2546"/>
                  </a:cubicBezTo>
                  <a:lnTo>
                    <a:pt x="2205" y="187"/>
                  </a:lnTo>
                  <a:cubicBezTo>
                    <a:pt x="2244" y="140"/>
                    <a:pt x="2238" y="67"/>
                    <a:pt x="2191" y="31"/>
                  </a:cubicBezTo>
                  <a:cubicBezTo>
                    <a:pt x="2168" y="11"/>
                    <a:pt x="2145" y="1"/>
                    <a:pt x="2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3" name="Google Shape;10213;p38"/>
            <p:cNvSpPr/>
            <p:nvPr/>
          </p:nvSpPr>
          <p:spPr>
            <a:xfrm rot="-5400000">
              <a:off x="101703" y="1355101"/>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4" name="Google Shape;10214;p38"/>
            <p:cNvSpPr/>
            <p:nvPr/>
          </p:nvSpPr>
          <p:spPr>
            <a:xfrm rot="-5400000">
              <a:off x="30231" y="1293461"/>
              <a:ext cx="92032" cy="107698"/>
            </a:xfrm>
            <a:custGeom>
              <a:avLst/>
              <a:gdLst/>
              <a:ahLst/>
              <a:cxnLst/>
              <a:rect l="l" t="t" r="r" b="b"/>
              <a:pathLst>
                <a:path w="2209" h="2585" extrusionOk="0">
                  <a:moveTo>
                    <a:pt x="150" y="1"/>
                  </a:moveTo>
                  <a:cubicBezTo>
                    <a:pt x="53" y="1"/>
                    <a:pt x="0" y="110"/>
                    <a:pt x="60" y="184"/>
                  </a:cubicBezTo>
                  <a:lnTo>
                    <a:pt x="1966" y="2542"/>
                  </a:lnTo>
                  <a:cubicBezTo>
                    <a:pt x="1991" y="2572"/>
                    <a:pt x="2020" y="2584"/>
                    <a:pt x="2049" y="2584"/>
                  </a:cubicBezTo>
                  <a:cubicBezTo>
                    <a:pt x="2132" y="2584"/>
                    <a:pt x="2208" y="2486"/>
                    <a:pt x="2139" y="2403"/>
                  </a:cubicBezTo>
                  <a:lnTo>
                    <a:pt x="233" y="44"/>
                  </a:lnTo>
                  <a:cubicBezTo>
                    <a:pt x="213" y="17"/>
                    <a:pt x="183"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5" name="Google Shape;10215;p38"/>
            <p:cNvSpPr/>
            <p:nvPr/>
          </p:nvSpPr>
          <p:spPr>
            <a:xfrm rot="-5400000">
              <a:off x="172529" y="1500753"/>
              <a:ext cx="26081" cy="22456"/>
            </a:xfrm>
            <a:custGeom>
              <a:avLst/>
              <a:gdLst/>
              <a:ahLst/>
              <a:cxnLst/>
              <a:rect l="l" t="t" r="r" b="b"/>
              <a:pathLst>
                <a:path w="626" h="539" extrusionOk="0">
                  <a:moveTo>
                    <a:pt x="355" y="0"/>
                  </a:moveTo>
                  <a:cubicBezTo>
                    <a:pt x="289" y="0"/>
                    <a:pt x="222" y="25"/>
                    <a:pt x="167" y="80"/>
                  </a:cubicBezTo>
                  <a:cubicBezTo>
                    <a:pt x="0" y="249"/>
                    <a:pt x="120" y="539"/>
                    <a:pt x="360" y="539"/>
                  </a:cubicBezTo>
                  <a:cubicBezTo>
                    <a:pt x="506" y="539"/>
                    <a:pt x="626" y="419"/>
                    <a:pt x="626" y="269"/>
                  </a:cubicBezTo>
                  <a:cubicBezTo>
                    <a:pt x="626" y="107"/>
                    <a:pt x="49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6" name="Google Shape;10216;p38"/>
            <p:cNvSpPr/>
            <p:nvPr/>
          </p:nvSpPr>
          <p:spPr>
            <a:xfrm rot="-5400000">
              <a:off x="51895" y="1602847"/>
              <a:ext cx="26247" cy="22414"/>
            </a:xfrm>
            <a:custGeom>
              <a:avLst/>
              <a:gdLst/>
              <a:ahLst/>
              <a:cxnLst/>
              <a:rect l="l" t="t" r="r" b="b"/>
              <a:pathLst>
                <a:path w="630" h="538" extrusionOk="0">
                  <a:moveTo>
                    <a:pt x="359" y="0"/>
                  </a:moveTo>
                  <a:cubicBezTo>
                    <a:pt x="293" y="0"/>
                    <a:pt x="225" y="24"/>
                    <a:pt x="170" y="78"/>
                  </a:cubicBezTo>
                  <a:cubicBezTo>
                    <a:pt x="1" y="248"/>
                    <a:pt x="120" y="537"/>
                    <a:pt x="360" y="537"/>
                  </a:cubicBezTo>
                  <a:cubicBezTo>
                    <a:pt x="510" y="537"/>
                    <a:pt x="629" y="418"/>
                    <a:pt x="629" y="268"/>
                  </a:cubicBezTo>
                  <a:cubicBezTo>
                    <a:pt x="629"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7" name="Google Shape;10217;p38"/>
            <p:cNvSpPr/>
            <p:nvPr/>
          </p:nvSpPr>
          <p:spPr>
            <a:xfrm rot="-5400000">
              <a:off x="51978" y="1248632"/>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8" name="Google Shape;10218;p38"/>
            <p:cNvSpPr/>
            <p:nvPr/>
          </p:nvSpPr>
          <p:spPr>
            <a:xfrm rot="-5400000">
              <a:off x="172446" y="1351393"/>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9" name="Google Shape;10219;p38"/>
            <p:cNvSpPr/>
            <p:nvPr/>
          </p:nvSpPr>
          <p:spPr>
            <a:xfrm rot="-5400000">
              <a:off x="-76050" y="662358"/>
              <a:ext cx="584108" cy="405459"/>
            </a:xfrm>
            <a:custGeom>
              <a:avLst/>
              <a:gdLst/>
              <a:ahLst/>
              <a:cxnLst/>
              <a:rect l="l" t="t" r="r" b="b"/>
              <a:pathLst>
                <a:path w="14020" h="9732" extrusionOk="0">
                  <a:moveTo>
                    <a:pt x="848" y="0"/>
                  </a:moveTo>
                  <a:cubicBezTo>
                    <a:pt x="176" y="1181"/>
                    <a:pt x="0" y="2372"/>
                    <a:pt x="359" y="3407"/>
                  </a:cubicBezTo>
                  <a:cubicBezTo>
                    <a:pt x="779" y="4611"/>
                    <a:pt x="1860" y="5509"/>
                    <a:pt x="3487" y="6002"/>
                  </a:cubicBezTo>
                  <a:cubicBezTo>
                    <a:pt x="6680" y="6970"/>
                    <a:pt x="6900" y="8706"/>
                    <a:pt x="6900" y="8723"/>
                  </a:cubicBezTo>
                  <a:lnTo>
                    <a:pt x="7006" y="9731"/>
                  </a:lnTo>
                  <a:lnTo>
                    <a:pt x="7120" y="8726"/>
                  </a:lnTo>
                  <a:cubicBezTo>
                    <a:pt x="7123" y="8706"/>
                    <a:pt x="7356" y="6967"/>
                    <a:pt x="10533"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8" y="4468"/>
                    <a:pt x="12027" y="5316"/>
                    <a:pt x="10466" y="5789"/>
                  </a:cubicBezTo>
                  <a:cubicBezTo>
                    <a:pt x="8031" y="6527"/>
                    <a:pt x="7256" y="7702"/>
                    <a:pt x="7010" y="8311"/>
                  </a:cubicBezTo>
                  <a:cubicBezTo>
                    <a:pt x="6764" y="7702"/>
                    <a:pt x="5988" y="6527"/>
                    <a:pt x="3553"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0" name="Google Shape;10220;p38"/>
            <p:cNvSpPr/>
            <p:nvPr/>
          </p:nvSpPr>
          <p:spPr>
            <a:xfrm rot="-5400000">
              <a:off x="-60219" y="693771"/>
              <a:ext cx="489493" cy="342507"/>
            </a:xfrm>
            <a:custGeom>
              <a:avLst/>
              <a:gdLst/>
              <a:ahLst/>
              <a:cxnLst/>
              <a:rect l="l" t="t" r="r" b="b"/>
              <a:pathLst>
                <a:path w="11749"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82" y="5766"/>
                    <a:pt x="8824" y="4964"/>
                  </a:cubicBezTo>
                  <a:cubicBezTo>
                    <a:pt x="10191" y="4548"/>
                    <a:pt x="11099" y="3793"/>
                    <a:pt x="11452" y="2781"/>
                  </a:cubicBezTo>
                  <a:cubicBezTo>
                    <a:pt x="11748"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7"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1" name="Google Shape;10221;p38"/>
            <p:cNvSpPr/>
            <p:nvPr/>
          </p:nvSpPr>
          <p:spPr>
            <a:xfrm rot="-5400000">
              <a:off x="73206" y="763119"/>
              <a:ext cx="92074" cy="203938"/>
            </a:xfrm>
            <a:custGeom>
              <a:avLst/>
              <a:gdLst/>
              <a:ahLst/>
              <a:cxnLst/>
              <a:rect l="l" t="t" r="r" b="b"/>
              <a:pathLst>
                <a:path w="2210" h="4895" extrusionOk="0">
                  <a:moveTo>
                    <a:pt x="1105" y="223"/>
                  </a:moveTo>
                  <a:cubicBezTo>
                    <a:pt x="1477" y="223"/>
                    <a:pt x="1976" y="3041"/>
                    <a:pt x="1976" y="3780"/>
                  </a:cubicBezTo>
                  <a:cubicBezTo>
                    <a:pt x="1966" y="4252"/>
                    <a:pt x="1581" y="4632"/>
                    <a:pt x="1105" y="4632"/>
                  </a:cubicBezTo>
                  <a:cubicBezTo>
                    <a:pt x="632" y="4632"/>
                    <a:pt x="243" y="4252"/>
                    <a:pt x="233" y="3780"/>
                  </a:cubicBezTo>
                  <a:cubicBezTo>
                    <a:pt x="233" y="3041"/>
                    <a:pt x="732" y="223"/>
                    <a:pt x="1105" y="223"/>
                  </a:cubicBezTo>
                  <a:close/>
                  <a:moveTo>
                    <a:pt x="1105" y="0"/>
                  </a:moveTo>
                  <a:cubicBezTo>
                    <a:pt x="403" y="0"/>
                    <a:pt x="14" y="3421"/>
                    <a:pt x="14" y="3780"/>
                  </a:cubicBezTo>
                  <a:cubicBezTo>
                    <a:pt x="0" y="4392"/>
                    <a:pt x="493" y="4894"/>
                    <a:pt x="1105" y="4894"/>
                  </a:cubicBezTo>
                  <a:cubicBezTo>
                    <a:pt x="1717" y="4894"/>
                    <a:pt x="2209" y="4392"/>
                    <a:pt x="2199" y="3780"/>
                  </a:cubicBezTo>
                  <a:cubicBezTo>
                    <a:pt x="2199" y="3421"/>
                    <a:pt x="1810"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2" name="Google Shape;10222;p38"/>
            <p:cNvSpPr/>
            <p:nvPr/>
          </p:nvSpPr>
          <p:spPr>
            <a:xfrm rot="-5400000">
              <a:off x="13524" y="884919"/>
              <a:ext cx="156526" cy="157026"/>
            </a:xfrm>
            <a:custGeom>
              <a:avLst/>
              <a:gdLst/>
              <a:ahLst/>
              <a:cxnLst/>
              <a:rect l="l" t="t" r="r" b="b"/>
              <a:pathLst>
                <a:path w="3757" h="3769" extrusionOk="0">
                  <a:moveTo>
                    <a:pt x="2725" y="0"/>
                  </a:moveTo>
                  <a:cubicBezTo>
                    <a:pt x="1797" y="569"/>
                    <a:pt x="543" y="1787"/>
                    <a:pt x="383" y="1980"/>
                  </a:cubicBezTo>
                  <a:cubicBezTo>
                    <a:pt x="0" y="2445"/>
                    <a:pt x="64" y="3134"/>
                    <a:pt x="529" y="3520"/>
                  </a:cubicBezTo>
                  <a:cubicBezTo>
                    <a:pt x="733" y="3687"/>
                    <a:pt x="978" y="3768"/>
                    <a:pt x="1223" y="3768"/>
                  </a:cubicBezTo>
                  <a:cubicBezTo>
                    <a:pt x="1539" y="3768"/>
                    <a:pt x="1852" y="3633"/>
                    <a:pt x="2070" y="3370"/>
                  </a:cubicBezTo>
                  <a:cubicBezTo>
                    <a:pt x="2249" y="3154"/>
                    <a:pt x="2752" y="2375"/>
                    <a:pt x="3158" y="1597"/>
                  </a:cubicBezTo>
                  <a:cubicBezTo>
                    <a:pt x="3637" y="689"/>
                    <a:pt x="3756" y="240"/>
                    <a:pt x="3740" y="0"/>
                  </a:cubicBezTo>
                  <a:lnTo>
                    <a:pt x="3527" y="0"/>
                  </a:lnTo>
                  <a:cubicBezTo>
                    <a:pt x="3613" y="462"/>
                    <a:pt x="2342" y="2691"/>
                    <a:pt x="1900" y="3230"/>
                  </a:cubicBezTo>
                  <a:cubicBezTo>
                    <a:pt x="1728" y="3438"/>
                    <a:pt x="1479" y="3546"/>
                    <a:pt x="1228" y="3546"/>
                  </a:cubicBezTo>
                  <a:cubicBezTo>
                    <a:pt x="1032" y="3546"/>
                    <a:pt x="835" y="3481"/>
                    <a:pt x="672" y="3347"/>
                  </a:cubicBezTo>
                  <a:cubicBezTo>
                    <a:pt x="303" y="3041"/>
                    <a:pt x="250" y="2492"/>
                    <a:pt x="556" y="2123"/>
                  </a:cubicBezTo>
                  <a:cubicBezTo>
                    <a:pt x="939" y="1660"/>
                    <a:pt x="2446"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3" name="Google Shape;10223;p38"/>
            <p:cNvSpPr/>
            <p:nvPr/>
          </p:nvSpPr>
          <p:spPr>
            <a:xfrm rot="-5400000">
              <a:off x="13566" y="690563"/>
              <a:ext cx="154985" cy="155568"/>
            </a:xfrm>
            <a:custGeom>
              <a:avLst/>
              <a:gdLst/>
              <a:ahLst/>
              <a:cxnLst/>
              <a:rect l="l" t="t" r="r" b="b"/>
              <a:pathLst>
                <a:path w="3720" h="3734" extrusionOk="0">
                  <a:moveTo>
                    <a:pt x="14" y="0"/>
                  </a:moveTo>
                  <a:cubicBezTo>
                    <a:pt x="0" y="240"/>
                    <a:pt x="117" y="692"/>
                    <a:pt x="596" y="1600"/>
                  </a:cubicBezTo>
                  <a:cubicBezTo>
                    <a:pt x="1002" y="2375"/>
                    <a:pt x="1504" y="3157"/>
                    <a:pt x="1684" y="3373"/>
                  </a:cubicBezTo>
                  <a:cubicBezTo>
                    <a:pt x="1899" y="3611"/>
                    <a:pt x="2196" y="3733"/>
                    <a:pt x="2495" y="3733"/>
                  </a:cubicBezTo>
                  <a:cubicBezTo>
                    <a:pt x="2741" y="3733"/>
                    <a:pt x="2987" y="3651"/>
                    <a:pt x="3191" y="3483"/>
                  </a:cubicBezTo>
                  <a:cubicBezTo>
                    <a:pt x="3640" y="3111"/>
                    <a:pt x="3720" y="2452"/>
                    <a:pt x="3367" y="1983"/>
                  </a:cubicBezTo>
                  <a:cubicBezTo>
                    <a:pt x="3187" y="1767"/>
                    <a:pt x="2519" y="1128"/>
                    <a:pt x="1833" y="579"/>
                  </a:cubicBezTo>
                  <a:cubicBezTo>
                    <a:pt x="1581" y="373"/>
                    <a:pt x="1314" y="180"/>
                    <a:pt x="1038" y="3"/>
                  </a:cubicBezTo>
                  <a:lnTo>
                    <a:pt x="582" y="3"/>
                  </a:lnTo>
                  <a:cubicBezTo>
                    <a:pt x="795" y="100"/>
                    <a:pt x="1138" y="306"/>
                    <a:pt x="1694" y="752"/>
                  </a:cubicBezTo>
                  <a:cubicBezTo>
                    <a:pt x="2359" y="1281"/>
                    <a:pt x="3028" y="1920"/>
                    <a:pt x="3197" y="2123"/>
                  </a:cubicBezTo>
                  <a:cubicBezTo>
                    <a:pt x="3666" y="2691"/>
                    <a:pt x="3261" y="3550"/>
                    <a:pt x="2525" y="3550"/>
                  </a:cubicBezTo>
                  <a:cubicBezTo>
                    <a:pt x="2499" y="3550"/>
                    <a:pt x="2472" y="3546"/>
                    <a:pt x="2442" y="3546"/>
                  </a:cubicBezTo>
                  <a:cubicBezTo>
                    <a:pt x="2213" y="3523"/>
                    <a:pt x="2000" y="3410"/>
                    <a:pt x="1853"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4" name="Google Shape;10224;p38"/>
            <p:cNvSpPr/>
            <p:nvPr/>
          </p:nvSpPr>
          <p:spPr>
            <a:xfrm rot="-5400000">
              <a:off x="29460" y="896980"/>
              <a:ext cx="93657" cy="107781"/>
            </a:xfrm>
            <a:custGeom>
              <a:avLst/>
              <a:gdLst/>
              <a:ahLst/>
              <a:cxnLst/>
              <a:rect l="l" t="t" r="r" b="b"/>
              <a:pathLst>
                <a:path w="2248" h="2587" extrusionOk="0">
                  <a:moveTo>
                    <a:pt x="2125" y="1"/>
                  </a:moveTo>
                  <a:cubicBezTo>
                    <a:pt x="2092" y="1"/>
                    <a:pt x="2062" y="17"/>
                    <a:pt x="2042" y="44"/>
                  </a:cubicBezTo>
                  <a:lnTo>
                    <a:pt x="72" y="2403"/>
                  </a:lnTo>
                  <a:cubicBezTo>
                    <a:pt x="1" y="2487"/>
                    <a:pt x="77" y="2587"/>
                    <a:pt x="160" y="2587"/>
                  </a:cubicBezTo>
                  <a:cubicBezTo>
                    <a:pt x="188" y="2587"/>
                    <a:pt x="218" y="2575"/>
                    <a:pt x="242" y="2546"/>
                  </a:cubicBezTo>
                  <a:lnTo>
                    <a:pt x="2208" y="184"/>
                  </a:lnTo>
                  <a:cubicBezTo>
                    <a:pt x="2248" y="137"/>
                    <a:pt x="2241" y="67"/>
                    <a:pt x="2195" y="27"/>
                  </a:cubicBezTo>
                  <a:cubicBezTo>
                    <a:pt x="2175" y="11"/>
                    <a:pt x="2151" y="4"/>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5" name="Google Shape;10225;p38"/>
            <p:cNvSpPr/>
            <p:nvPr/>
          </p:nvSpPr>
          <p:spPr>
            <a:xfrm rot="-5400000">
              <a:off x="101724" y="785554"/>
              <a:ext cx="9707" cy="158942"/>
            </a:xfrm>
            <a:custGeom>
              <a:avLst/>
              <a:gdLst/>
              <a:ahLst/>
              <a:cxnLst/>
              <a:rect l="l" t="t" r="r" b="b"/>
              <a:pathLst>
                <a:path w="233" h="3815" extrusionOk="0">
                  <a:moveTo>
                    <a:pt x="115" y="1"/>
                  </a:moveTo>
                  <a:cubicBezTo>
                    <a:pt x="55" y="1"/>
                    <a:pt x="5" y="51"/>
                    <a:pt x="5" y="110"/>
                  </a:cubicBezTo>
                  <a:lnTo>
                    <a:pt x="5" y="3697"/>
                  </a:lnTo>
                  <a:cubicBezTo>
                    <a:pt x="0" y="3775"/>
                    <a:pt x="58" y="3814"/>
                    <a:pt x="116" y="3814"/>
                  </a:cubicBezTo>
                  <a:cubicBezTo>
                    <a:pt x="175" y="3814"/>
                    <a:pt x="233" y="3775"/>
                    <a:pt x="228" y="3697"/>
                  </a:cubicBezTo>
                  <a:lnTo>
                    <a:pt x="228" y="110"/>
                  </a:lnTo>
                  <a:cubicBezTo>
                    <a:pt x="228" y="51"/>
                    <a:pt x="178"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6" name="Google Shape;10226;p38"/>
            <p:cNvSpPr/>
            <p:nvPr/>
          </p:nvSpPr>
          <p:spPr>
            <a:xfrm rot="-5400000">
              <a:off x="30272" y="723935"/>
              <a:ext cx="91991" cy="107739"/>
            </a:xfrm>
            <a:custGeom>
              <a:avLst/>
              <a:gdLst/>
              <a:ahLst/>
              <a:cxnLst/>
              <a:rect l="l" t="t" r="r" b="b"/>
              <a:pathLst>
                <a:path w="2208" h="2586" extrusionOk="0">
                  <a:moveTo>
                    <a:pt x="147" y="1"/>
                  </a:moveTo>
                  <a:cubicBezTo>
                    <a:pt x="53" y="1"/>
                    <a:pt x="0" y="110"/>
                    <a:pt x="60" y="184"/>
                  </a:cubicBezTo>
                  <a:lnTo>
                    <a:pt x="1963" y="2542"/>
                  </a:lnTo>
                  <a:cubicBezTo>
                    <a:pt x="1988" y="2573"/>
                    <a:pt x="2018" y="2586"/>
                    <a:pt x="2047" y="2586"/>
                  </a:cubicBezTo>
                  <a:cubicBezTo>
                    <a:pt x="2130" y="2586"/>
                    <a:pt x="2207"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7" name="Google Shape;10227;p38"/>
            <p:cNvSpPr/>
            <p:nvPr/>
          </p:nvSpPr>
          <p:spPr>
            <a:xfrm rot="-5400000">
              <a:off x="172446" y="931268"/>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8" name="Google Shape;10228;p38"/>
            <p:cNvSpPr/>
            <p:nvPr/>
          </p:nvSpPr>
          <p:spPr>
            <a:xfrm rot="-5400000">
              <a:off x="51854" y="1033279"/>
              <a:ext cx="26247" cy="22498"/>
            </a:xfrm>
            <a:custGeom>
              <a:avLst/>
              <a:gdLst/>
              <a:ahLst/>
              <a:cxnLst/>
              <a:rect l="l" t="t" r="r" b="b"/>
              <a:pathLst>
                <a:path w="630" h="540" extrusionOk="0">
                  <a:moveTo>
                    <a:pt x="359" y="1"/>
                  </a:moveTo>
                  <a:cubicBezTo>
                    <a:pt x="293" y="1"/>
                    <a:pt x="225" y="25"/>
                    <a:pt x="170"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9" name="Google Shape;10229;p38"/>
            <p:cNvSpPr/>
            <p:nvPr/>
          </p:nvSpPr>
          <p:spPr>
            <a:xfrm rot="-5400000">
              <a:off x="51895" y="679189"/>
              <a:ext cx="26247" cy="22414"/>
            </a:xfrm>
            <a:custGeom>
              <a:avLst/>
              <a:gdLst/>
              <a:ahLst/>
              <a:cxnLst/>
              <a:rect l="l" t="t" r="r" b="b"/>
              <a:pathLst>
                <a:path w="630" h="538" extrusionOk="0">
                  <a:moveTo>
                    <a:pt x="359" y="0"/>
                  </a:moveTo>
                  <a:cubicBezTo>
                    <a:pt x="293" y="0"/>
                    <a:pt x="226" y="24"/>
                    <a:pt x="171" y="78"/>
                  </a:cubicBezTo>
                  <a:cubicBezTo>
                    <a:pt x="1" y="248"/>
                    <a:pt x="121" y="537"/>
                    <a:pt x="360" y="537"/>
                  </a:cubicBezTo>
                  <a:cubicBezTo>
                    <a:pt x="510" y="537"/>
                    <a:pt x="630" y="418"/>
                    <a:pt x="630" y="268"/>
                  </a:cubicBezTo>
                  <a:cubicBezTo>
                    <a:pt x="630"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0" name="Google Shape;10230;p38"/>
            <p:cNvSpPr/>
            <p:nvPr/>
          </p:nvSpPr>
          <p:spPr>
            <a:xfrm rot="-5400000">
              <a:off x="172446" y="781867"/>
              <a:ext cx="26247" cy="22456"/>
            </a:xfrm>
            <a:custGeom>
              <a:avLst/>
              <a:gdLst/>
              <a:ahLst/>
              <a:cxnLst/>
              <a:rect l="l" t="t" r="r" b="b"/>
              <a:pathLst>
                <a:path w="630" h="539" extrusionOk="0">
                  <a:moveTo>
                    <a:pt x="359" y="0"/>
                  </a:moveTo>
                  <a:cubicBezTo>
                    <a:pt x="293" y="0"/>
                    <a:pt x="225" y="25"/>
                    <a:pt x="170" y="80"/>
                  </a:cubicBezTo>
                  <a:cubicBezTo>
                    <a:pt x="1" y="249"/>
                    <a:pt x="121" y="539"/>
                    <a:pt x="360" y="539"/>
                  </a:cubicBezTo>
                  <a:cubicBezTo>
                    <a:pt x="506" y="539"/>
                    <a:pt x="630" y="419"/>
                    <a:pt x="630" y="269"/>
                  </a:cubicBezTo>
                  <a:cubicBezTo>
                    <a:pt x="630"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1" name="Google Shape;10231;p38"/>
            <p:cNvSpPr/>
            <p:nvPr/>
          </p:nvSpPr>
          <p:spPr>
            <a:xfrm rot="-5400000">
              <a:off x="-76050" y="92831"/>
              <a:ext cx="584108" cy="405459"/>
            </a:xfrm>
            <a:custGeom>
              <a:avLst/>
              <a:gdLst/>
              <a:ahLst/>
              <a:cxnLst/>
              <a:rect l="l" t="t" r="r" b="b"/>
              <a:pathLst>
                <a:path w="14020" h="9732" extrusionOk="0">
                  <a:moveTo>
                    <a:pt x="849" y="0"/>
                  </a:moveTo>
                  <a:cubicBezTo>
                    <a:pt x="177" y="1181"/>
                    <a:pt x="0" y="2372"/>
                    <a:pt x="360" y="3407"/>
                  </a:cubicBezTo>
                  <a:cubicBezTo>
                    <a:pt x="779" y="4611"/>
                    <a:pt x="1860" y="5509"/>
                    <a:pt x="3490" y="6002"/>
                  </a:cubicBezTo>
                  <a:cubicBezTo>
                    <a:pt x="6677" y="6970"/>
                    <a:pt x="6900" y="8706"/>
                    <a:pt x="6900" y="8723"/>
                  </a:cubicBezTo>
                  <a:lnTo>
                    <a:pt x="7003" y="9731"/>
                  </a:lnTo>
                  <a:lnTo>
                    <a:pt x="7120" y="8726"/>
                  </a:lnTo>
                  <a:cubicBezTo>
                    <a:pt x="7120" y="8706"/>
                    <a:pt x="7353" y="6967"/>
                    <a:pt x="10530" y="6002"/>
                  </a:cubicBezTo>
                  <a:cubicBezTo>
                    <a:pt x="12160" y="5509"/>
                    <a:pt x="13241" y="4611"/>
                    <a:pt x="13660" y="3407"/>
                  </a:cubicBezTo>
                  <a:cubicBezTo>
                    <a:pt x="14020" y="2372"/>
                    <a:pt x="13843" y="1181"/>
                    <a:pt x="13168" y="0"/>
                  </a:cubicBezTo>
                  <a:lnTo>
                    <a:pt x="12909" y="0"/>
                  </a:lnTo>
                  <a:cubicBezTo>
                    <a:pt x="13604" y="1161"/>
                    <a:pt x="13797" y="2332"/>
                    <a:pt x="13451" y="3334"/>
                  </a:cubicBezTo>
                  <a:cubicBezTo>
                    <a:pt x="13055" y="4468"/>
                    <a:pt x="12024" y="5316"/>
                    <a:pt x="10467" y="5789"/>
                  </a:cubicBezTo>
                  <a:cubicBezTo>
                    <a:pt x="8031" y="6527"/>
                    <a:pt x="7253" y="7702"/>
                    <a:pt x="7007" y="8311"/>
                  </a:cubicBezTo>
                  <a:cubicBezTo>
                    <a:pt x="6764" y="7702"/>
                    <a:pt x="5985" y="6527"/>
                    <a:pt x="3550"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2" name="Google Shape;10232;p38"/>
            <p:cNvSpPr/>
            <p:nvPr/>
          </p:nvSpPr>
          <p:spPr>
            <a:xfrm rot="-5400000">
              <a:off x="-60114" y="124307"/>
              <a:ext cx="489284" cy="342507"/>
            </a:xfrm>
            <a:custGeom>
              <a:avLst/>
              <a:gdLst/>
              <a:ahLst/>
              <a:cxnLst/>
              <a:rect l="l" t="t" r="r" b="b"/>
              <a:pathLst>
                <a:path w="11744" h="8221" extrusionOk="0">
                  <a:moveTo>
                    <a:pt x="662" y="0"/>
                  </a:moveTo>
                  <a:cubicBezTo>
                    <a:pt x="133" y="965"/>
                    <a:pt x="0" y="1936"/>
                    <a:pt x="293" y="2781"/>
                  </a:cubicBezTo>
                  <a:cubicBezTo>
                    <a:pt x="645" y="3793"/>
                    <a:pt x="1554" y="4548"/>
                    <a:pt x="2921" y="4964"/>
                  </a:cubicBezTo>
                  <a:cubicBezTo>
                    <a:pt x="5563" y="5766"/>
                    <a:pt x="5762" y="7209"/>
                    <a:pt x="5762" y="7223"/>
                  </a:cubicBezTo>
                  <a:lnTo>
                    <a:pt x="5875" y="8221"/>
                  </a:lnTo>
                  <a:lnTo>
                    <a:pt x="5982" y="7223"/>
                  </a:lnTo>
                  <a:cubicBezTo>
                    <a:pt x="5985" y="7209"/>
                    <a:pt x="6178" y="5766"/>
                    <a:pt x="8823" y="4964"/>
                  </a:cubicBezTo>
                  <a:cubicBezTo>
                    <a:pt x="10190" y="4548"/>
                    <a:pt x="11099" y="3793"/>
                    <a:pt x="11451" y="2781"/>
                  </a:cubicBezTo>
                  <a:cubicBezTo>
                    <a:pt x="11744" y="1936"/>
                    <a:pt x="11608" y="965"/>
                    <a:pt x="11082" y="0"/>
                  </a:cubicBezTo>
                  <a:lnTo>
                    <a:pt x="10829" y="0"/>
                  </a:lnTo>
                  <a:cubicBezTo>
                    <a:pt x="11375" y="945"/>
                    <a:pt x="11524" y="1893"/>
                    <a:pt x="11238" y="2708"/>
                  </a:cubicBezTo>
                  <a:cubicBezTo>
                    <a:pt x="10912" y="3650"/>
                    <a:pt x="10054" y="4358"/>
                    <a:pt x="8756" y="4751"/>
                  </a:cubicBezTo>
                  <a:cubicBezTo>
                    <a:pt x="6767" y="5356"/>
                    <a:pt x="6095" y="6308"/>
                    <a:pt x="5872" y="6830"/>
                  </a:cubicBezTo>
                  <a:cubicBezTo>
                    <a:pt x="5646" y="6304"/>
                    <a:pt x="4974" y="5353"/>
                    <a:pt x="2984" y="4751"/>
                  </a:cubicBezTo>
                  <a:cubicBezTo>
                    <a:pt x="1690" y="4358"/>
                    <a:pt x="832" y="3650"/>
                    <a:pt x="502" y="2708"/>
                  </a:cubicBezTo>
                  <a:cubicBezTo>
                    <a:pt x="220" y="1893"/>
                    <a:pt x="369" y="945"/>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3" name="Google Shape;10233;p38"/>
            <p:cNvSpPr/>
            <p:nvPr/>
          </p:nvSpPr>
          <p:spPr>
            <a:xfrm rot="-5400000">
              <a:off x="73268" y="194071"/>
              <a:ext cx="91116" cy="203105"/>
            </a:xfrm>
            <a:custGeom>
              <a:avLst/>
              <a:gdLst/>
              <a:ahLst/>
              <a:cxnLst/>
              <a:rect l="l" t="t" r="r" b="b"/>
              <a:pathLst>
                <a:path w="2187" h="4875" extrusionOk="0">
                  <a:moveTo>
                    <a:pt x="1095" y="223"/>
                  </a:moveTo>
                  <a:cubicBezTo>
                    <a:pt x="1468" y="223"/>
                    <a:pt x="1967" y="3041"/>
                    <a:pt x="1967" y="3780"/>
                  </a:cubicBezTo>
                  <a:cubicBezTo>
                    <a:pt x="1967" y="4262"/>
                    <a:pt x="1574" y="4651"/>
                    <a:pt x="1095" y="4651"/>
                  </a:cubicBezTo>
                  <a:cubicBezTo>
                    <a:pt x="613" y="4651"/>
                    <a:pt x="223" y="4262"/>
                    <a:pt x="223" y="3780"/>
                  </a:cubicBezTo>
                  <a:cubicBezTo>
                    <a:pt x="223" y="3041"/>
                    <a:pt x="722" y="223"/>
                    <a:pt x="1095" y="223"/>
                  </a:cubicBezTo>
                  <a:close/>
                  <a:moveTo>
                    <a:pt x="1095" y="0"/>
                  </a:moveTo>
                  <a:cubicBezTo>
                    <a:pt x="390" y="0"/>
                    <a:pt x="0" y="3421"/>
                    <a:pt x="0" y="3780"/>
                  </a:cubicBezTo>
                  <a:cubicBezTo>
                    <a:pt x="0" y="4385"/>
                    <a:pt x="490"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4" name="Google Shape;10234;p38"/>
            <p:cNvSpPr/>
            <p:nvPr/>
          </p:nvSpPr>
          <p:spPr>
            <a:xfrm rot="-5400000">
              <a:off x="13524" y="315517"/>
              <a:ext cx="155984" cy="156484"/>
            </a:xfrm>
            <a:custGeom>
              <a:avLst/>
              <a:gdLst/>
              <a:ahLst/>
              <a:cxnLst/>
              <a:rect l="l" t="t" r="r" b="b"/>
              <a:pathLst>
                <a:path w="3744" h="3756" extrusionOk="0">
                  <a:moveTo>
                    <a:pt x="2712" y="0"/>
                  </a:moveTo>
                  <a:cubicBezTo>
                    <a:pt x="1784" y="569"/>
                    <a:pt x="533" y="1787"/>
                    <a:pt x="373" y="1980"/>
                  </a:cubicBezTo>
                  <a:cubicBezTo>
                    <a:pt x="1" y="2445"/>
                    <a:pt x="70" y="3124"/>
                    <a:pt x="530" y="3507"/>
                  </a:cubicBezTo>
                  <a:cubicBezTo>
                    <a:pt x="734" y="3674"/>
                    <a:pt x="980" y="3756"/>
                    <a:pt x="1225" y="3756"/>
                  </a:cubicBezTo>
                  <a:cubicBezTo>
                    <a:pt x="1535" y="3756"/>
                    <a:pt x="1842" y="3625"/>
                    <a:pt x="2060" y="3370"/>
                  </a:cubicBezTo>
                  <a:cubicBezTo>
                    <a:pt x="2236" y="3154"/>
                    <a:pt x="2739" y="2375"/>
                    <a:pt x="3148" y="1597"/>
                  </a:cubicBezTo>
                  <a:cubicBezTo>
                    <a:pt x="3627" y="689"/>
                    <a:pt x="3743" y="240"/>
                    <a:pt x="3730" y="0"/>
                  </a:cubicBezTo>
                  <a:lnTo>
                    <a:pt x="3514" y="0"/>
                  </a:lnTo>
                  <a:cubicBezTo>
                    <a:pt x="3604" y="462"/>
                    <a:pt x="2333" y="2691"/>
                    <a:pt x="1887" y="3230"/>
                  </a:cubicBezTo>
                  <a:cubicBezTo>
                    <a:pt x="1715" y="3438"/>
                    <a:pt x="1466" y="3546"/>
                    <a:pt x="1215" y="3546"/>
                  </a:cubicBezTo>
                  <a:cubicBezTo>
                    <a:pt x="1020" y="3546"/>
                    <a:pt x="824" y="3481"/>
                    <a:pt x="663" y="3347"/>
                  </a:cubicBezTo>
                  <a:cubicBezTo>
                    <a:pt x="290" y="3041"/>
                    <a:pt x="240" y="2492"/>
                    <a:pt x="546" y="2123"/>
                  </a:cubicBezTo>
                  <a:cubicBezTo>
                    <a:pt x="929" y="1660"/>
                    <a:pt x="2432" y="353"/>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5" name="Google Shape;10235;p38"/>
            <p:cNvSpPr/>
            <p:nvPr/>
          </p:nvSpPr>
          <p:spPr>
            <a:xfrm rot="-5400000">
              <a:off x="13607" y="119579"/>
              <a:ext cx="156526" cy="157193"/>
            </a:xfrm>
            <a:custGeom>
              <a:avLst/>
              <a:gdLst/>
              <a:ahLst/>
              <a:cxnLst/>
              <a:rect l="l" t="t" r="r" b="b"/>
              <a:pathLst>
                <a:path w="3757" h="3773" extrusionOk="0">
                  <a:moveTo>
                    <a:pt x="240" y="0"/>
                  </a:moveTo>
                  <a:lnTo>
                    <a:pt x="13" y="3"/>
                  </a:lnTo>
                  <a:cubicBezTo>
                    <a:pt x="0" y="243"/>
                    <a:pt x="120" y="695"/>
                    <a:pt x="596" y="1600"/>
                  </a:cubicBezTo>
                  <a:cubicBezTo>
                    <a:pt x="1005" y="2379"/>
                    <a:pt x="1504" y="3157"/>
                    <a:pt x="1684" y="3377"/>
                  </a:cubicBezTo>
                  <a:cubicBezTo>
                    <a:pt x="1900" y="3638"/>
                    <a:pt x="2212" y="3773"/>
                    <a:pt x="2527" y="3773"/>
                  </a:cubicBezTo>
                  <a:cubicBezTo>
                    <a:pt x="2773" y="3773"/>
                    <a:pt x="3020" y="3691"/>
                    <a:pt x="3224" y="3523"/>
                  </a:cubicBezTo>
                  <a:cubicBezTo>
                    <a:pt x="3690" y="3137"/>
                    <a:pt x="3756" y="2449"/>
                    <a:pt x="3370" y="1983"/>
                  </a:cubicBezTo>
                  <a:cubicBezTo>
                    <a:pt x="3191" y="1767"/>
                    <a:pt x="2519" y="1128"/>
                    <a:pt x="1837" y="579"/>
                  </a:cubicBezTo>
                  <a:cubicBezTo>
                    <a:pt x="1580" y="373"/>
                    <a:pt x="1318" y="180"/>
                    <a:pt x="1041" y="3"/>
                  </a:cubicBezTo>
                  <a:lnTo>
                    <a:pt x="586" y="3"/>
                  </a:lnTo>
                  <a:cubicBezTo>
                    <a:pt x="795" y="100"/>
                    <a:pt x="1141" y="306"/>
                    <a:pt x="1697"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7" y="3234"/>
                  </a:cubicBezTo>
                  <a:cubicBezTo>
                    <a:pt x="1687" y="3027"/>
                    <a:pt x="1188" y="2249"/>
                    <a:pt x="792" y="1497"/>
                  </a:cubicBezTo>
                  <a:cubicBezTo>
                    <a:pt x="266" y="496"/>
                    <a:pt x="220"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6" name="Google Shape;10236;p38"/>
            <p:cNvSpPr/>
            <p:nvPr/>
          </p:nvSpPr>
          <p:spPr>
            <a:xfrm rot="-5400000">
              <a:off x="29335" y="327537"/>
              <a:ext cx="94116" cy="107989"/>
            </a:xfrm>
            <a:custGeom>
              <a:avLst/>
              <a:gdLst/>
              <a:ahLst/>
              <a:cxnLst/>
              <a:rect l="l" t="t" r="r" b="b"/>
              <a:pathLst>
                <a:path w="2259" h="2592" extrusionOk="0">
                  <a:moveTo>
                    <a:pt x="2135" y="1"/>
                  </a:moveTo>
                  <a:cubicBezTo>
                    <a:pt x="2102" y="4"/>
                    <a:pt x="2069" y="17"/>
                    <a:pt x="2049" y="44"/>
                  </a:cubicBezTo>
                  <a:lnTo>
                    <a:pt x="79" y="2403"/>
                  </a:lnTo>
                  <a:cubicBezTo>
                    <a:pt x="1" y="2486"/>
                    <a:pt x="80" y="2591"/>
                    <a:pt x="165" y="2591"/>
                  </a:cubicBezTo>
                  <a:cubicBezTo>
                    <a:pt x="195" y="2591"/>
                    <a:pt x="227" y="2578"/>
                    <a:pt x="252" y="2546"/>
                  </a:cubicBezTo>
                  <a:lnTo>
                    <a:pt x="2218" y="187"/>
                  </a:lnTo>
                  <a:cubicBezTo>
                    <a:pt x="2258" y="140"/>
                    <a:pt x="2252" y="67"/>
                    <a:pt x="2205" y="31"/>
                  </a:cubicBezTo>
                  <a:cubicBezTo>
                    <a:pt x="2185" y="11"/>
                    <a:pt x="2162"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7" name="Google Shape;10237;p38"/>
            <p:cNvSpPr/>
            <p:nvPr/>
          </p:nvSpPr>
          <p:spPr>
            <a:xfrm rot="-5400000">
              <a:off x="101703" y="216173"/>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8" name="Google Shape;10238;p38"/>
            <p:cNvSpPr/>
            <p:nvPr/>
          </p:nvSpPr>
          <p:spPr>
            <a:xfrm rot="-5400000">
              <a:off x="30293" y="154471"/>
              <a:ext cx="91907" cy="107698"/>
            </a:xfrm>
            <a:custGeom>
              <a:avLst/>
              <a:gdLst/>
              <a:ahLst/>
              <a:cxnLst/>
              <a:rect l="l" t="t" r="r" b="b"/>
              <a:pathLst>
                <a:path w="2206" h="2585" extrusionOk="0">
                  <a:moveTo>
                    <a:pt x="147" y="1"/>
                  </a:moveTo>
                  <a:cubicBezTo>
                    <a:pt x="50" y="1"/>
                    <a:pt x="0" y="110"/>
                    <a:pt x="60" y="184"/>
                  </a:cubicBezTo>
                  <a:lnTo>
                    <a:pt x="1963" y="2542"/>
                  </a:lnTo>
                  <a:cubicBezTo>
                    <a:pt x="1988" y="2572"/>
                    <a:pt x="2017" y="2584"/>
                    <a:pt x="2047"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9" name="Google Shape;10239;p38"/>
            <p:cNvSpPr/>
            <p:nvPr/>
          </p:nvSpPr>
          <p:spPr>
            <a:xfrm rot="-5400000">
              <a:off x="172446" y="361742"/>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0" name="Google Shape;10240;p38"/>
            <p:cNvSpPr/>
            <p:nvPr/>
          </p:nvSpPr>
          <p:spPr>
            <a:xfrm rot="-5400000">
              <a:off x="51958" y="463857"/>
              <a:ext cx="26122" cy="22414"/>
            </a:xfrm>
            <a:custGeom>
              <a:avLst/>
              <a:gdLst/>
              <a:ahLst/>
              <a:cxnLst/>
              <a:rect l="l" t="t" r="r" b="b"/>
              <a:pathLst>
                <a:path w="627" h="538" extrusionOk="0">
                  <a:moveTo>
                    <a:pt x="356" y="0"/>
                  </a:moveTo>
                  <a:cubicBezTo>
                    <a:pt x="290" y="0"/>
                    <a:pt x="222" y="24"/>
                    <a:pt x="167" y="78"/>
                  </a:cubicBezTo>
                  <a:cubicBezTo>
                    <a:pt x="1" y="248"/>
                    <a:pt x="121" y="537"/>
                    <a:pt x="360" y="537"/>
                  </a:cubicBezTo>
                  <a:cubicBezTo>
                    <a:pt x="507" y="537"/>
                    <a:pt x="626" y="418"/>
                    <a:pt x="626" y="268"/>
                  </a:cubicBezTo>
                  <a:cubicBezTo>
                    <a:pt x="626"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1" name="Google Shape;10241;p38"/>
            <p:cNvSpPr/>
            <p:nvPr/>
          </p:nvSpPr>
          <p:spPr>
            <a:xfrm rot="-5400000">
              <a:off x="51916" y="109642"/>
              <a:ext cx="26206" cy="22414"/>
            </a:xfrm>
            <a:custGeom>
              <a:avLst/>
              <a:gdLst/>
              <a:ahLst/>
              <a:cxnLst/>
              <a:rect l="l" t="t" r="r" b="b"/>
              <a:pathLst>
                <a:path w="629" h="538" extrusionOk="0">
                  <a:moveTo>
                    <a:pt x="356" y="0"/>
                  </a:moveTo>
                  <a:cubicBezTo>
                    <a:pt x="290" y="0"/>
                    <a:pt x="224" y="24"/>
                    <a:pt x="170" y="78"/>
                  </a:cubicBezTo>
                  <a:cubicBezTo>
                    <a:pt x="0" y="248"/>
                    <a:pt x="120" y="537"/>
                    <a:pt x="359" y="537"/>
                  </a:cubicBezTo>
                  <a:cubicBezTo>
                    <a:pt x="506" y="537"/>
                    <a:pt x="629" y="418"/>
                    <a:pt x="629" y="268"/>
                  </a:cubicBezTo>
                  <a:cubicBezTo>
                    <a:pt x="627"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2" name="Google Shape;10242;p38"/>
            <p:cNvSpPr/>
            <p:nvPr/>
          </p:nvSpPr>
          <p:spPr>
            <a:xfrm rot="-5400000">
              <a:off x="172508" y="212403"/>
              <a:ext cx="26122" cy="22456"/>
            </a:xfrm>
            <a:custGeom>
              <a:avLst/>
              <a:gdLst/>
              <a:ahLst/>
              <a:cxnLst/>
              <a:rect l="l" t="t" r="r" b="b"/>
              <a:pathLst>
                <a:path w="627" h="539" extrusionOk="0">
                  <a:moveTo>
                    <a:pt x="356" y="0"/>
                  </a:moveTo>
                  <a:cubicBezTo>
                    <a:pt x="290" y="0"/>
                    <a:pt x="222" y="25"/>
                    <a:pt x="167" y="80"/>
                  </a:cubicBezTo>
                  <a:cubicBezTo>
                    <a:pt x="1" y="249"/>
                    <a:pt x="121" y="539"/>
                    <a:pt x="360" y="539"/>
                  </a:cubicBezTo>
                  <a:cubicBezTo>
                    <a:pt x="507" y="539"/>
                    <a:pt x="626" y="419"/>
                    <a:pt x="626" y="269"/>
                  </a:cubicBezTo>
                  <a:cubicBezTo>
                    <a:pt x="626" y="107"/>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3" name="Google Shape;10243;p38"/>
            <p:cNvSpPr/>
            <p:nvPr/>
          </p:nvSpPr>
          <p:spPr>
            <a:xfrm rot="-5400000">
              <a:off x="51854" y="-105649"/>
              <a:ext cx="26247" cy="22498"/>
            </a:xfrm>
            <a:custGeom>
              <a:avLst/>
              <a:gdLst/>
              <a:ahLst/>
              <a:cxnLst/>
              <a:rect l="l" t="t" r="r" b="b"/>
              <a:pathLst>
                <a:path w="630" h="540" extrusionOk="0">
                  <a:moveTo>
                    <a:pt x="359" y="1"/>
                  </a:moveTo>
                  <a:cubicBezTo>
                    <a:pt x="293" y="1"/>
                    <a:pt x="225" y="25"/>
                    <a:pt x="171"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4" name="Google Shape;10244;p38"/>
            <p:cNvSpPr/>
            <p:nvPr/>
          </p:nvSpPr>
          <p:spPr>
            <a:xfrm rot="-5400000">
              <a:off x="95870" y="44046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5" name="Google Shape;10245;p38"/>
            <p:cNvSpPr/>
            <p:nvPr/>
          </p:nvSpPr>
          <p:spPr>
            <a:xfrm rot="-5400000">
              <a:off x="341325" y="469312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6" name="Google Shape;10246;p38"/>
            <p:cNvSpPr/>
            <p:nvPr/>
          </p:nvSpPr>
          <p:spPr>
            <a:xfrm rot="-5400000">
              <a:off x="341325" y="4346864"/>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7" name="Google Shape;10247;p38"/>
            <p:cNvSpPr/>
            <p:nvPr/>
          </p:nvSpPr>
          <p:spPr>
            <a:xfrm rot="-5400000">
              <a:off x="95912" y="3834520"/>
              <a:ext cx="361964" cy="341008"/>
            </a:xfrm>
            <a:custGeom>
              <a:avLst/>
              <a:gdLst/>
              <a:ahLst/>
              <a:cxnLst/>
              <a:rect l="l" t="t" r="r" b="b"/>
              <a:pathLst>
                <a:path w="8688" h="8185" extrusionOk="0">
                  <a:moveTo>
                    <a:pt x="4549" y="1"/>
                  </a:moveTo>
                  <a:cubicBezTo>
                    <a:pt x="4349" y="876"/>
                    <a:pt x="3986" y="3228"/>
                    <a:pt x="1" y="3993"/>
                  </a:cubicBezTo>
                  <a:cubicBezTo>
                    <a:pt x="1" y="3993"/>
                    <a:pt x="3168" y="5151"/>
                    <a:pt x="4545"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8" name="Google Shape;10248;p38"/>
            <p:cNvSpPr/>
            <p:nvPr/>
          </p:nvSpPr>
          <p:spPr>
            <a:xfrm rot="-5400000">
              <a:off x="341325" y="4123012"/>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4" y="2270"/>
                    <a:pt x="2269" y="1764"/>
                    <a:pt x="2269" y="1135"/>
                  </a:cubicBezTo>
                  <a:cubicBezTo>
                    <a:pt x="2269"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9" name="Google Shape;10249;p38"/>
            <p:cNvSpPr/>
            <p:nvPr/>
          </p:nvSpPr>
          <p:spPr>
            <a:xfrm rot="-5400000">
              <a:off x="341325" y="3776796"/>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0" name="Google Shape;10250;p38"/>
            <p:cNvSpPr/>
            <p:nvPr/>
          </p:nvSpPr>
          <p:spPr>
            <a:xfrm rot="-5400000">
              <a:off x="95932" y="3264431"/>
              <a:ext cx="361922" cy="341008"/>
            </a:xfrm>
            <a:custGeom>
              <a:avLst/>
              <a:gdLst/>
              <a:ahLst/>
              <a:cxnLst/>
              <a:rect l="l" t="t" r="r" b="b"/>
              <a:pathLst>
                <a:path w="8687" h="8185" extrusionOk="0">
                  <a:moveTo>
                    <a:pt x="4548" y="1"/>
                  </a:moveTo>
                  <a:cubicBezTo>
                    <a:pt x="4349" y="876"/>
                    <a:pt x="3986" y="3228"/>
                    <a:pt x="0" y="3993"/>
                  </a:cubicBezTo>
                  <a:cubicBezTo>
                    <a:pt x="0" y="3993"/>
                    <a:pt x="3168"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1" name="Google Shape;10251;p38"/>
            <p:cNvSpPr/>
            <p:nvPr/>
          </p:nvSpPr>
          <p:spPr>
            <a:xfrm rot="-5400000">
              <a:off x="341325" y="355277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2" name="Google Shape;10252;p38"/>
            <p:cNvSpPr/>
            <p:nvPr/>
          </p:nvSpPr>
          <p:spPr>
            <a:xfrm rot="-5400000">
              <a:off x="341325" y="3206687"/>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3" name="Google Shape;10253;p38"/>
            <p:cNvSpPr/>
            <p:nvPr/>
          </p:nvSpPr>
          <p:spPr>
            <a:xfrm rot="-5400000">
              <a:off x="95912" y="2694342"/>
              <a:ext cx="361964" cy="341008"/>
            </a:xfrm>
            <a:custGeom>
              <a:avLst/>
              <a:gdLst/>
              <a:ahLst/>
              <a:cxnLst/>
              <a:rect l="l" t="t" r="r" b="b"/>
              <a:pathLst>
                <a:path w="8688" h="8185" extrusionOk="0">
                  <a:moveTo>
                    <a:pt x="4552" y="1"/>
                  </a:moveTo>
                  <a:cubicBezTo>
                    <a:pt x="4349" y="876"/>
                    <a:pt x="3986" y="3228"/>
                    <a:pt x="1" y="3993"/>
                  </a:cubicBezTo>
                  <a:cubicBezTo>
                    <a:pt x="1" y="3993"/>
                    <a:pt x="3171" y="5151"/>
                    <a:pt x="4549" y="8185"/>
                  </a:cubicBezTo>
                  <a:cubicBezTo>
                    <a:pt x="5929" y="5211"/>
                    <a:pt x="8687" y="3993"/>
                    <a:pt x="8687" y="3993"/>
                  </a:cubicBezTo>
                  <a:cubicBezTo>
                    <a:pt x="8687"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4" name="Google Shape;10254;p38"/>
            <p:cNvSpPr/>
            <p:nvPr/>
          </p:nvSpPr>
          <p:spPr>
            <a:xfrm rot="-5400000">
              <a:off x="341325" y="2982709"/>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5" name="Google Shape;10255;p38"/>
            <p:cNvSpPr/>
            <p:nvPr/>
          </p:nvSpPr>
          <p:spPr>
            <a:xfrm rot="-5400000">
              <a:off x="341325" y="2636619"/>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6" name="Google Shape;10256;p38"/>
            <p:cNvSpPr/>
            <p:nvPr/>
          </p:nvSpPr>
          <p:spPr>
            <a:xfrm rot="-5400000">
              <a:off x="95849" y="2124170"/>
              <a:ext cx="362089" cy="341008"/>
            </a:xfrm>
            <a:custGeom>
              <a:avLst/>
              <a:gdLst/>
              <a:ahLst/>
              <a:cxnLst/>
              <a:rect l="l" t="t" r="r" b="b"/>
              <a:pathLst>
                <a:path w="8691" h="8185" extrusionOk="0">
                  <a:moveTo>
                    <a:pt x="4552" y="1"/>
                  </a:moveTo>
                  <a:cubicBezTo>
                    <a:pt x="4352" y="876"/>
                    <a:pt x="3989" y="3228"/>
                    <a:pt x="0" y="3993"/>
                  </a:cubicBezTo>
                  <a:cubicBezTo>
                    <a:pt x="0" y="3993"/>
                    <a:pt x="3168" y="5151"/>
                    <a:pt x="4552" y="8185"/>
                  </a:cubicBezTo>
                  <a:cubicBezTo>
                    <a:pt x="5929" y="5211"/>
                    <a:pt x="8690" y="3993"/>
                    <a:pt x="8690" y="3993"/>
                  </a:cubicBezTo>
                  <a:cubicBezTo>
                    <a:pt x="8690" y="3993"/>
                    <a:pt x="4721"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7" name="Google Shape;10257;p38"/>
            <p:cNvSpPr/>
            <p:nvPr/>
          </p:nvSpPr>
          <p:spPr>
            <a:xfrm rot="-5400000">
              <a:off x="333325" y="2420557"/>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8" name="Google Shape;10258;p38"/>
            <p:cNvSpPr/>
            <p:nvPr/>
          </p:nvSpPr>
          <p:spPr>
            <a:xfrm rot="-5400000">
              <a:off x="341325" y="2066384"/>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9" name="Google Shape;10259;p38"/>
            <p:cNvSpPr/>
            <p:nvPr/>
          </p:nvSpPr>
          <p:spPr>
            <a:xfrm rot="-5400000">
              <a:off x="95932" y="1554019"/>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5"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0" name="Google Shape;10260;p38"/>
            <p:cNvSpPr/>
            <p:nvPr/>
          </p:nvSpPr>
          <p:spPr>
            <a:xfrm rot="-5400000">
              <a:off x="341325" y="184253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1" name="Google Shape;10261;p38"/>
            <p:cNvSpPr/>
            <p:nvPr/>
          </p:nvSpPr>
          <p:spPr>
            <a:xfrm rot="-5400000">
              <a:off x="341325" y="1496274"/>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2" name="Google Shape;10262;p38"/>
            <p:cNvSpPr/>
            <p:nvPr/>
          </p:nvSpPr>
          <p:spPr>
            <a:xfrm rot="-5400000">
              <a:off x="95912" y="983930"/>
              <a:ext cx="361964" cy="341008"/>
            </a:xfrm>
            <a:custGeom>
              <a:avLst/>
              <a:gdLst/>
              <a:ahLst/>
              <a:cxnLst/>
              <a:rect l="l" t="t" r="r" b="b"/>
              <a:pathLst>
                <a:path w="8688" h="8185" extrusionOk="0">
                  <a:moveTo>
                    <a:pt x="4549" y="1"/>
                  </a:moveTo>
                  <a:cubicBezTo>
                    <a:pt x="4349" y="876"/>
                    <a:pt x="3986" y="3228"/>
                    <a:pt x="1" y="3993"/>
                  </a:cubicBezTo>
                  <a:cubicBezTo>
                    <a:pt x="1" y="3993"/>
                    <a:pt x="3171" y="5151"/>
                    <a:pt x="4552"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3" name="Google Shape;10263;p38"/>
            <p:cNvSpPr/>
            <p:nvPr/>
          </p:nvSpPr>
          <p:spPr>
            <a:xfrm rot="-5400000">
              <a:off x="341325" y="127229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4" name="Google Shape;10264;p38"/>
            <p:cNvSpPr/>
            <p:nvPr/>
          </p:nvSpPr>
          <p:spPr>
            <a:xfrm rot="-5400000">
              <a:off x="333346" y="934143"/>
              <a:ext cx="110489" cy="94616"/>
            </a:xfrm>
            <a:custGeom>
              <a:avLst/>
              <a:gdLst/>
              <a:ahLst/>
              <a:cxnLst/>
              <a:rect l="l" t="t" r="r" b="b"/>
              <a:pathLst>
                <a:path w="2652" h="2271" extrusionOk="0">
                  <a:moveTo>
                    <a:pt x="1509" y="0"/>
                  </a:moveTo>
                  <a:cubicBezTo>
                    <a:pt x="1230" y="0"/>
                    <a:pt x="946" y="103"/>
                    <a:pt x="715" y="334"/>
                  </a:cubicBezTo>
                  <a:cubicBezTo>
                    <a:pt x="0" y="1050"/>
                    <a:pt x="506" y="2271"/>
                    <a:pt x="1517" y="2271"/>
                  </a:cubicBezTo>
                  <a:cubicBezTo>
                    <a:pt x="2143" y="2271"/>
                    <a:pt x="2652" y="1765"/>
                    <a:pt x="2652" y="1136"/>
                  </a:cubicBezTo>
                  <a:cubicBezTo>
                    <a:pt x="2652" y="454"/>
                    <a:pt x="2092"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5" name="Google Shape;10265;p38"/>
            <p:cNvSpPr/>
            <p:nvPr/>
          </p:nvSpPr>
          <p:spPr>
            <a:xfrm rot="-5400000">
              <a:off x="95932" y="413841"/>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6" name="Google Shape;10266;p38"/>
            <p:cNvSpPr/>
            <p:nvPr/>
          </p:nvSpPr>
          <p:spPr>
            <a:xfrm rot="-5400000">
              <a:off x="333346" y="710166"/>
              <a:ext cx="110489" cy="94616"/>
            </a:xfrm>
            <a:custGeom>
              <a:avLst/>
              <a:gdLst/>
              <a:ahLst/>
              <a:cxnLst/>
              <a:rect l="l" t="t" r="r" b="b"/>
              <a:pathLst>
                <a:path w="2652" h="2271" extrusionOk="0">
                  <a:moveTo>
                    <a:pt x="1507" y="0"/>
                  </a:moveTo>
                  <a:cubicBezTo>
                    <a:pt x="1229" y="0"/>
                    <a:pt x="946" y="103"/>
                    <a:pt x="716" y="334"/>
                  </a:cubicBezTo>
                  <a:cubicBezTo>
                    <a:pt x="0" y="1050"/>
                    <a:pt x="506" y="2271"/>
                    <a:pt x="1517" y="2271"/>
                  </a:cubicBezTo>
                  <a:cubicBezTo>
                    <a:pt x="2143" y="2271"/>
                    <a:pt x="2652" y="1765"/>
                    <a:pt x="2652" y="1136"/>
                  </a:cubicBezTo>
                  <a:cubicBezTo>
                    <a:pt x="2652" y="454"/>
                    <a:pt x="2091"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7" name="Google Shape;10267;p38"/>
            <p:cNvSpPr/>
            <p:nvPr/>
          </p:nvSpPr>
          <p:spPr>
            <a:xfrm rot="-5400000">
              <a:off x="333325" y="364054"/>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6"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8" name="Google Shape;10268;p38"/>
            <p:cNvSpPr/>
            <p:nvPr/>
          </p:nvSpPr>
          <p:spPr>
            <a:xfrm rot="-5400000">
              <a:off x="95849" y="-156310"/>
              <a:ext cx="362089" cy="341008"/>
            </a:xfrm>
            <a:custGeom>
              <a:avLst/>
              <a:gdLst/>
              <a:ahLst/>
              <a:cxnLst/>
              <a:rect l="l" t="t" r="r" b="b"/>
              <a:pathLst>
                <a:path w="8691" h="8185" extrusionOk="0">
                  <a:moveTo>
                    <a:pt x="4552" y="1"/>
                  </a:moveTo>
                  <a:cubicBezTo>
                    <a:pt x="4349" y="876"/>
                    <a:pt x="3986" y="3228"/>
                    <a:pt x="1" y="3993"/>
                  </a:cubicBezTo>
                  <a:cubicBezTo>
                    <a:pt x="1" y="3993"/>
                    <a:pt x="3171" y="5151"/>
                    <a:pt x="4549" y="8185"/>
                  </a:cubicBezTo>
                  <a:cubicBezTo>
                    <a:pt x="5929" y="5211"/>
                    <a:pt x="8691" y="3993"/>
                    <a:pt x="8691" y="3993"/>
                  </a:cubicBezTo>
                  <a:cubicBezTo>
                    <a:pt x="8691"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9" name="Google Shape;10269;p38"/>
            <p:cNvSpPr/>
            <p:nvPr/>
          </p:nvSpPr>
          <p:spPr>
            <a:xfrm rot="-5400000">
              <a:off x="333325" y="140077"/>
              <a:ext cx="110531" cy="94616"/>
            </a:xfrm>
            <a:custGeom>
              <a:avLst/>
              <a:gdLst/>
              <a:ahLst/>
              <a:cxnLst/>
              <a:rect l="l" t="t" r="r" b="b"/>
              <a:pathLst>
                <a:path w="2653" h="2271" extrusionOk="0">
                  <a:moveTo>
                    <a:pt x="1509" y="0"/>
                  </a:moveTo>
                  <a:cubicBezTo>
                    <a:pt x="1231" y="0"/>
                    <a:pt x="947" y="103"/>
                    <a:pt x="716" y="334"/>
                  </a:cubicBezTo>
                  <a:cubicBezTo>
                    <a:pt x="1" y="1050"/>
                    <a:pt x="507"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0" name="Google Shape;10270;p38"/>
            <p:cNvSpPr/>
            <p:nvPr/>
          </p:nvSpPr>
          <p:spPr>
            <a:xfrm rot="-5400000">
              <a:off x="95870" y="49675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1" name="Google Shape;10271;p38"/>
          <p:cNvGrpSpPr/>
          <p:nvPr/>
        </p:nvGrpSpPr>
        <p:grpSpPr>
          <a:xfrm>
            <a:off x="49" y="-166851"/>
            <a:ext cx="434123" cy="5485949"/>
            <a:chOff x="13274" y="-166851"/>
            <a:chExt cx="434123" cy="5485949"/>
          </a:xfrm>
        </p:grpSpPr>
        <p:sp>
          <p:nvSpPr>
            <p:cNvPr id="10272" name="Google Shape;10272;p38"/>
            <p:cNvSpPr/>
            <p:nvPr/>
          </p:nvSpPr>
          <p:spPr>
            <a:xfrm rot="-5400000">
              <a:off x="-76071" y="4648688"/>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0" y="5509"/>
                    <a:pt x="13242" y="4611"/>
                    <a:pt x="13661" y="3407"/>
                  </a:cubicBezTo>
                  <a:cubicBezTo>
                    <a:pt x="14020" y="2372"/>
                    <a:pt x="13844" y="1181"/>
                    <a:pt x="13172" y="0"/>
                  </a:cubicBezTo>
                  <a:lnTo>
                    <a:pt x="12912" y="0"/>
                  </a:lnTo>
                  <a:cubicBezTo>
                    <a:pt x="13608" y="1161"/>
                    <a:pt x="13801" y="2332"/>
                    <a:pt x="13451" y="3334"/>
                  </a:cubicBezTo>
                  <a:cubicBezTo>
                    <a:pt x="13059" y="4468"/>
                    <a:pt x="12027" y="5316"/>
                    <a:pt x="10470" y="5789"/>
                  </a:cubicBezTo>
                  <a:cubicBezTo>
                    <a:pt x="8035" y="6527"/>
                    <a:pt x="7257" y="7702"/>
                    <a:pt x="7010" y="8311"/>
                  </a:cubicBezTo>
                  <a:cubicBezTo>
                    <a:pt x="6764" y="7702"/>
                    <a:pt x="5989" y="6527"/>
                    <a:pt x="3554" y="5789"/>
                  </a:cubicBezTo>
                  <a:cubicBezTo>
                    <a:pt x="1997" y="5316"/>
                    <a:pt x="962" y="4468"/>
                    <a:pt x="570"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3" name="Google Shape;10273;p38"/>
            <p:cNvSpPr/>
            <p:nvPr/>
          </p:nvSpPr>
          <p:spPr>
            <a:xfrm rot="-5400000">
              <a:off x="-60135" y="4680164"/>
              <a:ext cx="489326" cy="342507"/>
            </a:xfrm>
            <a:custGeom>
              <a:avLst/>
              <a:gdLst/>
              <a:ahLst/>
              <a:cxnLst/>
              <a:rect l="l" t="t" r="r" b="b"/>
              <a:pathLst>
                <a:path w="11745" h="8221" extrusionOk="0">
                  <a:moveTo>
                    <a:pt x="666" y="0"/>
                  </a:moveTo>
                  <a:cubicBezTo>
                    <a:pt x="137" y="965"/>
                    <a:pt x="0" y="1936"/>
                    <a:pt x="297" y="2781"/>
                  </a:cubicBezTo>
                  <a:cubicBezTo>
                    <a:pt x="646" y="3793"/>
                    <a:pt x="1557"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4" y="1936"/>
                    <a:pt x="11611" y="965"/>
                    <a:pt x="11082" y="0"/>
                  </a:cubicBezTo>
                  <a:lnTo>
                    <a:pt x="10830" y="0"/>
                  </a:lnTo>
                  <a:cubicBezTo>
                    <a:pt x="11378" y="945"/>
                    <a:pt x="11525" y="1893"/>
                    <a:pt x="11242" y="2708"/>
                  </a:cubicBezTo>
                  <a:cubicBezTo>
                    <a:pt x="10913" y="3650"/>
                    <a:pt x="10054" y="4358"/>
                    <a:pt x="8760" y="4751"/>
                  </a:cubicBezTo>
                  <a:cubicBezTo>
                    <a:pt x="6771" y="5356"/>
                    <a:pt x="6099" y="6308"/>
                    <a:pt x="5872"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4" name="Google Shape;10274;p38"/>
            <p:cNvSpPr/>
            <p:nvPr/>
          </p:nvSpPr>
          <p:spPr>
            <a:xfrm rot="-5400000">
              <a:off x="73289" y="4749803"/>
              <a:ext cx="91074" cy="203105"/>
            </a:xfrm>
            <a:custGeom>
              <a:avLst/>
              <a:gdLst/>
              <a:ahLst/>
              <a:cxnLst/>
              <a:rect l="l" t="t" r="r" b="b"/>
              <a:pathLst>
                <a:path w="2186" h="4875" extrusionOk="0">
                  <a:moveTo>
                    <a:pt x="1091" y="223"/>
                  </a:moveTo>
                  <a:cubicBezTo>
                    <a:pt x="1464" y="223"/>
                    <a:pt x="1963" y="3041"/>
                    <a:pt x="1963" y="3780"/>
                  </a:cubicBezTo>
                  <a:cubicBezTo>
                    <a:pt x="1963" y="4262"/>
                    <a:pt x="1574" y="4651"/>
                    <a:pt x="1091" y="4651"/>
                  </a:cubicBezTo>
                  <a:cubicBezTo>
                    <a:pt x="612" y="4648"/>
                    <a:pt x="223" y="4262"/>
                    <a:pt x="223" y="3780"/>
                  </a:cubicBezTo>
                  <a:cubicBezTo>
                    <a:pt x="223" y="3041"/>
                    <a:pt x="719" y="223"/>
                    <a:pt x="1091" y="223"/>
                  </a:cubicBezTo>
                  <a:close/>
                  <a:moveTo>
                    <a:pt x="1091" y="0"/>
                  </a:moveTo>
                  <a:cubicBezTo>
                    <a:pt x="389" y="0"/>
                    <a:pt x="0" y="3421"/>
                    <a:pt x="0" y="3780"/>
                  </a:cubicBezTo>
                  <a:cubicBezTo>
                    <a:pt x="0" y="4385"/>
                    <a:pt x="489" y="4874"/>
                    <a:pt x="1091" y="4874"/>
                  </a:cubicBezTo>
                  <a:cubicBezTo>
                    <a:pt x="1697" y="4874"/>
                    <a:pt x="2186" y="4385"/>
                    <a:pt x="2186" y="3780"/>
                  </a:cubicBezTo>
                  <a:cubicBezTo>
                    <a:pt x="2186" y="3421"/>
                    <a:pt x="1797" y="0"/>
                    <a:pt x="1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5" name="Google Shape;10275;p38"/>
            <p:cNvSpPr/>
            <p:nvPr/>
          </p:nvSpPr>
          <p:spPr>
            <a:xfrm rot="-5400000">
              <a:off x="13503" y="4871249"/>
              <a:ext cx="156568" cy="157026"/>
            </a:xfrm>
            <a:custGeom>
              <a:avLst/>
              <a:gdLst/>
              <a:ahLst/>
              <a:cxnLst/>
              <a:rect l="l" t="t" r="r" b="b"/>
              <a:pathLst>
                <a:path w="3758" h="3769" extrusionOk="0">
                  <a:moveTo>
                    <a:pt x="2726" y="0"/>
                  </a:moveTo>
                  <a:cubicBezTo>
                    <a:pt x="1797" y="569"/>
                    <a:pt x="547" y="1787"/>
                    <a:pt x="384" y="1980"/>
                  </a:cubicBezTo>
                  <a:cubicBezTo>
                    <a:pt x="1" y="2445"/>
                    <a:pt x="68" y="3134"/>
                    <a:pt x="530" y="3520"/>
                  </a:cubicBezTo>
                  <a:cubicBezTo>
                    <a:pt x="735" y="3687"/>
                    <a:pt x="981" y="3768"/>
                    <a:pt x="1225" y="3768"/>
                  </a:cubicBezTo>
                  <a:cubicBezTo>
                    <a:pt x="1540" y="3768"/>
                    <a:pt x="1853" y="3633"/>
                    <a:pt x="2070" y="3370"/>
                  </a:cubicBezTo>
                  <a:cubicBezTo>
                    <a:pt x="2250" y="3154"/>
                    <a:pt x="2749" y="2375"/>
                    <a:pt x="3158" y="1597"/>
                  </a:cubicBezTo>
                  <a:cubicBezTo>
                    <a:pt x="3637" y="689"/>
                    <a:pt x="3757" y="240"/>
                    <a:pt x="3740" y="0"/>
                  </a:cubicBezTo>
                  <a:lnTo>
                    <a:pt x="3527" y="0"/>
                  </a:lnTo>
                  <a:cubicBezTo>
                    <a:pt x="3614" y="462"/>
                    <a:pt x="2343" y="2691"/>
                    <a:pt x="1901" y="3230"/>
                  </a:cubicBezTo>
                  <a:cubicBezTo>
                    <a:pt x="1734" y="3430"/>
                    <a:pt x="1488" y="3546"/>
                    <a:pt x="1229" y="3546"/>
                  </a:cubicBezTo>
                  <a:cubicBezTo>
                    <a:pt x="1026" y="3546"/>
                    <a:pt x="829" y="3477"/>
                    <a:pt x="673" y="3347"/>
                  </a:cubicBezTo>
                  <a:cubicBezTo>
                    <a:pt x="304" y="3041"/>
                    <a:pt x="254" y="2492"/>
                    <a:pt x="557" y="2123"/>
                  </a:cubicBezTo>
                  <a:cubicBezTo>
                    <a:pt x="939" y="1660"/>
                    <a:pt x="2446" y="353"/>
                    <a:pt x="3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6" name="Google Shape;10276;p38"/>
            <p:cNvSpPr/>
            <p:nvPr/>
          </p:nvSpPr>
          <p:spPr>
            <a:xfrm rot="-5400000">
              <a:off x="15940" y="4677706"/>
              <a:ext cx="151943" cy="157276"/>
            </a:xfrm>
            <a:custGeom>
              <a:avLst/>
              <a:gdLst/>
              <a:ahLst/>
              <a:cxnLst/>
              <a:rect l="l" t="t" r="r" b="b"/>
              <a:pathLst>
                <a:path w="3647" h="3775" extrusionOk="0">
                  <a:moveTo>
                    <a:pt x="240" y="0"/>
                  </a:moveTo>
                  <a:lnTo>
                    <a:pt x="17" y="3"/>
                  </a:lnTo>
                  <a:cubicBezTo>
                    <a:pt x="1" y="243"/>
                    <a:pt x="120" y="695"/>
                    <a:pt x="599" y="1600"/>
                  </a:cubicBezTo>
                  <a:cubicBezTo>
                    <a:pt x="1005" y="2379"/>
                    <a:pt x="1508" y="3157"/>
                    <a:pt x="1687" y="3377"/>
                  </a:cubicBezTo>
                  <a:cubicBezTo>
                    <a:pt x="1870" y="3600"/>
                    <a:pt x="2136" y="3739"/>
                    <a:pt x="2426" y="3769"/>
                  </a:cubicBezTo>
                  <a:cubicBezTo>
                    <a:pt x="2460" y="3773"/>
                    <a:pt x="2494" y="3774"/>
                    <a:pt x="2528" y="3774"/>
                  </a:cubicBezTo>
                  <a:cubicBezTo>
                    <a:pt x="2782" y="3774"/>
                    <a:pt x="3028" y="3687"/>
                    <a:pt x="3224" y="3523"/>
                  </a:cubicBezTo>
                  <a:cubicBezTo>
                    <a:pt x="3451" y="3340"/>
                    <a:pt x="3590" y="3071"/>
                    <a:pt x="3617" y="2785"/>
                  </a:cubicBezTo>
                  <a:cubicBezTo>
                    <a:pt x="3647" y="2495"/>
                    <a:pt x="3557" y="2206"/>
                    <a:pt x="3374" y="1983"/>
                  </a:cubicBezTo>
                  <a:cubicBezTo>
                    <a:pt x="3194" y="1767"/>
                    <a:pt x="2522" y="1128"/>
                    <a:pt x="1837" y="579"/>
                  </a:cubicBezTo>
                  <a:cubicBezTo>
                    <a:pt x="1584" y="373"/>
                    <a:pt x="1318" y="180"/>
                    <a:pt x="1042" y="3"/>
                  </a:cubicBezTo>
                  <a:lnTo>
                    <a:pt x="586" y="3"/>
                  </a:lnTo>
                  <a:cubicBezTo>
                    <a:pt x="799" y="100"/>
                    <a:pt x="1142" y="306"/>
                    <a:pt x="1697" y="752"/>
                  </a:cubicBezTo>
                  <a:cubicBezTo>
                    <a:pt x="2363" y="1281"/>
                    <a:pt x="3031" y="1920"/>
                    <a:pt x="3201" y="2123"/>
                  </a:cubicBezTo>
                  <a:cubicBezTo>
                    <a:pt x="3347" y="2302"/>
                    <a:pt x="3417" y="2532"/>
                    <a:pt x="3397" y="2761"/>
                  </a:cubicBezTo>
                  <a:cubicBezTo>
                    <a:pt x="3374" y="2991"/>
                    <a:pt x="3261" y="3204"/>
                    <a:pt x="3085" y="3350"/>
                  </a:cubicBezTo>
                  <a:cubicBezTo>
                    <a:pt x="2928" y="3480"/>
                    <a:pt x="2732" y="3550"/>
                    <a:pt x="2529" y="3550"/>
                  </a:cubicBezTo>
                  <a:cubicBezTo>
                    <a:pt x="2502" y="3550"/>
                    <a:pt x="2476" y="3546"/>
                    <a:pt x="2446" y="3546"/>
                  </a:cubicBezTo>
                  <a:cubicBezTo>
                    <a:pt x="2216" y="3523"/>
                    <a:pt x="2003" y="3410"/>
                    <a:pt x="1857" y="3234"/>
                  </a:cubicBezTo>
                  <a:cubicBezTo>
                    <a:pt x="1691" y="3027"/>
                    <a:pt x="1192" y="2249"/>
                    <a:pt x="796" y="1497"/>
                  </a:cubicBezTo>
                  <a:cubicBezTo>
                    <a:pt x="270" y="496"/>
                    <a:pt x="223"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7" name="Google Shape;10277;p38"/>
            <p:cNvSpPr/>
            <p:nvPr/>
          </p:nvSpPr>
          <p:spPr>
            <a:xfrm rot="-5400000">
              <a:off x="30106" y="4882519"/>
              <a:ext cx="92324" cy="107739"/>
            </a:xfrm>
            <a:custGeom>
              <a:avLst/>
              <a:gdLst/>
              <a:ahLst/>
              <a:cxnLst/>
              <a:rect l="l" t="t" r="r" b="b"/>
              <a:pathLst>
                <a:path w="2216" h="2586" extrusionOk="0">
                  <a:moveTo>
                    <a:pt x="2089" y="1"/>
                  </a:moveTo>
                  <a:cubicBezTo>
                    <a:pt x="2056" y="4"/>
                    <a:pt x="2026" y="17"/>
                    <a:pt x="2006" y="44"/>
                  </a:cubicBezTo>
                  <a:lnTo>
                    <a:pt x="37" y="2403"/>
                  </a:lnTo>
                  <a:cubicBezTo>
                    <a:pt x="0" y="2449"/>
                    <a:pt x="4"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8" name="Google Shape;10278;p38"/>
            <p:cNvSpPr/>
            <p:nvPr/>
          </p:nvSpPr>
          <p:spPr>
            <a:xfrm rot="-5400000">
              <a:off x="101807" y="4771988"/>
              <a:ext cx="9332" cy="158734"/>
            </a:xfrm>
            <a:custGeom>
              <a:avLst/>
              <a:gdLst/>
              <a:ahLst/>
              <a:cxnLst/>
              <a:rect l="l" t="t" r="r" b="b"/>
              <a:pathLst>
                <a:path w="224" h="3810" extrusionOk="0">
                  <a:moveTo>
                    <a:pt x="110" y="1"/>
                  </a:moveTo>
                  <a:cubicBezTo>
                    <a:pt x="51" y="1"/>
                    <a:pt x="1" y="51"/>
                    <a:pt x="1" y="110"/>
                  </a:cubicBezTo>
                  <a:lnTo>
                    <a:pt x="1" y="3697"/>
                  </a:lnTo>
                  <a:cubicBezTo>
                    <a:pt x="1" y="3757"/>
                    <a:pt x="51" y="3810"/>
                    <a:pt x="110" y="3810"/>
                  </a:cubicBezTo>
                  <a:cubicBezTo>
                    <a:pt x="174" y="3810"/>
                    <a:pt x="224" y="3760"/>
                    <a:pt x="224" y="3697"/>
                  </a:cubicBezTo>
                  <a:lnTo>
                    <a:pt x="224" y="110"/>
                  </a:lnTo>
                  <a:cubicBezTo>
                    <a:pt x="224" y="51"/>
                    <a:pt x="174"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9" name="Google Shape;10279;p38"/>
            <p:cNvSpPr/>
            <p:nvPr/>
          </p:nvSpPr>
          <p:spPr>
            <a:xfrm rot="-5400000">
              <a:off x="31356" y="471049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0" name="Google Shape;10280;p38"/>
            <p:cNvSpPr/>
            <p:nvPr/>
          </p:nvSpPr>
          <p:spPr>
            <a:xfrm rot="-5400000">
              <a:off x="174300" y="4915724"/>
              <a:ext cx="22498" cy="22498"/>
            </a:xfrm>
            <a:custGeom>
              <a:avLst/>
              <a:gdLst/>
              <a:ahLst/>
              <a:cxnLst/>
              <a:rect l="l" t="t" r="r" b="b"/>
              <a:pathLst>
                <a:path w="540" h="540" extrusionOk="0">
                  <a:moveTo>
                    <a:pt x="270" y="1"/>
                  </a:moveTo>
                  <a:cubicBezTo>
                    <a:pt x="124" y="1"/>
                    <a:pt x="1" y="124"/>
                    <a:pt x="1" y="270"/>
                  </a:cubicBezTo>
                  <a:cubicBezTo>
                    <a:pt x="4" y="420"/>
                    <a:pt x="124" y="540"/>
                    <a:pt x="270" y="540"/>
                  </a:cubicBezTo>
                  <a:cubicBezTo>
                    <a:pt x="420" y="540"/>
                    <a:pt x="540" y="420"/>
                    <a:pt x="540" y="270"/>
                  </a:cubicBezTo>
                  <a:cubicBezTo>
                    <a:pt x="540" y="124"/>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1" name="Google Shape;10281;p38"/>
            <p:cNvSpPr/>
            <p:nvPr/>
          </p:nvSpPr>
          <p:spPr>
            <a:xfrm rot="-5400000">
              <a:off x="53791" y="5017776"/>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9" y="536"/>
                    <a:pt x="539" y="417"/>
                    <a:pt x="539" y="267"/>
                  </a:cubicBezTo>
                  <a:cubicBezTo>
                    <a:pt x="539" y="121"/>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2" name="Google Shape;10282;p38"/>
            <p:cNvSpPr/>
            <p:nvPr/>
          </p:nvSpPr>
          <p:spPr>
            <a:xfrm rot="-5400000">
              <a:off x="53791" y="4663645"/>
              <a:ext cx="22498" cy="22373"/>
            </a:xfrm>
            <a:custGeom>
              <a:avLst/>
              <a:gdLst/>
              <a:ahLst/>
              <a:cxnLst/>
              <a:rect l="l" t="t" r="r" b="b"/>
              <a:pathLst>
                <a:path w="540" h="537" extrusionOk="0">
                  <a:moveTo>
                    <a:pt x="270" y="1"/>
                  </a:moveTo>
                  <a:cubicBezTo>
                    <a:pt x="124" y="1"/>
                    <a:pt x="0" y="121"/>
                    <a:pt x="0" y="267"/>
                  </a:cubicBezTo>
                  <a:cubicBezTo>
                    <a:pt x="0" y="417"/>
                    <a:pt x="124"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3" name="Google Shape;10283;p38"/>
            <p:cNvSpPr/>
            <p:nvPr/>
          </p:nvSpPr>
          <p:spPr>
            <a:xfrm rot="-5400000">
              <a:off x="174300" y="4766281"/>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4" name="Google Shape;10284;p38"/>
            <p:cNvSpPr/>
            <p:nvPr/>
          </p:nvSpPr>
          <p:spPr>
            <a:xfrm rot="-5400000">
              <a:off x="-76071" y="4079162"/>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78" y="6970"/>
                    <a:pt x="6901" y="8706"/>
                    <a:pt x="6901" y="8723"/>
                  </a:cubicBezTo>
                  <a:lnTo>
                    <a:pt x="7007" y="9731"/>
                  </a:lnTo>
                  <a:lnTo>
                    <a:pt x="7120" y="8726"/>
                  </a:lnTo>
                  <a:cubicBezTo>
                    <a:pt x="7120" y="8706"/>
                    <a:pt x="7353" y="6967"/>
                    <a:pt x="10530" y="6002"/>
                  </a:cubicBezTo>
                  <a:cubicBezTo>
                    <a:pt x="12161" y="5509"/>
                    <a:pt x="13242" y="4611"/>
                    <a:pt x="13661" y="3407"/>
                  </a:cubicBezTo>
                  <a:cubicBezTo>
                    <a:pt x="14020" y="2372"/>
                    <a:pt x="13844" y="1181"/>
                    <a:pt x="13169" y="0"/>
                  </a:cubicBezTo>
                  <a:lnTo>
                    <a:pt x="12909" y="0"/>
                  </a:lnTo>
                  <a:cubicBezTo>
                    <a:pt x="13605" y="1161"/>
                    <a:pt x="13801" y="2332"/>
                    <a:pt x="13451" y="3334"/>
                  </a:cubicBezTo>
                  <a:cubicBezTo>
                    <a:pt x="13056" y="4468"/>
                    <a:pt x="12024" y="5316"/>
                    <a:pt x="10467" y="5789"/>
                  </a:cubicBezTo>
                  <a:cubicBezTo>
                    <a:pt x="8032" y="6527"/>
                    <a:pt x="7253" y="7702"/>
                    <a:pt x="7011" y="8311"/>
                  </a:cubicBezTo>
                  <a:cubicBezTo>
                    <a:pt x="6764" y="7702"/>
                    <a:pt x="5986" y="6527"/>
                    <a:pt x="3551" y="5789"/>
                  </a:cubicBezTo>
                  <a:cubicBezTo>
                    <a:pt x="1994" y="5316"/>
                    <a:pt x="962" y="4468"/>
                    <a:pt x="566" y="3334"/>
                  </a:cubicBezTo>
                  <a:cubicBezTo>
                    <a:pt x="220" y="2332"/>
                    <a:pt x="413"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5" name="Google Shape;10285;p38"/>
            <p:cNvSpPr/>
            <p:nvPr/>
          </p:nvSpPr>
          <p:spPr>
            <a:xfrm rot="-5400000">
              <a:off x="-60135" y="4110638"/>
              <a:ext cx="489326" cy="342507"/>
            </a:xfrm>
            <a:custGeom>
              <a:avLst/>
              <a:gdLst/>
              <a:ahLst/>
              <a:cxnLst/>
              <a:rect l="l" t="t" r="r" b="b"/>
              <a:pathLst>
                <a:path w="11745" h="8221" extrusionOk="0">
                  <a:moveTo>
                    <a:pt x="663" y="0"/>
                  </a:moveTo>
                  <a:cubicBezTo>
                    <a:pt x="134"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68" y="5356"/>
                    <a:pt x="6096"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6" name="Google Shape;10286;p38"/>
            <p:cNvSpPr/>
            <p:nvPr/>
          </p:nvSpPr>
          <p:spPr>
            <a:xfrm rot="-5400000">
              <a:off x="73206" y="4180318"/>
              <a:ext cx="91241" cy="203105"/>
            </a:xfrm>
            <a:custGeom>
              <a:avLst/>
              <a:gdLst/>
              <a:ahLst/>
              <a:cxnLst/>
              <a:rect l="l" t="t" r="r" b="b"/>
              <a:pathLst>
                <a:path w="2190" h="4875" extrusionOk="0">
                  <a:moveTo>
                    <a:pt x="1095" y="223"/>
                  </a:moveTo>
                  <a:cubicBezTo>
                    <a:pt x="1467" y="223"/>
                    <a:pt x="1966" y="3041"/>
                    <a:pt x="1966" y="3780"/>
                  </a:cubicBezTo>
                  <a:cubicBezTo>
                    <a:pt x="1963" y="4262"/>
                    <a:pt x="1574" y="4648"/>
                    <a:pt x="1095" y="4651"/>
                  </a:cubicBezTo>
                  <a:cubicBezTo>
                    <a:pt x="612" y="4648"/>
                    <a:pt x="226" y="4262"/>
                    <a:pt x="223" y="3780"/>
                  </a:cubicBezTo>
                  <a:cubicBezTo>
                    <a:pt x="223" y="3041"/>
                    <a:pt x="722" y="223"/>
                    <a:pt x="1095" y="223"/>
                  </a:cubicBezTo>
                  <a:close/>
                  <a:moveTo>
                    <a:pt x="1095" y="0"/>
                  </a:moveTo>
                  <a:cubicBezTo>
                    <a:pt x="389" y="0"/>
                    <a:pt x="0" y="3421"/>
                    <a:pt x="0" y="3780"/>
                  </a:cubicBezTo>
                  <a:cubicBezTo>
                    <a:pt x="0" y="4385"/>
                    <a:pt x="489" y="4874"/>
                    <a:pt x="1095" y="4874"/>
                  </a:cubicBezTo>
                  <a:cubicBezTo>
                    <a:pt x="1697" y="4871"/>
                    <a:pt x="2186" y="4385"/>
                    <a:pt x="2189" y="3780"/>
                  </a:cubicBezTo>
                  <a:cubicBezTo>
                    <a:pt x="2189"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7" name="Google Shape;10287;p38"/>
            <p:cNvSpPr/>
            <p:nvPr/>
          </p:nvSpPr>
          <p:spPr>
            <a:xfrm rot="-5400000">
              <a:off x="13607" y="4301785"/>
              <a:ext cx="156359" cy="157026"/>
            </a:xfrm>
            <a:custGeom>
              <a:avLst/>
              <a:gdLst/>
              <a:ahLst/>
              <a:cxnLst/>
              <a:rect l="l" t="t" r="r" b="b"/>
              <a:pathLst>
                <a:path w="3753" h="3769" extrusionOk="0">
                  <a:moveTo>
                    <a:pt x="2722" y="0"/>
                  </a:moveTo>
                  <a:cubicBezTo>
                    <a:pt x="1793" y="569"/>
                    <a:pt x="542" y="1787"/>
                    <a:pt x="383" y="1980"/>
                  </a:cubicBezTo>
                  <a:cubicBezTo>
                    <a:pt x="0" y="2445"/>
                    <a:pt x="67" y="3134"/>
                    <a:pt x="529" y="3520"/>
                  </a:cubicBezTo>
                  <a:cubicBezTo>
                    <a:pt x="732" y="3687"/>
                    <a:pt x="978" y="3768"/>
                    <a:pt x="1223" y="3768"/>
                  </a:cubicBezTo>
                  <a:cubicBezTo>
                    <a:pt x="1538" y="3768"/>
                    <a:pt x="1852" y="3633"/>
                    <a:pt x="2069" y="3370"/>
                  </a:cubicBezTo>
                  <a:cubicBezTo>
                    <a:pt x="2249" y="3154"/>
                    <a:pt x="2748" y="2375"/>
                    <a:pt x="3157" y="1597"/>
                  </a:cubicBezTo>
                  <a:cubicBezTo>
                    <a:pt x="3636" y="689"/>
                    <a:pt x="3753" y="240"/>
                    <a:pt x="3740" y="0"/>
                  </a:cubicBezTo>
                  <a:lnTo>
                    <a:pt x="3527" y="0"/>
                  </a:lnTo>
                  <a:cubicBezTo>
                    <a:pt x="3613" y="462"/>
                    <a:pt x="2342" y="2691"/>
                    <a:pt x="1900" y="3230"/>
                  </a:cubicBezTo>
                  <a:cubicBezTo>
                    <a:pt x="1733" y="3430"/>
                    <a:pt x="1487" y="3546"/>
                    <a:pt x="1224"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8" name="Google Shape;10288;p38"/>
            <p:cNvSpPr/>
            <p:nvPr/>
          </p:nvSpPr>
          <p:spPr>
            <a:xfrm rot="-5400000">
              <a:off x="15940" y="4108138"/>
              <a:ext cx="151818" cy="157151"/>
            </a:xfrm>
            <a:custGeom>
              <a:avLst/>
              <a:gdLst/>
              <a:ahLst/>
              <a:cxnLst/>
              <a:rect l="l" t="t" r="r" b="b"/>
              <a:pathLst>
                <a:path w="3644" h="3772" extrusionOk="0">
                  <a:moveTo>
                    <a:pt x="13" y="0"/>
                  </a:moveTo>
                  <a:cubicBezTo>
                    <a:pt x="0" y="240"/>
                    <a:pt x="117" y="692"/>
                    <a:pt x="596" y="1600"/>
                  </a:cubicBezTo>
                  <a:cubicBezTo>
                    <a:pt x="1001" y="2375"/>
                    <a:pt x="1504" y="3157"/>
                    <a:pt x="1683" y="3373"/>
                  </a:cubicBezTo>
                  <a:cubicBezTo>
                    <a:pt x="1866" y="3596"/>
                    <a:pt x="2133" y="3739"/>
                    <a:pt x="2422" y="3766"/>
                  </a:cubicBezTo>
                  <a:cubicBezTo>
                    <a:pt x="2459" y="3770"/>
                    <a:pt x="2495" y="3772"/>
                    <a:pt x="2532" y="3772"/>
                  </a:cubicBezTo>
                  <a:cubicBezTo>
                    <a:pt x="2783" y="3772"/>
                    <a:pt x="3026" y="3683"/>
                    <a:pt x="3220" y="3520"/>
                  </a:cubicBezTo>
                  <a:cubicBezTo>
                    <a:pt x="3447" y="3337"/>
                    <a:pt x="3586" y="3071"/>
                    <a:pt x="3613" y="2781"/>
                  </a:cubicBezTo>
                  <a:cubicBezTo>
                    <a:pt x="3643" y="2492"/>
                    <a:pt x="3553" y="2206"/>
                    <a:pt x="3370" y="1983"/>
                  </a:cubicBezTo>
                  <a:cubicBezTo>
                    <a:pt x="3191" y="1763"/>
                    <a:pt x="2519" y="1124"/>
                    <a:pt x="1833" y="579"/>
                  </a:cubicBezTo>
                  <a:cubicBezTo>
                    <a:pt x="1580" y="369"/>
                    <a:pt x="1314" y="180"/>
                    <a:pt x="1041" y="0"/>
                  </a:cubicBezTo>
                  <a:lnTo>
                    <a:pt x="582" y="0"/>
                  </a:lnTo>
                  <a:cubicBezTo>
                    <a:pt x="795" y="96"/>
                    <a:pt x="1138" y="306"/>
                    <a:pt x="1693" y="749"/>
                  </a:cubicBezTo>
                  <a:cubicBezTo>
                    <a:pt x="2359" y="1281"/>
                    <a:pt x="3028" y="1916"/>
                    <a:pt x="3197" y="2123"/>
                  </a:cubicBezTo>
                  <a:cubicBezTo>
                    <a:pt x="3344" y="2299"/>
                    <a:pt x="3413" y="2528"/>
                    <a:pt x="3390" y="2758"/>
                  </a:cubicBezTo>
                  <a:cubicBezTo>
                    <a:pt x="3370" y="2991"/>
                    <a:pt x="3257" y="3200"/>
                    <a:pt x="3077" y="3347"/>
                  </a:cubicBezTo>
                  <a:cubicBezTo>
                    <a:pt x="2921" y="3477"/>
                    <a:pt x="2725" y="3546"/>
                    <a:pt x="2525" y="3546"/>
                  </a:cubicBezTo>
                  <a:cubicBezTo>
                    <a:pt x="2499" y="3546"/>
                    <a:pt x="2469" y="3546"/>
                    <a:pt x="2442" y="3543"/>
                  </a:cubicBezTo>
                  <a:cubicBezTo>
                    <a:pt x="2212" y="3523"/>
                    <a:pt x="2000" y="3410"/>
                    <a:pt x="1853" y="3230"/>
                  </a:cubicBezTo>
                  <a:cubicBezTo>
                    <a:pt x="1683"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9" name="Google Shape;10289;p38"/>
            <p:cNvSpPr/>
            <p:nvPr/>
          </p:nvSpPr>
          <p:spPr>
            <a:xfrm rot="-5400000">
              <a:off x="30022" y="4313034"/>
              <a:ext cx="92491" cy="107739"/>
            </a:xfrm>
            <a:custGeom>
              <a:avLst/>
              <a:gdLst/>
              <a:ahLst/>
              <a:cxnLst/>
              <a:rect l="l" t="t" r="r" b="b"/>
              <a:pathLst>
                <a:path w="2220" h="2586" extrusionOk="0">
                  <a:moveTo>
                    <a:pt x="2093" y="1"/>
                  </a:moveTo>
                  <a:cubicBezTo>
                    <a:pt x="2059" y="4"/>
                    <a:pt x="2029" y="17"/>
                    <a:pt x="2010" y="44"/>
                  </a:cubicBezTo>
                  <a:lnTo>
                    <a:pt x="40" y="2403"/>
                  </a:lnTo>
                  <a:cubicBezTo>
                    <a:pt x="0" y="2449"/>
                    <a:pt x="7" y="2519"/>
                    <a:pt x="53" y="2559"/>
                  </a:cubicBezTo>
                  <a:cubicBezTo>
                    <a:pt x="74" y="2577"/>
                    <a:pt x="99" y="2585"/>
                    <a:pt x="124" y="2585"/>
                  </a:cubicBezTo>
                  <a:cubicBezTo>
                    <a:pt x="156" y="2585"/>
                    <a:pt x="187" y="2572"/>
                    <a:pt x="210" y="2546"/>
                  </a:cubicBezTo>
                  <a:lnTo>
                    <a:pt x="2179" y="187"/>
                  </a:lnTo>
                  <a:cubicBezTo>
                    <a:pt x="2219" y="140"/>
                    <a:pt x="2212" y="67"/>
                    <a:pt x="2166" y="31"/>
                  </a:cubicBezTo>
                  <a:cubicBezTo>
                    <a:pt x="2146"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0" name="Google Shape;10290;p38"/>
            <p:cNvSpPr/>
            <p:nvPr/>
          </p:nvSpPr>
          <p:spPr>
            <a:xfrm rot="-5400000">
              <a:off x="101807" y="4202587"/>
              <a:ext cx="9332" cy="158734"/>
            </a:xfrm>
            <a:custGeom>
              <a:avLst/>
              <a:gdLst/>
              <a:ahLst/>
              <a:cxnLst/>
              <a:rect l="l" t="t" r="r" b="b"/>
              <a:pathLst>
                <a:path w="224" h="3810" extrusionOk="0">
                  <a:moveTo>
                    <a:pt x="114" y="1"/>
                  </a:moveTo>
                  <a:cubicBezTo>
                    <a:pt x="50" y="1"/>
                    <a:pt x="1" y="51"/>
                    <a:pt x="1" y="110"/>
                  </a:cubicBezTo>
                  <a:lnTo>
                    <a:pt x="1" y="3697"/>
                  </a:lnTo>
                  <a:cubicBezTo>
                    <a:pt x="1" y="3760"/>
                    <a:pt x="50" y="3810"/>
                    <a:pt x="114" y="3810"/>
                  </a:cubicBezTo>
                  <a:cubicBezTo>
                    <a:pt x="174" y="3807"/>
                    <a:pt x="223" y="3757"/>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1" name="Google Shape;10291;p38"/>
            <p:cNvSpPr/>
            <p:nvPr/>
          </p:nvSpPr>
          <p:spPr>
            <a:xfrm rot="-5400000">
              <a:off x="31293" y="4141031"/>
              <a:ext cx="89824" cy="107614"/>
            </a:xfrm>
            <a:custGeom>
              <a:avLst/>
              <a:gdLst/>
              <a:ahLst/>
              <a:cxnLst/>
              <a:rect l="l" t="t" r="r" b="b"/>
              <a:pathLst>
                <a:path w="2156" h="2583" extrusionOk="0">
                  <a:moveTo>
                    <a:pt x="126" y="1"/>
                  </a:moveTo>
                  <a:cubicBezTo>
                    <a:pt x="100" y="1"/>
                    <a:pt x="77" y="11"/>
                    <a:pt x="57" y="27"/>
                  </a:cubicBezTo>
                  <a:cubicBezTo>
                    <a:pt x="7" y="64"/>
                    <a:pt x="0" y="134"/>
                    <a:pt x="40" y="184"/>
                  </a:cubicBezTo>
                  <a:lnTo>
                    <a:pt x="1943" y="2542"/>
                  </a:lnTo>
                  <a:cubicBezTo>
                    <a:pt x="1966" y="2569"/>
                    <a:pt x="1998" y="2582"/>
                    <a:pt x="2030" y="2582"/>
                  </a:cubicBezTo>
                  <a:cubicBezTo>
                    <a:pt x="2055" y="2582"/>
                    <a:pt x="2079" y="2575"/>
                    <a:pt x="2099" y="2559"/>
                  </a:cubicBezTo>
                  <a:cubicBezTo>
                    <a:pt x="2149" y="2519"/>
                    <a:pt x="2156" y="2449"/>
                    <a:pt x="2116" y="2403"/>
                  </a:cubicBezTo>
                  <a:lnTo>
                    <a:pt x="213" y="44"/>
                  </a:lnTo>
                  <a:cubicBezTo>
                    <a:pt x="190" y="17"/>
                    <a:pt x="16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2" name="Google Shape;10292;p38"/>
            <p:cNvSpPr/>
            <p:nvPr/>
          </p:nvSpPr>
          <p:spPr>
            <a:xfrm rot="-5400000">
              <a:off x="174300" y="4346198"/>
              <a:ext cx="22498" cy="22498"/>
            </a:xfrm>
            <a:custGeom>
              <a:avLst/>
              <a:gdLst/>
              <a:ahLst/>
              <a:cxnLst/>
              <a:rect l="l" t="t" r="r" b="b"/>
              <a:pathLst>
                <a:path w="540" h="540" extrusionOk="0">
                  <a:moveTo>
                    <a:pt x="270" y="1"/>
                  </a:moveTo>
                  <a:cubicBezTo>
                    <a:pt x="121" y="1"/>
                    <a:pt x="1" y="124"/>
                    <a:pt x="1" y="270"/>
                  </a:cubicBezTo>
                  <a:cubicBezTo>
                    <a:pt x="1" y="420"/>
                    <a:pt x="121" y="540"/>
                    <a:pt x="270" y="540"/>
                  </a:cubicBezTo>
                  <a:cubicBezTo>
                    <a:pt x="417" y="540"/>
                    <a:pt x="540" y="420"/>
                    <a:pt x="540" y="270"/>
                  </a:cubicBezTo>
                  <a:cubicBezTo>
                    <a:pt x="540" y="124"/>
                    <a:pt x="41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3" name="Google Shape;10293;p38"/>
            <p:cNvSpPr/>
            <p:nvPr/>
          </p:nvSpPr>
          <p:spPr>
            <a:xfrm rot="-5400000">
              <a:off x="53853" y="4448313"/>
              <a:ext cx="22373" cy="22373"/>
            </a:xfrm>
            <a:custGeom>
              <a:avLst/>
              <a:gdLst/>
              <a:ahLst/>
              <a:cxnLst/>
              <a:rect l="l" t="t" r="r" b="b"/>
              <a:pathLst>
                <a:path w="537" h="537" extrusionOk="0">
                  <a:moveTo>
                    <a:pt x="270" y="1"/>
                  </a:moveTo>
                  <a:cubicBezTo>
                    <a:pt x="120" y="1"/>
                    <a:pt x="0" y="121"/>
                    <a:pt x="0" y="267"/>
                  </a:cubicBezTo>
                  <a:cubicBezTo>
                    <a:pt x="0" y="417"/>
                    <a:pt x="120" y="536"/>
                    <a:pt x="270" y="536"/>
                  </a:cubicBezTo>
                  <a:cubicBezTo>
                    <a:pt x="416" y="536"/>
                    <a:pt x="536" y="417"/>
                    <a:pt x="536" y="267"/>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4" name="Google Shape;10294;p38"/>
            <p:cNvSpPr/>
            <p:nvPr/>
          </p:nvSpPr>
          <p:spPr>
            <a:xfrm rot="-5400000">
              <a:off x="53791" y="4094119"/>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16" y="536"/>
                    <a:pt x="540" y="417"/>
                    <a:pt x="540" y="267"/>
                  </a:cubicBezTo>
                  <a:cubicBezTo>
                    <a:pt x="540"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5" name="Google Shape;10295;p38"/>
            <p:cNvSpPr/>
            <p:nvPr/>
          </p:nvSpPr>
          <p:spPr>
            <a:xfrm rot="-5400000">
              <a:off x="174362" y="4196817"/>
              <a:ext cx="22373" cy="22498"/>
            </a:xfrm>
            <a:custGeom>
              <a:avLst/>
              <a:gdLst/>
              <a:ahLst/>
              <a:cxnLst/>
              <a:rect l="l" t="t" r="r" b="b"/>
              <a:pathLst>
                <a:path w="537" h="540" extrusionOk="0">
                  <a:moveTo>
                    <a:pt x="270" y="1"/>
                  </a:moveTo>
                  <a:cubicBezTo>
                    <a:pt x="120" y="1"/>
                    <a:pt x="0" y="124"/>
                    <a:pt x="0" y="270"/>
                  </a:cubicBezTo>
                  <a:cubicBezTo>
                    <a:pt x="0" y="420"/>
                    <a:pt x="120" y="540"/>
                    <a:pt x="270" y="540"/>
                  </a:cubicBezTo>
                  <a:cubicBezTo>
                    <a:pt x="416" y="540"/>
                    <a:pt x="536" y="420"/>
                    <a:pt x="536" y="270"/>
                  </a:cubicBezTo>
                  <a:cubicBezTo>
                    <a:pt x="536"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6" name="Google Shape;10296;p38"/>
            <p:cNvSpPr/>
            <p:nvPr/>
          </p:nvSpPr>
          <p:spPr>
            <a:xfrm rot="-5400000">
              <a:off x="-76071" y="3509761"/>
              <a:ext cx="584150" cy="405459"/>
            </a:xfrm>
            <a:custGeom>
              <a:avLst/>
              <a:gdLst/>
              <a:ahLst/>
              <a:cxnLst/>
              <a:rect l="l" t="t" r="r" b="b"/>
              <a:pathLst>
                <a:path w="14021" h="9732" extrusionOk="0">
                  <a:moveTo>
                    <a:pt x="849" y="0"/>
                  </a:moveTo>
                  <a:cubicBezTo>
                    <a:pt x="177" y="1181"/>
                    <a:pt x="1" y="2372"/>
                    <a:pt x="360" y="3407"/>
                  </a:cubicBezTo>
                  <a:cubicBezTo>
                    <a:pt x="779" y="4611"/>
                    <a:pt x="1860" y="5509"/>
                    <a:pt x="3491" y="6002"/>
                  </a:cubicBezTo>
                  <a:cubicBezTo>
                    <a:pt x="6681" y="6970"/>
                    <a:pt x="6901" y="8706"/>
                    <a:pt x="6901" y="8723"/>
                  </a:cubicBezTo>
                  <a:lnTo>
                    <a:pt x="7007" y="9731"/>
                  </a:lnTo>
                  <a:lnTo>
                    <a:pt x="7120" y="8726"/>
                  </a:lnTo>
                  <a:cubicBezTo>
                    <a:pt x="7124" y="8706"/>
                    <a:pt x="7356" y="6967"/>
                    <a:pt x="10534" y="6002"/>
                  </a:cubicBezTo>
                  <a:cubicBezTo>
                    <a:pt x="12161" y="5509"/>
                    <a:pt x="13242" y="4611"/>
                    <a:pt x="13661" y="3407"/>
                  </a:cubicBezTo>
                  <a:cubicBezTo>
                    <a:pt x="14020" y="2372"/>
                    <a:pt x="13847" y="1181"/>
                    <a:pt x="13172" y="0"/>
                  </a:cubicBezTo>
                  <a:lnTo>
                    <a:pt x="12912" y="0"/>
                  </a:lnTo>
                  <a:cubicBezTo>
                    <a:pt x="13608" y="1161"/>
                    <a:pt x="13801" y="2332"/>
                    <a:pt x="13455" y="3334"/>
                  </a:cubicBezTo>
                  <a:cubicBezTo>
                    <a:pt x="13059" y="4468"/>
                    <a:pt x="12027" y="5316"/>
                    <a:pt x="10470" y="5789"/>
                  </a:cubicBezTo>
                  <a:cubicBezTo>
                    <a:pt x="8035" y="6527"/>
                    <a:pt x="7257" y="7702"/>
                    <a:pt x="7011" y="8311"/>
                  </a:cubicBezTo>
                  <a:cubicBezTo>
                    <a:pt x="6764" y="7702"/>
                    <a:pt x="5989" y="6527"/>
                    <a:pt x="3554" y="5789"/>
                  </a:cubicBezTo>
                  <a:cubicBezTo>
                    <a:pt x="1997" y="5316"/>
                    <a:pt x="966" y="4468"/>
                    <a:pt x="570" y="3334"/>
                  </a:cubicBezTo>
                  <a:cubicBezTo>
                    <a:pt x="220"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7" name="Google Shape;10297;p38"/>
            <p:cNvSpPr/>
            <p:nvPr/>
          </p:nvSpPr>
          <p:spPr>
            <a:xfrm rot="-5400000">
              <a:off x="-60198" y="3541174"/>
              <a:ext cx="489451" cy="342507"/>
            </a:xfrm>
            <a:custGeom>
              <a:avLst/>
              <a:gdLst/>
              <a:ahLst/>
              <a:cxnLst/>
              <a:rect l="l" t="t" r="r" b="b"/>
              <a:pathLst>
                <a:path w="11748" h="8221" extrusionOk="0">
                  <a:moveTo>
                    <a:pt x="666" y="0"/>
                  </a:moveTo>
                  <a:cubicBezTo>
                    <a:pt x="137" y="965"/>
                    <a:pt x="1" y="1936"/>
                    <a:pt x="297" y="2781"/>
                  </a:cubicBezTo>
                  <a:cubicBezTo>
                    <a:pt x="649" y="3793"/>
                    <a:pt x="1558" y="4548"/>
                    <a:pt x="2925" y="4964"/>
                  </a:cubicBezTo>
                  <a:cubicBezTo>
                    <a:pt x="5566" y="5766"/>
                    <a:pt x="5763" y="7209"/>
                    <a:pt x="5763" y="7223"/>
                  </a:cubicBezTo>
                  <a:lnTo>
                    <a:pt x="5879" y="8221"/>
                  </a:lnTo>
                  <a:lnTo>
                    <a:pt x="5986" y="7223"/>
                  </a:lnTo>
                  <a:cubicBezTo>
                    <a:pt x="5986" y="7209"/>
                    <a:pt x="6182" y="5766"/>
                    <a:pt x="8823" y="4964"/>
                  </a:cubicBezTo>
                  <a:cubicBezTo>
                    <a:pt x="10191" y="4548"/>
                    <a:pt x="11099" y="3793"/>
                    <a:pt x="11452" y="2781"/>
                  </a:cubicBezTo>
                  <a:cubicBezTo>
                    <a:pt x="11748" y="1936"/>
                    <a:pt x="11611" y="965"/>
                    <a:pt x="11082" y="0"/>
                  </a:cubicBezTo>
                  <a:lnTo>
                    <a:pt x="10830" y="0"/>
                  </a:lnTo>
                  <a:cubicBezTo>
                    <a:pt x="11379" y="945"/>
                    <a:pt x="11525" y="1893"/>
                    <a:pt x="11242" y="2708"/>
                  </a:cubicBezTo>
                  <a:cubicBezTo>
                    <a:pt x="10916" y="3650"/>
                    <a:pt x="10058" y="4358"/>
                    <a:pt x="8760" y="4751"/>
                  </a:cubicBezTo>
                  <a:cubicBezTo>
                    <a:pt x="6771" y="5356"/>
                    <a:pt x="6099" y="6308"/>
                    <a:pt x="5876" y="6830"/>
                  </a:cubicBezTo>
                  <a:cubicBezTo>
                    <a:pt x="5650" y="6304"/>
                    <a:pt x="4978" y="5353"/>
                    <a:pt x="2988" y="4751"/>
                  </a:cubicBezTo>
                  <a:cubicBezTo>
                    <a:pt x="1691" y="4358"/>
                    <a:pt x="832" y="3650"/>
                    <a:pt x="506" y="2708"/>
                  </a:cubicBezTo>
                  <a:cubicBezTo>
                    <a:pt x="223" y="1893"/>
                    <a:pt x="370" y="945"/>
                    <a:pt x="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8" name="Google Shape;10298;p38"/>
            <p:cNvSpPr/>
            <p:nvPr/>
          </p:nvSpPr>
          <p:spPr>
            <a:xfrm rot="-5400000">
              <a:off x="73268" y="3610855"/>
              <a:ext cx="91116" cy="203105"/>
            </a:xfrm>
            <a:custGeom>
              <a:avLst/>
              <a:gdLst/>
              <a:ahLst/>
              <a:cxnLst/>
              <a:rect l="l" t="t" r="r" b="b"/>
              <a:pathLst>
                <a:path w="2187" h="4875" extrusionOk="0">
                  <a:moveTo>
                    <a:pt x="1092" y="223"/>
                  </a:moveTo>
                  <a:cubicBezTo>
                    <a:pt x="1464" y="223"/>
                    <a:pt x="1963" y="3041"/>
                    <a:pt x="1963" y="3780"/>
                  </a:cubicBezTo>
                  <a:lnTo>
                    <a:pt x="1966" y="3780"/>
                  </a:lnTo>
                  <a:cubicBezTo>
                    <a:pt x="1963" y="4262"/>
                    <a:pt x="1574" y="4651"/>
                    <a:pt x="1092" y="4651"/>
                  </a:cubicBezTo>
                  <a:cubicBezTo>
                    <a:pt x="612" y="4651"/>
                    <a:pt x="220" y="4262"/>
                    <a:pt x="220" y="3780"/>
                  </a:cubicBezTo>
                  <a:cubicBezTo>
                    <a:pt x="220" y="3041"/>
                    <a:pt x="716"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9" name="Google Shape;10299;p38"/>
            <p:cNvSpPr/>
            <p:nvPr/>
          </p:nvSpPr>
          <p:spPr>
            <a:xfrm rot="-5400000">
              <a:off x="13587" y="3732238"/>
              <a:ext cx="156401" cy="157026"/>
            </a:xfrm>
            <a:custGeom>
              <a:avLst/>
              <a:gdLst/>
              <a:ahLst/>
              <a:cxnLst/>
              <a:rect l="l" t="t" r="r" b="b"/>
              <a:pathLst>
                <a:path w="3754" h="3769" extrusionOk="0">
                  <a:moveTo>
                    <a:pt x="2722" y="0"/>
                  </a:moveTo>
                  <a:cubicBezTo>
                    <a:pt x="1794" y="569"/>
                    <a:pt x="543" y="1787"/>
                    <a:pt x="383" y="1980"/>
                  </a:cubicBezTo>
                  <a:cubicBezTo>
                    <a:pt x="0" y="2449"/>
                    <a:pt x="64" y="3134"/>
                    <a:pt x="529" y="3520"/>
                  </a:cubicBezTo>
                  <a:cubicBezTo>
                    <a:pt x="733" y="3687"/>
                    <a:pt x="979" y="3769"/>
                    <a:pt x="1224" y="3769"/>
                  </a:cubicBezTo>
                  <a:cubicBezTo>
                    <a:pt x="1539" y="3769"/>
                    <a:pt x="1851" y="3634"/>
                    <a:pt x="2066" y="3373"/>
                  </a:cubicBezTo>
                  <a:cubicBezTo>
                    <a:pt x="2246" y="3157"/>
                    <a:pt x="2748" y="2375"/>
                    <a:pt x="3154" y="1600"/>
                  </a:cubicBezTo>
                  <a:cubicBezTo>
                    <a:pt x="3633" y="692"/>
                    <a:pt x="3753" y="240"/>
                    <a:pt x="3736" y="0"/>
                  </a:cubicBezTo>
                  <a:lnTo>
                    <a:pt x="3524" y="0"/>
                  </a:lnTo>
                  <a:cubicBezTo>
                    <a:pt x="3613" y="462"/>
                    <a:pt x="2339" y="2695"/>
                    <a:pt x="1897" y="3230"/>
                  </a:cubicBezTo>
                  <a:cubicBezTo>
                    <a:pt x="1730" y="3430"/>
                    <a:pt x="1484" y="3546"/>
                    <a:pt x="1225" y="3546"/>
                  </a:cubicBezTo>
                  <a:cubicBezTo>
                    <a:pt x="1022" y="3546"/>
                    <a:pt x="825" y="3477"/>
                    <a:pt x="672" y="3347"/>
                  </a:cubicBezTo>
                  <a:cubicBezTo>
                    <a:pt x="300" y="3041"/>
                    <a:pt x="250" y="2492"/>
                    <a:pt x="553" y="2123"/>
                  </a:cubicBezTo>
                  <a:cubicBezTo>
                    <a:pt x="935" y="1660"/>
                    <a:pt x="2439"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0" name="Google Shape;10300;p38"/>
            <p:cNvSpPr/>
            <p:nvPr/>
          </p:nvSpPr>
          <p:spPr>
            <a:xfrm rot="-5400000">
              <a:off x="15920" y="3538799"/>
              <a:ext cx="151818" cy="157109"/>
            </a:xfrm>
            <a:custGeom>
              <a:avLst/>
              <a:gdLst/>
              <a:ahLst/>
              <a:cxnLst/>
              <a:rect l="l" t="t" r="r" b="b"/>
              <a:pathLst>
                <a:path w="3644" h="3771" extrusionOk="0">
                  <a:moveTo>
                    <a:pt x="14" y="0"/>
                  </a:moveTo>
                  <a:cubicBezTo>
                    <a:pt x="1" y="240"/>
                    <a:pt x="117" y="692"/>
                    <a:pt x="596" y="1600"/>
                  </a:cubicBezTo>
                  <a:cubicBezTo>
                    <a:pt x="1002" y="2375"/>
                    <a:pt x="1505" y="3154"/>
                    <a:pt x="1684" y="3373"/>
                  </a:cubicBezTo>
                  <a:cubicBezTo>
                    <a:pt x="1867" y="3596"/>
                    <a:pt x="2133" y="3739"/>
                    <a:pt x="2423" y="3766"/>
                  </a:cubicBezTo>
                  <a:cubicBezTo>
                    <a:pt x="2457" y="3769"/>
                    <a:pt x="2491" y="3771"/>
                    <a:pt x="2526" y="3771"/>
                  </a:cubicBezTo>
                  <a:cubicBezTo>
                    <a:pt x="2779" y="3771"/>
                    <a:pt x="3025" y="3684"/>
                    <a:pt x="3221" y="3520"/>
                  </a:cubicBezTo>
                  <a:cubicBezTo>
                    <a:pt x="3448" y="3337"/>
                    <a:pt x="3587" y="3071"/>
                    <a:pt x="3614" y="2781"/>
                  </a:cubicBezTo>
                  <a:cubicBezTo>
                    <a:pt x="3644" y="2492"/>
                    <a:pt x="3554" y="2206"/>
                    <a:pt x="3371" y="1983"/>
                  </a:cubicBezTo>
                  <a:cubicBezTo>
                    <a:pt x="3191" y="1767"/>
                    <a:pt x="2519" y="1128"/>
                    <a:pt x="1834" y="579"/>
                  </a:cubicBezTo>
                  <a:cubicBezTo>
                    <a:pt x="1581" y="373"/>
                    <a:pt x="1315" y="180"/>
                    <a:pt x="1042" y="3"/>
                  </a:cubicBezTo>
                  <a:lnTo>
                    <a:pt x="583" y="3"/>
                  </a:lnTo>
                  <a:cubicBezTo>
                    <a:pt x="796" y="100"/>
                    <a:pt x="1139" y="306"/>
                    <a:pt x="1694" y="752"/>
                  </a:cubicBezTo>
                  <a:cubicBezTo>
                    <a:pt x="2360" y="1281"/>
                    <a:pt x="3028" y="1920"/>
                    <a:pt x="3198" y="2123"/>
                  </a:cubicBezTo>
                  <a:cubicBezTo>
                    <a:pt x="3344" y="2302"/>
                    <a:pt x="3414" y="2532"/>
                    <a:pt x="3394" y="2761"/>
                  </a:cubicBezTo>
                  <a:cubicBezTo>
                    <a:pt x="3371" y="2991"/>
                    <a:pt x="3258" y="3204"/>
                    <a:pt x="3082" y="3350"/>
                  </a:cubicBezTo>
                  <a:cubicBezTo>
                    <a:pt x="2925" y="3480"/>
                    <a:pt x="2729" y="3550"/>
                    <a:pt x="2529" y="3550"/>
                  </a:cubicBezTo>
                  <a:cubicBezTo>
                    <a:pt x="2503" y="3550"/>
                    <a:pt x="2473" y="3546"/>
                    <a:pt x="2446" y="3546"/>
                  </a:cubicBezTo>
                  <a:cubicBezTo>
                    <a:pt x="2213" y="3523"/>
                    <a:pt x="2004" y="3410"/>
                    <a:pt x="1857" y="3234"/>
                  </a:cubicBezTo>
                  <a:cubicBezTo>
                    <a:pt x="1688" y="3027"/>
                    <a:pt x="1189" y="2249"/>
                    <a:pt x="793" y="1497"/>
                  </a:cubicBezTo>
                  <a:cubicBezTo>
                    <a:pt x="267" y="496"/>
                    <a:pt x="221" y="13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1" name="Google Shape;10301;p38"/>
            <p:cNvSpPr/>
            <p:nvPr/>
          </p:nvSpPr>
          <p:spPr>
            <a:xfrm rot="-5400000">
              <a:off x="30106" y="3743591"/>
              <a:ext cx="92324" cy="107739"/>
            </a:xfrm>
            <a:custGeom>
              <a:avLst/>
              <a:gdLst/>
              <a:ahLst/>
              <a:cxnLst/>
              <a:rect l="l" t="t" r="r" b="b"/>
              <a:pathLst>
                <a:path w="2216" h="2586" extrusionOk="0">
                  <a:moveTo>
                    <a:pt x="2090" y="1"/>
                  </a:moveTo>
                  <a:cubicBezTo>
                    <a:pt x="2056" y="4"/>
                    <a:pt x="2026" y="17"/>
                    <a:pt x="2006" y="44"/>
                  </a:cubicBezTo>
                  <a:lnTo>
                    <a:pt x="37" y="2403"/>
                  </a:lnTo>
                  <a:cubicBezTo>
                    <a:pt x="0" y="2449"/>
                    <a:pt x="7" y="2519"/>
                    <a:pt x="53" y="2559"/>
                  </a:cubicBezTo>
                  <a:cubicBezTo>
                    <a:pt x="74" y="2577"/>
                    <a:pt x="99" y="2585"/>
                    <a:pt x="124" y="2585"/>
                  </a:cubicBezTo>
                  <a:cubicBezTo>
                    <a:pt x="156" y="2585"/>
                    <a:pt x="188" y="2572"/>
                    <a:pt x="210" y="2546"/>
                  </a:cubicBezTo>
                  <a:lnTo>
                    <a:pt x="2179" y="187"/>
                  </a:lnTo>
                  <a:cubicBezTo>
                    <a:pt x="2216" y="140"/>
                    <a:pt x="2209" y="70"/>
                    <a:pt x="2163" y="31"/>
                  </a:cubicBezTo>
                  <a:cubicBezTo>
                    <a:pt x="2143" y="11"/>
                    <a:pt x="2116" y="1"/>
                    <a:pt x="2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2" name="Google Shape;10302;p38"/>
            <p:cNvSpPr/>
            <p:nvPr/>
          </p:nvSpPr>
          <p:spPr>
            <a:xfrm rot="-5400000">
              <a:off x="101807" y="3633061"/>
              <a:ext cx="9332" cy="158734"/>
            </a:xfrm>
            <a:custGeom>
              <a:avLst/>
              <a:gdLst/>
              <a:ahLst/>
              <a:cxnLst/>
              <a:rect l="l" t="t" r="r" b="b"/>
              <a:pathLst>
                <a:path w="224" h="3810" extrusionOk="0">
                  <a:moveTo>
                    <a:pt x="111" y="1"/>
                  </a:moveTo>
                  <a:cubicBezTo>
                    <a:pt x="51" y="1"/>
                    <a:pt x="1" y="51"/>
                    <a:pt x="1" y="110"/>
                  </a:cubicBezTo>
                  <a:lnTo>
                    <a:pt x="1" y="3697"/>
                  </a:lnTo>
                  <a:cubicBezTo>
                    <a:pt x="1" y="3757"/>
                    <a:pt x="51" y="3810"/>
                    <a:pt x="111" y="3810"/>
                  </a:cubicBezTo>
                  <a:cubicBezTo>
                    <a:pt x="174" y="3810"/>
                    <a:pt x="224" y="3757"/>
                    <a:pt x="224" y="3697"/>
                  </a:cubicBezTo>
                  <a:lnTo>
                    <a:pt x="224" y="110"/>
                  </a:lnTo>
                  <a:cubicBezTo>
                    <a:pt x="224" y="51"/>
                    <a:pt x="174"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3" name="Google Shape;10303;p38"/>
            <p:cNvSpPr/>
            <p:nvPr/>
          </p:nvSpPr>
          <p:spPr>
            <a:xfrm rot="-5400000">
              <a:off x="31356" y="3571567"/>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6" y="2582"/>
                    <a:pt x="2028" y="2582"/>
                  </a:cubicBezTo>
                  <a:cubicBezTo>
                    <a:pt x="2053" y="2582"/>
                    <a:pt x="2078" y="2575"/>
                    <a:pt x="2099" y="2559"/>
                  </a:cubicBezTo>
                  <a:cubicBezTo>
                    <a:pt x="2146" y="2519"/>
                    <a:pt x="2153" y="2449"/>
                    <a:pt x="2116" y="2403"/>
                  </a:cubicBezTo>
                  <a:lnTo>
                    <a:pt x="210" y="44"/>
                  </a:lnTo>
                  <a:cubicBezTo>
                    <a:pt x="190" y="17"/>
                    <a:pt x="157"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4" name="Google Shape;10304;p38"/>
            <p:cNvSpPr/>
            <p:nvPr/>
          </p:nvSpPr>
          <p:spPr>
            <a:xfrm rot="-5400000">
              <a:off x="174383" y="3776713"/>
              <a:ext cx="22331" cy="22498"/>
            </a:xfrm>
            <a:custGeom>
              <a:avLst/>
              <a:gdLst/>
              <a:ahLst/>
              <a:cxnLst/>
              <a:rect l="l" t="t" r="r" b="b"/>
              <a:pathLst>
                <a:path w="536" h="540" extrusionOk="0">
                  <a:moveTo>
                    <a:pt x="266" y="1"/>
                  </a:moveTo>
                  <a:cubicBezTo>
                    <a:pt x="120" y="1"/>
                    <a:pt x="0" y="121"/>
                    <a:pt x="0" y="270"/>
                  </a:cubicBezTo>
                  <a:cubicBezTo>
                    <a:pt x="0" y="420"/>
                    <a:pt x="120" y="540"/>
                    <a:pt x="266" y="540"/>
                  </a:cubicBezTo>
                  <a:cubicBezTo>
                    <a:pt x="416" y="540"/>
                    <a:pt x="536" y="420"/>
                    <a:pt x="536" y="270"/>
                  </a:cubicBezTo>
                  <a:cubicBezTo>
                    <a:pt x="536" y="124"/>
                    <a:pt x="416"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5" name="Google Shape;10305;p38"/>
            <p:cNvSpPr/>
            <p:nvPr/>
          </p:nvSpPr>
          <p:spPr>
            <a:xfrm rot="-5400000">
              <a:off x="53791" y="3878849"/>
              <a:ext cx="22498" cy="22373"/>
            </a:xfrm>
            <a:custGeom>
              <a:avLst/>
              <a:gdLst/>
              <a:ahLst/>
              <a:cxnLst/>
              <a:rect l="l" t="t" r="r" b="b"/>
              <a:pathLst>
                <a:path w="540" h="537" extrusionOk="0">
                  <a:moveTo>
                    <a:pt x="267" y="1"/>
                  </a:moveTo>
                  <a:cubicBezTo>
                    <a:pt x="120" y="1"/>
                    <a:pt x="0" y="119"/>
                    <a:pt x="0" y="267"/>
                  </a:cubicBezTo>
                  <a:cubicBezTo>
                    <a:pt x="0" y="417"/>
                    <a:pt x="120" y="536"/>
                    <a:pt x="270" y="536"/>
                  </a:cubicBezTo>
                  <a:cubicBezTo>
                    <a:pt x="272" y="536"/>
                    <a:pt x="274" y="536"/>
                    <a:pt x="276" y="536"/>
                  </a:cubicBezTo>
                  <a:cubicBezTo>
                    <a:pt x="423" y="536"/>
                    <a:pt x="539" y="415"/>
                    <a:pt x="539" y="267"/>
                  </a:cubicBezTo>
                  <a:cubicBezTo>
                    <a:pt x="539" y="121"/>
                    <a:pt x="419" y="1"/>
                    <a:pt x="273" y="1"/>
                  </a:cubicBezTo>
                  <a:cubicBezTo>
                    <a:pt x="271" y="1"/>
                    <a:pt x="26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6" name="Google Shape;10306;p38"/>
            <p:cNvSpPr/>
            <p:nvPr/>
          </p:nvSpPr>
          <p:spPr>
            <a:xfrm rot="-5400000">
              <a:off x="53853" y="3524655"/>
              <a:ext cx="22373" cy="22373"/>
            </a:xfrm>
            <a:custGeom>
              <a:avLst/>
              <a:gdLst/>
              <a:ahLst/>
              <a:cxnLst/>
              <a:rect l="l" t="t" r="r" b="b"/>
              <a:pathLst>
                <a:path w="537" h="537" extrusionOk="0">
                  <a:moveTo>
                    <a:pt x="267" y="1"/>
                  </a:moveTo>
                  <a:cubicBezTo>
                    <a:pt x="121" y="1"/>
                    <a:pt x="1" y="121"/>
                    <a:pt x="1" y="267"/>
                  </a:cubicBezTo>
                  <a:cubicBezTo>
                    <a:pt x="1" y="417"/>
                    <a:pt x="121" y="536"/>
                    <a:pt x="267" y="536"/>
                  </a:cubicBezTo>
                  <a:cubicBezTo>
                    <a:pt x="417" y="536"/>
                    <a:pt x="536" y="417"/>
                    <a:pt x="536" y="267"/>
                  </a:cubicBezTo>
                  <a:cubicBezTo>
                    <a:pt x="536" y="121"/>
                    <a:pt x="41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7" name="Google Shape;10307;p38"/>
            <p:cNvSpPr/>
            <p:nvPr/>
          </p:nvSpPr>
          <p:spPr>
            <a:xfrm rot="-5400000">
              <a:off x="174300" y="3627353"/>
              <a:ext cx="22498" cy="22498"/>
            </a:xfrm>
            <a:custGeom>
              <a:avLst/>
              <a:gdLst/>
              <a:ahLst/>
              <a:cxnLst/>
              <a:rect l="l" t="t" r="r" b="b"/>
              <a:pathLst>
                <a:path w="540" h="540" extrusionOk="0">
                  <a:moveTo>
                    <a:pt x="270" y="1"/>
                  </a:moveTo>
                  <a:cubicBezTo>
                    <a:pt x="123" y="1"/>
                    <a:pt x="0" y="124"/>
                    <a:pt x="0" y="270"/>
                  </a:cubicBezTo>
                  <a:cubicBezTo>
                    <a:pt x="0" y="420"/>
                    <a:pt x="123" y="540"/>
                    <a:pt x="270" y="540"/>
                  </a:cubicBezTo>
                  <a:cubicBezTo>
                    <a:pt x="419" y="540"/>
                    <a:pt x="539" y="420"/>
                    <a:pt x="539" y="270"/>
                  </a:cubicBezTo>
                  <a:cubicBezTo>
                    <a:pt x="539" y="124"/>
                    <a:pt x="41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8" name="Google Shape;10308;p38"/>
            <p:cNvSpPr/>
            <p:nvPr/>
          </p:nvSpPr>
          <p:spPr>
            <a:xfrm rot="-5400000">
              <a:off x="-76134" y="2940297"/>
              <a:ext cx="584275" cy="405459"/>
            </a:xfrm>
            <a:custGeom>
              <a:avLst/>
              <a:gdLst/>
              <a:ahLst/>
              <a:cxnLst/>
              <a:rect l="l" t="t" r="r" b="b"/>
              <a:pathLst>
                <a:path w="14024" h="9732" extrusionOk="0">
                  <a:moveTo>
                    <a:pt x="849" y="0"/>
                  </a:moveTo>
                  <a:cubicBezTo>
                    <a:pt x="177" y="1181"/>
                    <a:pt x="1" y="2372"/>
                    <a:pt x="360" y="3407"/>
                  </a:cubicBezTo>
                  <a:cubicBezTo>
                    <a:pt x="779" y="4611"/>
                    <a:pt x="1860" y="5509"/>
                    <a:pt x="3491" y="6002"/>
                  </a:cubicBezTo>
                  <a:cubicBezTo>
                    <a:pt x="6681" y="6970"/>
                    <a:pt x="6901" y="8706"/>
                    <a:pt x="6901" y="8723"/>
                  </a:cubicBezTo>
                  <a:lnTo>
                    <a:pt x="7010" y="9731"/>
                  </a:lnTo>
                  <a:lnTo>
                    <a:pt x="7123" y="8726"/>
                  </a:lnTo>
                  <a:cubicBezTo>
                    <a:pt x="7123" y="8706"/>
                    <a:pt x="7356" y="6967"/>
                    <a:pt x="10534" y="6002"/>
                  </a:cubicBezTo>
                  <a:cubicBezTo>
                    <a:pt x="12164" y="5509"/>
                    <a:pt x="13245" y="4611"/>
                    <a:pt x="13664" y="3407"/>
                  </a:cubicBezTo>
                  <a:cubicBezTo>
                    <a:pt x="14023" y="2372"/>
                    <a:pt x="13847" y="1181"/>
                    <a:pt x="13175" y="0"/>
                  </a:cubicBezTo>
                  <a:lnTo>
                    <a:pt x="12916" y="0"/>
                  </a:lnTo>
                  <a:cubicBezTo>
                    <a:pt x="13611" y="1161"/>
                    <a:pt x="13804" y="2332"/>
                    <a:pt x="13455" y="3334"/>
                  </a:cubicBezTo>
                  <a:cubicBezTo>
                    <a:pt x="13059" y="4468"/>
                    <a:pt x="12027" y="5316"/>
                    <a:pt x="10470" y="5789"/>
                  </a:cubicBezTo>
                  <a:cubicBezTo>
                    <a:pt x="8035" y="6527"/>
                    <a:pt x="7257" y="7702"/>
                    <a:pt x="7014" y="8311"/>
                  </a:cubicBezTo>
                  <a:cubicBezTo>
                    <a:pt x="6768" y="7702"/>
                    <a:pt x="5989" y="6527"/>
                    <a:pt x="3554" y="5789"/>
                  </a:cubicBezTo>
                  <a:cubicBezTo>
                    <a:pt x="1997" y="5316"/>
                    <a:pt x="965" y="4468"/>
                    <a:pt x="570" y="3334"/>
                  </a:cubicBezTo>
                  <a:cubicBezTo>
                    <a:pt x="224" y="2332"/>
                    <a:pt x="416"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9" name="Google Shape;10309;p38"/>
            <p:cNvSpPr/>
            <p:nvPr/>
          </p:nvSpPr>
          <p:spPr>
            <a:xfrm rot="-5400000">
              <a:off x="-60135" y="2971710"/>
              <a:ext cx="489326" cy="342507"/>
            </a:xfrm>
            <a:custGeom>
              <a:avLst/>
              <a:gdLst/>
              <a:ahLst/>
              <a:cxnLst/>
              <a:rect l="l" t="t" r="r" b="b"/>
              <a:pathLst>
                <a:path w="11745" h="8221" extrusionOk="0">
                  <a:moveTo>
                    <a:pt x="663" y="0"/>
                  </a:moveTo>
                  <a:cubicBezTo>
                    <a:pt x="137" y="965"/>
                    <a:pt x="1" y="1936"/>
                    <a:pt x="293" y="2781"/>
                  </a:cubicBezTo>
                  <a:cubicBezTo>
                    <a:pt x="646" y="3793"/>
                    <a:pt x="1554" y="4548"/>
                    <a:pt x="2922" y="4964"/>
                  </a:cubicBezTo>
                  <a:cubicBezTo>
                    <a:pt x="5563" y="5766"/>
                    <a:pt x="5763" y="7209"/>
                    <a:pt x="5763" y="7223"/>
                  </a:cubicBezTo>
                  <a:lnTo>
                    <a:pt x="5876" y="8221"/>
                  </a:lnTo>
                  <a:lnTo>
                    <a:pt x="5982" y="7223"/>
                  </a:lnTo>
                  <a:cubicBezTo>
                    <a:pt x="5986" y="7209"/>
                    <a:pt x="6182" y="5766"/>
                    <a:pt x="8824" y="4964"/>
                  </a:cubicBezTo>
                  <a:cubicBezTo>
                    <a:pt x="10191" y="4548"/>
                    <a:pt x="11099" y="3793"/>
                    <a:pt x="11452" y="2781"/>
                  </a:cubicBezTo>
                  <a:cubicBezTo>
                    <a:pt x="11745" y="1936"/>
                    <a:pt x="11608" y="965"/>
                    <a:pt x="11083" y="0"/>
                  </a:cubicBezTo>
                  <a:lnTo>
                    <a:pt x="10830" y="0"/>
                  </a:lnTo>
                  <a:cubicBezTo>
                    <a:pt x="11375" y="945"/>
                    <a:pt x="11525" y="1893"/>
                    <a:pt x="11242" y="2708"/>
                  </a:cubicBezTo>
                  <a:cubicBezTo>
                    <a:pt x="10913" y="3650"/>
                    <a:pt x="10055" y="4358"/>
                    <a:pt x="8757" y="4751"/>
                  </a:cubicBezTo>
                  <a:cubicBezTo>
                    <a:pt x="6771" y="5356"/>
                    <a:pt x="6099" y="6308"/>
                    <a:pt x="5873" y="6830"/>
                  </a:cubicBezTo>
                  <a:cubicBezTo>
                    <a:pt x="5650" y="6304"/>
                    <a:pt x="4974" y="5353"/>
                    <a:pt x="2988" y="4751"/>
                  </a:cubicBezTo>
                  <a:cubicBezTo>
                    <a:pt x="1691" y="4358"/>
                    <a:pt x="832"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0" name="Google Shape;10310;p38"/>
            <p:cNvSpPr/>
            <p:nvPr/>
          </p:nvSpPr>
          <p:spPr>
            <a:xfrm rot="-5400000">
              <a:off x="73268" y="3041328"/>
              <a:ext cx="91116" cy="203105"/>
            </a:xfrm>
            <a:custGeom>
              <a:avLst/>
              <a:gdLst/>
              <a:ahLst/>
              <a:cxnLst/>
              <a:rect l="l" t="t" r="r" b="b"/>
              <a:pathLst>
                <a:path w="2187" h="4875" extrusionOk="0">
                  <a:moveTo>
                    <a:pt x="1092" y="223"/>
                  </a:moveTo>
                  <a:cubicBezTo>
                    <a:pt x="1464" y="223"/>
                    <a:pt x="1963" y="3041"/>
                    <a:pt x="1963" y="3780"/>
                  </a:cubicBezTo>
                  <a:cubicBezTo>
                    <a:pt x="1960" y="4259"/>
                    <a:pt x="1571" y="4648"/>
                    <a:pt x="1092" y="4651"/>
                  </a:cubicBezTo>
                  <a:cubicBezTo>
                    <a:pt x="613" y="4648"/>
                    <a:pt x="223" y="4262"/>
                    <a:pt x="220" y="3780"/>
                  </a:cubicBezTo>
                  <a:cubicBezTo>
                    <a:pt x="220" y="3041"/>
                    <a:pt x="719" y="223"/>
                    <a:pt x="1092" y="223"/>
                  </a:cubicBezTo>
                  <a:close/>
                  <a:moveTo>
                    <a:pt x="1092" y="0"/>
                  </a:moveTo>
                  <a:cubicBezTo>
                    <a:pt x="390" y="0"/>
                    <a:pt x="0" y="3421"/>
                    <a:pt x="0" y="3780"/>
                  </a:cubicBezTo>
                  <a:cubicBezTo>
                    <a:pt x="0" y="4382"/>
                    <a:pt x="490" y="4871"/>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1" name="Google Shape;10311;p38"/>
            <p:cNvSpPr/>
            <p:nvPr/>
          </p:nvSpPr>
          <p:spPr>
            <a:xfrm rot="-5400000">
              <a:off x="13607" y="3162858"/>
              <a:ext cx="156359" cy="157026"/>
            </a:xfrm>
            <a:custGeom>
              <a:avLst/>
              <a:gdLst/>
              <a:ahLst/>
              <a:cxnLst/>
              <a:rect l="l" t="t" r="r" b="b"/>
              <a:pathLst>
                <a:path w="3753" h="3769" extrusionOk="0">
                  <a:moveTo>
                    <a:pt x="2725" y="0"/>
                  </a:moveTo>
                  <a:cubicBezTo>
                    <a:pt x="1797" y="569"/>
                    <a:pt x="543" y="1787"/>
                    <a:pt x="383" y="1980"/>
                  </a:cubicBezTo>
                  <a:cubicBezTo>
                    <a:pt x="0" y="2445"/>
                    <a:pt x="67" y="3134"/>
                    <a:pt x="529" y="3520"/>
                  </a:cubicBezTo>
                  <a:cubicBezTo>
                    <a:pt x="733" y="3687"/>
                    <a:pt x="978" y="3768"/>
                    <a:pt x="1223" y="3768"/>
                  </a:cubicBezTo>
                  <a:cubicBezTo>
                    <a:pt x="1539" y="3768"/>
                    <a:pt x="1852" y="3633"/>
                    <a:pt x="2070" y="3370"/>
                  </a:cubicBezTo>
                  <a:cubicBezTo>
                    <a:pt x="2249" y="3154"/>
                    <a:pt x="2748" y="2375"/>
                    <a:pt x="3157" y="1597"/>
                  </a:cubicBezTo>
                  <a:cubicBezTo>
                    <a:pt x="3637" y="689"/>
                    <a:pt x="3753" y="240"/>
                    <a:pt x="3740" y="0"/>
                  </a:cubicBezTo>
                  <a:lnTo>
                    <a:pt x="3527" y="0"/>
                  </a:lnTo>
                  <a:cubicBezTo>
                    <a:pt x="3613" y="462"/>
                    <a:pt x="2342" y="2691"/>
                    <a:pt x="1900" y="3230"/>
                  </a:cubicBezTo>
                  <a:cubicBezTo>
                    <a:pt x="1734" y="3430"/>
                    <a:pt x="1487" y="3546"/>
                    <a:pt x="1228" y="3546"/>
                  </a:cubicBezTo>
                  <a:cubicBezTo>
                    <a:pt x="1025" y="3546"/>
                    <a:pt x="829" y="3477"/>
                    <a:pt x="672" y="3347"/>
                  </a:cubicBezTo>
                  <a:cubicBezTo>
                    <a:pt x="303" y="3041"/>
                    <a:pt x="250" y="2492"/>
                    <a:pt x="556" y="2123"/>
                  </a:cubicBezTo>
                  <a:cubicBezTo>
                    <a:pt x="938" y="1660"/>
                    <a:pt x="2442"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2" name="Google Shape;10312;p38"/>
            <p:cNvSpPr/>
            <p:nvPr/>
          </p:nvSpPr>
          <p:spPr>
            <a:xfrm rot="-5400000">
              <a:off x="15836" y="2969315"/>
              <a:ext cx="151985" cy="157109"/>
            </a:xfrm>
            <a:custGeom>
              <a:avLst/>
              <a:gdLst/>
              <a:ahLst/>
              <a:cxnLst/>
              <a:rect l="l" t="t" r="r" b="b"/>
              <a:pathLst>
                <a:path w="3648" h="3771" extrusionOk="0">
                  <a:moveTo>
                    <a:pt x="14" y="0"/>
                  </a:moveTo>
                  <a:cubicBezTo>
                    <a:pt x="1" y="240"/>
                    <a:pt x="121" y="692"/>
                    <a:pt x="596" y="1600"/>
                  </a:cubicBezTo>
                  <a:cubicBezTo>
                    <a:pt x="1006" y="2375"/>
                    <a:pt x="1505" y="3157"/>
                    <a:pt x="1684" y="3373"/>
                  </a:cubicBezTo>
                  <a:cubicBezTo>
                    <a:pt x="1871" y="3596"/>
                    <a:pt x="2137" y="3739"/>
                    <a:pt x="2423" y="3766"/>
                  </a:cubicBezTo>
                  <a:cubicBezTo>
                    <a:pt x="2457" y="3769"/>
                    <a:pt x="2491" y="3771"/>
                    <a:pt x="2526" y="3771"/>
                  </a:cubicBezTo>
                  <a:cubicBezTo>
                    <a:pt x="2780" y="3771"/>
                    <a:pt x="3028" y="3684"/>
                    <a:pt x="3225" y="3523"/>
                  </a:cubicBezTo>
                  <a:cubicBezTo>
                    <a:pt x="3447" y="3340"/>
                    <a:pt x="3591" y="3071"/>
                    <a:pt x="3617" y="2785"/>
                  </a:cubicBezTo>
                  <a:cubicBezTo>
                    <a:pt x="3647" y="2495"/>
                    <a:pt x="3557" y="2206"/>
                    <a:pt x="3371" y="1983"/>
                  </a:cubicBezTo>
                  <a:cubicBezTo>
                    <a:pt x="3191" y="1767"/>
                    <a:pt x="2523" y="1128"/>
                    <a:pt x="1837" y="579"/>
                  </a:cubicBezTo>
                  <a:cubicBezTo>
                    <a:pt x="1581" y="373"/>
                    <a:pt x="1318" y="180"/>
                    <a:pt x="1042" y="3"/>
                  </a:cubicBezTo>
                  <a:lnTo>
                    <a:pt x="586" y="3"/>
                  </a:lnTo>
                  <a:cubicBezTo>
                    <a:pt x="799" y="100"/>
                    <a:pt x="1142" y="306"/>
                    <a:pt x="1698" y="752"/>
                  </a:cubicBezTo>
                  <a:cubicBezTo>
                    <a:pt x="2360" y="1281"/>
                    <a:pt x="3032" y="1920"/>
                    <a:pt x="3198" y="2123"/>
                  </a:cubicBezTo>
                  <a:cubicBezTo>
                    <a:pt x="3348" y="2302"/>
                    <a:pt x="3418" y="2532"/>
                    <a:pt x="3394" y="2761"/>
                  </a:cubicBezTo>
                  <a:cubicBezTo>
                    <a:pt x="3374" y="2991"/>
                    <a:pt x="3261" y="3204"/>
                    <a:pt x="3082" y="3350"/>
                  </a:cubicBezTo>
                  <a:cubicBezTo>
                    <a:pt x="2928" y="3480"/>
                    <a:pt x="2732" y="3550"/>
                    <a:pt x="2529" y="3550"/>
                  </a:cubicBezTo>
                  <a:cubicBezTo>
                    <a:pt x="2503" y="3550"/>
                    <a:pt x="2476" y="3546"/>
                    <a:pt x="2446" y="3546"/>
                  </a:cubicBezTo>
                  <a:cubicBezTo>
                    <a:pt x="2217" y="3523"/>
                    <a:pt x="2004" y="3410"/>
                    <a:pt x="1857" y="3234"/>
                  </a:cubicBezTo>
                  <a:cubicBezTo>
                    <a:pt x="1688" y="3027"/>
                    <a:pt x="1192" y="2249"/>
                    <a:pt x="796" y="1497"/>
                  </a:cubicBezTo>
                  <a:cubicBezTo>
                    <a:pt x="270" y="496"/>
                    <a:pt x="224"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3" name="Google Shape;10313;p38"/>
            <p:cNvSpPr/>
            <p:nvPr/>
          </p:nvSpPr>
          <p:spPr>
            <a:xfrm rot="-5400000">
              <a:off x="30106" y="3174190"/>
              <a:ext cx="92324" cy="107739"/>
            </a:xfrm>
            <a:custGeom>
              <a:avLst/>
              <a:gdLst/>
              <a:ahLst/>
              <a:cxnLst/>
              <a:rect l="l" t="t" r="r" b="b"/>
              <a:pathLst>
                <a:path w="2216" h="2586" extrusionOk="0">
                  <a:moveTo>
                    <a:pt x="2093" y="1"/>
                  </a:moveTo>
                  <a:cubicBezTo>
                    <a:pt x="2059" y="1"/>
                    <a:pt x="2026" y="17"/>
                    <a:pt x="2006" y="44"/>
                  </a:cubicBezTo>
                  <a:lnTo>
                    <a:pt x="37" y="2403"/>
                  </a:lnTo>
                  <a:cubicBezTo>
                    <a:pt x="0" y="2449"/>
                    <a:pt x="3" y="2519"/>
                    <a:pt x="53" y="2559"/>
                  </a:cubicBezTo>
                  <a:cubicBezTo>
                    <a:pt x="74" y="2577"/>
                    <a:pt x="99" y="2585"/>
                    <a:pt x="124" y="2585"/>
                  </a:cubicBezTo>
                  <a:cubicBezTo>
                    <a:pt x="156" y="2585"/>
                    <a:pt x="187" y="2572"/>
                    <a:pt x="210" y="2546"/>
                  </a:cubicBezTo>
                  <a:lnTo>
                    <a:pt x="2179" y="187"/>
                  </a:lnTo>
                  <a:cubicBezTo>
                    <a:pt x="2216" y="140"/>
                    <a:pt x="2209" y="67"/>
                    <a:pt x="2163" y="31"/>
                  </a:cubicBezTo>
                  <a:cubicBezTo>
                    <a:pt x="2143" y="11"/>
                    <a:pt x="2119" y="1"/>
                    <a:pt x="2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4" name="Google Shape;10314;p38"/>
            <p:cNvSpPr/>
            <p:nvPr/>
          </p:nvSpPr>
          <p:spPr>
            <a:xfrm rot="-5400000">
              <a:off x="101807" y="3063659"/>
              <a:ext cx="9332" cy="158734"/>
            </a:xfrm>
            <a:custGeom>
              <a:avLst/>
              <a:gdLst/>
              <a:ahLst/>
              <a:cxnLst/>
              <a:rect l="l" t="t" r="r" b="b"/>
              <a:pathLst>
                <a:path w="224" h="3810" extrusionOk="0">
                  <a:moveTo>
                    <a:pt x="114" y="1"/>
                  </a:moveTo>
                  <a:cubicBezTo>
                    <a:pt x="50" y="1"/>
                    <a:pt x="1" y="51"/>
                    <a:pt x="1" y="110"/>
                  </a:cubicBezTo>
                  <a:lnTo>
                    <a:pt x="1" y="3697"/>
                  </a:lnTo>
                  <a:cubicBezTo>
                    <a:pt x="1" y="3757"/>
                    <a:pt x="50" y="3807"/>
                    <a:pt x="114" y="3810"/>
                  </a:cubicBezTo>
                  <a:cubicBezTo>
                    <a:pt x="174" y="3810"/>
                    <a:pt x="223" y="3760"/>
                    <a:pt x="223" y="3697"/>
                  </a:cubicBezTo>
                  <a:lnTo>
                    <a:pt x="223" y="110"/>
                  </a:lnTo>
                  <a:cubicBezTo>
                    <a:pt x="223"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5" name="Google Shape;10315;p38"/>
            <p:cNvSpPr/>
            <p:nvPr/>
          </p:nvSpPr>
          <p:spPr>
            <a:xfrm rot="-5400000">
              <a:off x="31356" y="3002165"/>
              <a:ext cx="89699" cy="107614"/>
            </a:xfrm>
            <a:custGeom>
              <a:avLst/>
              <a:gdLst/>
              <a:ahLst/>
              <a:cxnLst/>
              <a:rect l="l" t="t" r="r" b="b"/>
              <a:pathLst>
                <a:path w="2153" h="2583" extrusionOk="0">
                  <a:moveTo>
                    <a:pt x="123" y="1"/>
                  </a:moveTo>
                  <a:cubicBezTo>
                    <a:pt x="100" y="1"/>
                    <a:pt x="73" y="11"/>
                    <a:pt x="53" y="27"/>
                  </a:cubicBezTo>
                  <a:cubicBezTo>
                    <a:pt x="7" y="64"/>
                    <a:pt x="0" y="134"/>
                    <a:pt x="37" y="184"/>
                  </a:cubicBezTo>
                  <a:lnTo>
                    <a:pt x="1943" y="2542"/>
                  </a:lnTo>
                  <a:cubicBezTo>
                    <a:pt x="1964" y="2569"/>
                    <a:pt x="1995" y="2582"/>
                    <a:pt x="2028" y="2582"/>
                  </a:cubicBezTo>
                  <a:cubicBezTo>
                    <a:pt x="2053" y="2582"/>
                    <a:pt x="2078" y="2575"/>
                    <a:pt x="2099" y="2559"/>
                  </a:cubicBezTo>
                  <a:cubicBezTo>
                    <a:pt x="2146" y="2519"/>
                    <a:pt x="2153" y="2449"/>
                    <a:pt x="2116" y="2403"/>
                  </a:cubicBezTo>
                  <a:lnTo>
                    <a:pt x="210" y="44"/>
                  </a:lnTo>
                  <a:cubicBezTo>
                    <a:pt x="190" y="17"/>
                    <a:pt x="15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6" name="Google Shape;10316;p38"/>
            <p:cNvSpPr/>
            <p:nvPr/>
          </p:nvSpPr>
          <p:spPr>
            <a:xfrm rot="-5400000">
              <a:off x="174300" y="3207228"/>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9" y="420"/>
                    <a:pt x="539" y="270"/>
                  </a:cubicBezTo>
                  <a:cubicBezTo>
                    <a:pt x="539" y="124"/>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7" name="Google Shape;10317;p38"/>
            <p:cNvSpPr/>
            <p:nvPr/>
          </p:nvSpPr>
          <p:spPr>
            <a:xfrm rot="-5400000">
              <a:off x="53791" y="3309322"/>
              <a:ext cx="22498" cy="22373"/>
            </a:xfrm>
            <a:custGeom>
              <a:avLst/>
              <a:gdLst/>
              <a:ahLst/>
              <a:cxnLst/>
              <a:rect l="l" t="t" r="r" b="b"/>
              <a:pathLst>
                <a:path w="540" h="537" extrusionOk="0">
                  <a:moveTo>
                    <a:pt x="270" y="1"/>
                  </a:moveTo>
                  <a:cubicBezTo>
                    <a:pt x="120" y="1"/>
                    <a:pt x="0" y="121"/>
                    <a:pt x="0" y="267"/>
                  </a:cubicBezTo>
                  <a:cubicBezTo>
                    <a:pt x="0" y="417"/>
                    <a:pt x="120" y="536"/>
                    <a:pt x="270" y="536"/>
                  </a:cubicBezTo>
                  <a:cubicBezTo>
                    <a:pt x="416" y="536"/>
                    <a:pt x="539" y="417"/>
                    <a:pt x="539" y="267"/>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8" name="Google Shape;10318;p38"/>
            <p:cNvSpPr/>
            <p:nvPr/>
          </p:nvSpPr>
          <p:spPr>
            <a:xfrm rot="-5400000">
              <a:off x="53791" y="2955191"/>
              <a:ext cx="22498" cy="22373"/>
            </a:xfrm>
            <a:custGeom>
              <a:avLst/>
              <a:gdLst/>
              <a:ahLst/>
              <a:cxnLst/>
              <a:rect l="l" t="t" r="r" b="b"/>
              <a:pathLst>
                <a:path w="540" h="537" extrusionOk="0">
                  <a:moveTo>
                    <a:pt x="270" y="1"/>
                  </a:moveTo>
                  <a:cubicBezTo>
                    <a:pt x="120" y="1"/>
                    <a:pt x="1" y="121"/>
                    <a:pt x="1" y="267"/>
                  </a:cubicBezTo>
                  <a:cubicBezTo>
                    <a:pt x="1" y="417"/>
                    <a:pt x="120" y="536"/>
                    <a:pt x="270" y="536"/>
                  </a:cubicBezTo>
                  <a:cubicBezTo>
                    <a:pt x="420" y="536"/>
                    <a:pt x="540" y="417"/>
                    <a:pt x="540" y="267"/>
                  </a:cubicBezTo>
                  <a:cubicBezTo>
                    <a:pt x="540"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9" name="Google Shape;10319;p38"/>
            <p:cNvSpPr/>
            <p:nvPr/>
          </p:nvSpPr>
          <p:spPr>
            <a:xfrm rot="-5400000">
              <a:off x="174300" y="3057827"/>
              <a:ext cx="22498" cy="22498"/>
            </a:xfrm>
            <a:custGeom>
              <a:avLst/>
              <a:gdLst/>
              <a:ahLst/>
              <a:cxnLst/>
              <a:rect l="l" t="t" r="r" b="b"/>
              <a:pathLst>
                <a:path w="540" h="540" extrusionOk="0">
                  <a:moveTo>
                    <a:pt x="270" y="1"/>
                  </a:moveTo>
                  <a:cubicBezTo>
                    <a:pt x="120" y="1"/>
                    <a:pt x="0" y="124"/>
                    <a:pt x="0" y="270"/>
                  </a:cubicBezTo>
                  <a:cubicBezTo>
                    <a:pt x="0" y="420"/>
                    <a:pt x="120" y="540"/>
                    <a:pt x="270" y="540"/>
                  </a:cubicBezTo>
                  <a:cubicBezTo>
                    <a:pt x="416" y="540"/>
                    <a:pt x="536" y="420"/>
                    <a:pt x="539" y="270"/>
                  </a:cubicBezTo>
                  <a:cubicBezTo>
                    <a:pt x="539" y="121"/>
                    <a:pt x="4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0" name="Google Shape;10320;p38"/>
            <p:cNvSpPr/>
            <p:nvPr/>
          </p:nvSpPr>
          <p:spPr>
            <a:xfrm rot="-5400000">
              <a:off x="-76071" y="2370833"/>
              <a:ext cx="584150" cy="405459"/>
            </a:xfrm>
            <a:custGeom>
              <a:avLst/>
              <a:gdLst/>
              <a:ahLst/>
              <a:cxnLst/>
              <a:rect l="l" t="t" r="r" b="b"/>
              <a:pathLst>
                <a:path w="14021" h="9732" extrusionOk="0">
                  <a:moveTo>
                    <a:pt x="849"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2"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1" name="Google Shape;10321;p38"/>
            <p:cNvSpPr/>
            <p:nvPr/>
          </p:nvSpPr>
          <p:spPr>
            <a:xfrm rot="-5400000">
              <a:off x="-60135" y="2402184"/>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79" y="5766"/>
                    <a:pt x="8824" y="4964"/>
                  </a:cubicBezTo>
                  <a:cubicBezTo>
                    <a:pt x="10191" y="4548"/>
                    <a:pt x="11099" y="3793"/>
                    <a:pt x="11452" y="2781"/>
                  </a:cubicBezTo>
                  <a:cubicBezTo>
                    <a:pt x="11745"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88" y="4358"/>
                    <a:pt x="829"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2" name="Google Shape;10322;p38"/>
            <p:cNvSpPr/>
            <p:nvPr/>
          </p:nvSpPr>
          <p:spPr>
            <a:xfrm rot="-5400000">
              <a:off x="73268" y="2471927"/>
              <a:ext cx="91116" cy="203105"/>
            </a:xfrm>
            <a:custGeom>
              <a:avLst/>
              <a:gdLst/>
              <a:ahLst/>
              <a:cxnLst/>
              <a:rect l="l" t="t" r="r" b="b"/>
              <a:pathLst>
                <a:path w="2187" h="4875" extrusionOk="0">
                  <a:moveTo>
                    <a:pt x="1095" y="223"/>
                  </a:moveTo>
                  <a:cubicBezTo>
                    <a:pt x="1464" y="223"/>
                    <a:pt x="1963" y="3041"/>
                    <a:pt x="1963" y="3780"/>
                  </a:cubicBezTo>
                  <a:cubicBezTo>
                    <a:pt x="1963" y="4262"/>
                    <a:pt x="1574" y="4651"/>
                    <a:pt x="1095" y="4651"/>
                  </a:cubicBezTo>
                  <a:cubicBezTo>
                    <a:pt x="612" y="4651"/>
                    <a:pt x="223" y="4262"/>
                    <a:pt x="223" y="3780"/>
                  </a:cubicBezTo>
                  <a:cubicBezTo>
                    <a:pt x="223" y="3041"/>
                    <a:pt x="722" y="223"/>
                    <a:pt x="1095" y="223"/>
                  </a:cubicBezTo>
                  <a:close/>
                  <a:moveTo>
                    <a:pt x="1095" y="0"/>
                  </a:moveTo>
                  <a:cubicBezTo>
                    <a:pt x="390" y="0"/>
                    <a:pt x="0" y="3421"/>
                    <a:pt x="0" y="3780"/>
                  </a:cubicBezTo>
                  <a:cubicBezTo>
                    <a:pt x="0" y="4385"/>
                    <a:pt x="489"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3" name="Google Shape;10323;p38"/>
            <p:cNvSpPr/>
            <p:nvPr/>
          </p:nvSpPr>
          <p:spPr>
            <a:xfrm rot="-5400000">
              <a:off x="13587" y="2593311"/>
              <a:ext cx="156401" cy="157026"/>
            </a:xfrm>
            <a:custGeom>
              <a:avLst/>
              <a:gdLst/>
              <a:ahLst/>
              <a:cxnLst/>
              <a:rect l="l" t="t" r="r" b="b"/>
              <a:pathLst>
                <a:path w="3754" h="3769" extrusionOk="0">
                  <a:moveTo>
                    <a:pt x="2722" y="0"/>
                  </a:moveTo>
                  <a:cubicBezTo>
                    <a:pt x="1794" y="569"/>
                    <a:pt x="543" y="1787"/>
                    <a:pt x="383" y="1980"/>
                  </a:cubicBezTo>
                  <a:cubicBezTo>
                    <a:pt x="0" y="2449"/>
                    <a:pt x="67" y="3134"/>
                    <a:pt x="529" y="3520"/>
                  </a:cubicBezTo>
                  <a:cubicBezTo>
                    <a:pt x="733" y="3687"/>
                    <a:pt x="979" y="3769"/>
                    <a:pt x="1224" y="3769"/>
                  </a:cubicBezTo>
                  <a:cubicBezTo>
                    <a:pt x="1540" y="3769"/>
                    <a:pt x="1853" y="3634"/>
                    <a:pt x="2070" y="3373"/>
                  </a:cubicBezTo>
                  <a:cubicBezTo>
                    <a:pt x="2249" y="3157"/>
                    <a:pt x="2748" y="2375"/>
                    <a:pt x="3154" y="1600"/>
                  </a:cubicBezTo>
                  <a:cubicBezTo>
                    <a:pt x="3633" y="692"/>
                    <a:pt x="3753" y="240"/>
                    <a:pt x="3737" y="0"/>
                  </a:cubicBezTo>
                  <a:lnTo>
                    <a:pt x="3524" y="0"/>
                  </a:lnTo>
                  <a:cubicBezTo>
                    <a:pt x="3613" y="462"/>
                    <a:pt x="2339" y="2695"/>
                    <a:pt x="1897" y="3230"/>
                  </a:cubicBezTo>
                  <a:cubicBezTo>
                    <a:pt x="1730" y="3430"/>
                    <a:pt x="1484" y="3546"/>
                    <a:pt x="1225" y="3546"/>
                  </a:cubicBezTo>
                  <a:cubicBezTo>
                    <a:pt x="1022" y="3546"/>
                    <a:pt x="826" y="3477"/>
                    <a:pt x="672" y="3347"/>
                  </a:cubicBezTo>
                  <a:cubicBezTo>
                    <a:pt x="300" y="3041"/>
                    <a:pt x="250" y="2492"/>
                    <a:pt x="553" y="2123"/>
                  </a:cubicBezTo>
                  <a:cubicBezTo>
                    <a:pt x="935" y="1660"/>
                    <a:pt x="2442" y="353"/>
                    <a:pt x="3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4" name="Google Shape;10324;p38"/>
            <p:cNvSpPr/>
            <p:nvPr/>
          </p:nvSpPr>
          <p:spPr>
            <a:xfrm rot="-5400000">
              <a:off x="13691" y="2397226"/>
              <a:ext cx="156651" cy="157484"/>
            </a:xfrm>
            <a:custGeom>
              <a:avLst/>
              <a:gdLst/>
              <a:ahLst/>
              <a:cxnLst/>
              <a:rect l="l" t="t" r="r" b="b"/>
              <a:pathLst>
                <a:path w="3760" h="3780" extrusionOk="0">
                  <a:moveTo>
                    <a:pt x="17" y="0"/>
                  </a:moveTo>
                  <a:cubicBezTo>
                    <a:pt x="0" y="240"/>
                    <a:pt x="120" y="692"/>
                    <a:pt x="596" y="1600"/>
                  </a:cubicBezTo>
                  <a:cubicBezTo>
                    <a:pt x="1005" y="2375"/>
                    <a:pt x="1504" y="3157"/>
                    <a:pt x="1683" y="3373"/>
                  </a:cubicBezTo>
                  <a:cubicBezTo>
                    <a:pt x="1900" y="3641"/>
                    <a:pt x="2216" y="3779"/>
                    <a:pt x="2535" y="3779"/>
                  </a:cubicBezTo>
                  <a:cubicBezTo>
                    <a:pt x="2780" y="3779"/>
                    <a:pt x="3027" y="3697"/>
                    <a:pt x="3230" y="3530"/>
                  </a:cubicBezTo>
                  <a:cubicBezTo>
                    <a:pt x="3700" y="3141"/>
                    <a:pt x="3759" y="2445"/>
                    <a:pt x="3370" y="1983"/>
                  </a:cubicBezTo>
                  <a:cubicBezTo>
                    <a:pt x="3190" y="1763"/>
                    <a:pt x="2518" y="1124"/>
                    <a:pt x="1833" y="579"/>
                  </a:cubicBezTo>
                  <a:cubicBezTo>
                    <a:pt x="1580" y="369"/>
                    <a:pt x="1314" y="180"/>
                    <a:pt x="1041" y="0"/>
                  </a:cubicBezTo>
                  <a:lnTo>
                    <a:pt x="582" y="0"/>
                  </a:lnTo>
                  <a:cubicBezTo>
                    <a:pt x="795" y="96"/>
                    <a:pt x="1138" y="306"/>
                    <a:pt x="1693" y="749"/>
                  </a:cubicBezTo>
                  <a:cubicBezTo>
                    <a:pt x="2359" y="1281"/>
                    <a:pt x="3027" y="1916"/>
                    <a:pt x="3197" y="2123"/>
                  </a:cubicBezTo>
                  <a:cubicBezTo>
                    <a:pt x="3666" y="2688"/>
                    <a:pt x="3264" y="3546"/>
                    <a:pt x="2528" y="3546"/>
                  </a:cubicBezTo>
                  <a:cubicBezTo>
                    <a:pt x="2502" y="3546"/>
                    <a:pt x="2472" y="3546"/>
                    <a:pt x="2445" y="3543"/>
                  </a:cubicBezTo>
                  <a:cubicBezTo>
                    <a:pt x="2212" y="3523"/>
                    <a:pt x="2003" y="3410"/>
                    <a:pt x="1856" y="3230"/>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5" name="Google Shape;10325;p38"/>
            <p:cNvSpPr/>
            <p:nvPr/>
          </p:nvSpPr>
          <p:spPr>
            <a:xfrm rot="-5400000">
              <a:off x="30002" y="2604726"/>
              <a:ext cx="92532" cy="107739"/>
            </a:xfrm>
            <a:custGeom>
              <a:avLst/>
              <a:gdLst/>
              <a:ahLst/>
              <a:cxnLst/>
              <a:rect l="l" t="t" r="r" b="b"/>
              <a:pathLst>
                <a:path w="2221" h="2586" extrusionOk="0">
                  <a:moveTo>
                    <a:pt x="2094" y="1"/>
                  </a:moveTo>
                  <a:cubicBezTo>
                    <a:pt x="2060" y="4"/>
                    <a:pt x="2030" y="17"/>
                    <a:pt x="2010" y="44"/>
                  </a:cubicBezTo>
                  <a:lnTo>
                    <a:pt x="41" y="2403"/>
                  </a:lnTo>
                  <a:cubicBezTo>
                    <a:pt x="1" y="2449"/>
                    <a:pt x="8" y="2519"/>
                    <a:pt x="54" y="2559"/>
                  </a:cubicBezTo>
                  <a:cubicBezTo>
                    <a:pt x="75" y="2577"/>
                    <a:pt x="100" y="2585"/>
                    <a:pt x="125" y="2585"/>
                  </a:cubicBezTo>
                  <a:cubicBezTo>
                    <a:pt x="157" y="2585"/>
                    <a:pt x="188" y="2572"/>
                    <a:pt x="211" y="2546"/>
                  </a:cubicBezTo>
                  <a:lnTo>
                    <a:pt x="2180" y="184"/>
                  </a:lnTo>
                  <a:cubicBezTo>
                    <a:pt x="2220" y="137"/>
                    <a:pt x="2213" y="67"/>
                    <a:pt x="2167" y="27"/>
                  </a:cubicBezTo>
                  <a:cubicBezTo>
                    <a:pt x="2147" y="11"/>
                    <a:pt x="2120" y="1"/>
                    <a:pt x="2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6" name="Google Shape;10326;p38"/>
            <p:cNvSpPr/>
            <p:nvPr/>
          </p:nvSpPr>
          <p:spPr>
            <a:xfrm rot="-5400000">
              <a:off x="101744" y="2494195"/>
              <a:ext cx="9332" cy="158609"/>
            </a:xfrm>
            <a:custGeom>
              <a:avLst/>
              <a:gdLst/>
              <a:ahLst/>
              <a:cxnLst/>
              <a:rect l="l" t="t" r="r" b="b"/>
              <a:pathLst>
                <a:path w="224" h="3807" extrusionOk="0">
                  <a:moveTo>
                    <a:pt x="114" y="1"/>
                  </a:moveTo>
                  <a:cubicBezTo>
                    <a:pt x="51" y="1"/>
                    <a:pt x="1" y="51"/>
                    <a:pt x="1" y="110"/>
                  </a:cubicBezTo>
                  <a:lnTo>
                    <a:pt x="1" y="3697"/>
                  </a:lnTo>
                  <a:cubicBezTo>
                    <a:pt x="1" y="3770"/>
                    <a:pt x="57" y="3807"/>
                    <a:pt x="112" y="3807"/>
                  </a:cubicBezTo>
                  <a:cubicBezTo>
                    <a:pt x="168" y="3807"/>
                    <a:pt x="224" y="3770"/>
                    <a:pt x="224" y="3697"/>
                  </a:cubicBezTo>
                  <a:lnTo>
                    <a:pt x="224" y="110"/>
                  </a:lnTo>
                  <a:cubicBezTo>
                    <a:pt x="224" y="51"/>
                    <a:pt x="174" y="1"/>
                    <a:pt x="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7" name="Google Shape;10327;p38"/>
            <p:cNvSpPr/>
            <p:nvPr/>
          </p:nvSpPr>
          <p:spPr>
            <a:xfrm rot="-5400000">
              <a:off x="30314" y="2432347"/>
              <a:ext cx="91866" cy="107698"/>
            </a:xfrm>
            <a:custGeom>
              <a:avLst/>
              <a:gdLst/>
              <a:ahLst/>
              <a:cxnLst/>
              <a:rect l="l" t="t" r="r" b="b"/>
              <a:pathLst>
                <a:path w="2205" h="2585" extrusionOk="0">
                  <a:moveTo>
                    <a:pt x="147" y="1"/>
                  </a:moveTo>
                  <a:cubicBezTo>
                    <a:pt x="50" y="1"/>
                    <a:pt x="0" y="110"/>
                    <a:pt x="60" y="184"/>
                  </a:cubicBezTo>
                  <a:lnTo>
                    <a:pt x="1963" y="2542"/>
                  </a:lnTo>
                  <a:cubicBezTo>
                    <a:pt x="1988" y="2572"/>
                    <a:pt x="2017" y="2584"/>
                    <a:pt x="2046"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8" name="Google Shape;10328;p38"/>
            <p:cNvSpPr/>
            <p:nvPr/>
          </p:nvSpPr>
          <p:spPr>
            <a:xfrm rot="-5400000">
              <a:off x="172466" y="2639743"/>
              <a:ext cx="26206" cy="22456"/>
            </a:xfrm>
            <a:custGeom>
              <a:avLst/>
              <a:gdLst/>
              <a:ahLst/>
              <a:cxnLst/>
              <a:rect l="l" t="t" r="r" b="b"/>
              <a:pathLst>
                <a:path w="629" h="539" extrusionOk="0">
                  <a:moveTo>
                    <a:pt x="358" y="0"/>
                  </a:moveTo>
                  <a:cubicBezTo>
                    <a:pt x="292" y="0"/>
                    <a:pt x="225" y="25"/>
                    <a:pt x="170" y="80"/>
                  </a:cubicBezTo>
                  <a:cubicBezTo>
                    <a:pt x="0" y="249"/>
                    <a:pt x="120" y="539"/>
                    <a:pt x="359" y="539"/>
                  </a:cubicBezTo>
                  <a:cubicBezTo>
                    <a:pt x="509" y="539"/>
                    <a:pt x="629" y="419"/>
                    <a:pt x="629" y="269"/>
                  </a:cubicBezTo>
                  <a:cubicBezTo>
                    <a:pt x="629" y="107"/>
                    <a:pt x="49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9" name="Google Shape;10329;p38"/>
            <p:cNvSpPr/>
            <p:nvPr/>
          </p:nvSpPr>
          <p:spPr>
            <a:xfrm rot="-5400000">
              <a:off x="53791" y="2739921"/>
              <a:ext cx="22498" cy="22373"/>
            </a:xfrm>
            <a:custGeom>
              <a:avLst/>
              <a:gdLst/>
              <a:ahLst/>
              <a:cxnLst/>
              <a:rect l="l" t="t" r="r" b="b"/>
              <a:pathLst>
                <a:path w="540" h="537" extrusionOk="0">
                  <a:moveTo>
                    <a:pt x="270" y="1"/>
                  </a:moveTo>
                  <a:cubicBezTo>
                    <a:pt x="123" y="1"/>
                    <a:pt x="4" y="121"/>
                    <a:pt x="4" y="267"/>
                  </a:cubicBezTo>
                  <a:cubicBezTo>
                    <a:pt x="0" y="417"/>
                    <a:pt x="123" y="536"/>
                    <a:pt x="270" y="536"/>
                  </a:cubicBezTo>
                  <a:cubicBezTo>
                    <a:pt x="420" y="536"/>
                    <a:pt x="539" y="417"/>
                    <a:pt x="539" y="267"/>
                  </a:cubicBezTo>
                  <a:cubicBezTo>
                    <a:pt x="539" y="121"/>
                    <a:pt x="420"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0" name="Google Shape;10330;p38"/>
            <p:cNvSpPr/>
            <p:nvPr/>
          </p:nvSpPr>
          <p:spPr>
            <a:xfrm rot="-5400000">
              <a:off x="51978" y="2387560"/>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1" name="Google Shape;10331;p38"/>
            <p:cNvSpPr/>
            <p:nvPr/>
          </p:nvSpPr>
          <p:spPr>
            <a:xfrm rot="-5400000">
              <a:off x="172446" y="2490321"/>
              <a:ext cx="26247" cy="22456"/>
            </a:xfrm>
            <a:custGeom>
              <a:avLst/>
              <a:gdLst/>
              <a:ahLst/>
              <a:cxnLst/>
              <a:rect l="l" t="t" r="r" b="b"/>
              <a:pathLst>
                <a:path w="630" h="539" extrusionOk="0">
                  <a:moveTo>
                    <a:pt x="359" y="0"/>
                  </a:moveTo>
                  <a:cubicBezTo>
                    <a:pt x="293" y="0"/>
                    <a:pt x="225" y="25"/>
                    <a:pt x="170" y="80"/>
                  </a:cubicBezTo>
                  <a:cubicBezTo>
                    <a:pt x="0"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2" name="Google Shape;10332;p38"/>
            <p:cNvSpPr/>
            <p:nvPr/>
          </p:nvSpPr>
          <p:spPr>
            <a:xfrm rot="-5400000">
              <a:off x="-76050" y="1801286"/>
              <a:ext cx="584108" cy="405459"/>
            </a:xfrm>
            <a:custGeom>
              <a:avLst/>
              <a:gdLst/>
              <a:ahLst/>
              <a:cxnLst/>
              <a:rect l="l" t="t" r="r" b="b"/>
              <a:pathLst>
                <a:path w="14020" h="9732" extrusionOk="0">
                  <a:moveTo>
                    <a:pt x="848" y="0"/>
                  </a:moveTo>
                  <a:cubicBezTo>
                    <a:pt x="173" y="1181"/>
                    <a:pt x="0" y="2372"/>
                    <a:pt x="359" y="3407"/>
                  </a:cubicBezTo>
                  <a:cubicBezTo>
                    <a:pt x="778" y="4611"/>
                    <a:pt x="1860" y="5509"/>
                    <a:pt x="3487" y="6002"/>
                  </a:cubicBezTo>
                  <a:cubicBezTo>
                    <a:pt x="6677" y="6970"/>
                    <a:pt x="6900" y="8706"/>
                    <a:pt x="6900" y="8723"/>
                  </a:cubicBezTo>
                  <a:lnTo>
                    <a:pt x="7006" y="9731"/>
                  </a:lnTo>
                  <a:lnTo>
                    <a:pt x="7120" y="8726"/>
                  </a:lnTo>
                  <a:cubicBezTo>
                    <a:pt x="7120" y="8706"/>
                    <a:pt x="7356" y="6967"/>
                    <a:pt x="10530"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5" y="4468"/>
                    <a:pt x="12023" y="5316"/>
                    <a:pt x="10466" y="5789"/>
                  </a:cubicBezTo>
                  <a:cubicBezTo>
                    <a:pt x="8031" y="6527"/>
                    <a:pt x="7253" y="7702"/>
                    <a:pt x="7010" y="8311"/>
                  </a:cubicBezTo>
                  <a:cubicBezTo>
                    <a:pt x="6764" y="7702"/>
                    <a:pt x="5985" y="6527"/>
                    <a:pt x="3550" y="5789"/>
                  </a:cubicBezTo>
                  <a:cubicBezTo>
                    <a:pt x="1993" y="5316"/>
                    <a:pt x="961"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3" name="Google Shape;10333;p38"/>
            <p:cNvSpPr/>
            <p:nvPr/>
          </p:nvSpPr>
          <p:spPr>
            <a:xfrm rot="-5400000">
              <a:off x="-60135" y="1832782"/>
              <a:ext cx="489326" cy="342507"/>
            </a:xfrm>
            <a:custGeom>
              <a:avLst/>
              <a:gdLst/>
              <a:ahLst/>
              <a:cxnLst/>
              <a:rect l="l" t="t" r="r" b="b"/>
              <a:pathLst>
                <a:path w="11745" h="8221" extrusionOk="0">
                  <a:moveTo>
                    <a:pt x="663" y="0"/>
                  </a:moveTo>
                  <a:cubicBezTo>
                    <a:pt x="137" y="965"/>
                    <a:pt x="1" y="1936"/>
                    <a:pt x="294" y="2781"/>
                  </a:cubicBezTo>
                  <a:cubicBezTo>
                    <a:pt x="646" y="3793"/>
                    <a:pt x="1554" y="4548"/>
                    <a:pt x="2922" y="4964"/>
                  </a:cubicBezTo>
                  <a:cubicBezTo>
                    <a:pt x="5563" y="5766"/>
                    <a:pt x="5763" y="7209"/>
                    <a:pt x="5763" y="7223"/>
                  </a:cubicBezTo>
                  <a:lnTo>
                    <a:pt x="5879" y="8221"/>
                  </a:lnTo>
                  <a:lnTo>
                    <a:pt x="5983" y="7223"/>
                  </a:lnTo>
                  <a:cubicBezTo>
                    <a:pt x="5986" y="7209"/>
                    <a:pt x="6182" y="5766"/>
                    <a:pt x="8824" y="4964"/>
                  </a:cubicBezTo>
                  <a:cubicBezTo>
                    <a:pt x="10191" y="4548"/>
                    <a:pt x="11099" y="3793"/>
                    <a:pt x="11452" y="2781"/>
                  </a:cubicBezTo>
                  <a:cubicBezTo>
                    <a:pt x="11745" y="1936"/>
                    <a:pt x="11612" y="965"/>
                    <a:pt x="11083" y="0"/>
                  </a:cubicBezTo>
                  <a:lnTo>
                    <a:pt x="10830" y="0"/>
                  </a:lnTo>
                  <a:cubicBezTo>
                    <a:pt x="11375" y="945"/>
                    <a:pt x="11525" y="1893"/>
                    <a:pt x="11242" y="2708"/>
                  </a:cubicBezTo>
                  <a:cubicBezTo>
                    <a:pt x="10913" y="3650"/>
                    <a:pt x="10055" y="4358"/>
                    <a:pt x="8761" y="4751"/>
                  </a:cubicBezTo>
                  <a:cubicBezTo>
                    <a:pt x="6771" y="5356"/>
                    <a:pt x="6099" y="6308"/>
                    <a:pt x="5873" y="6830"/>
                  </a:cubicBezTo>
                  <a:cubicBezTo>
                    <a:pt x="5650" y="6304"/>
                    <a:pt x="4978" y="5353"/>
                    <a:pt x="2988" y="4751"/>
                  </a:cubicBezTo>
                  <a:cubicBezTo>
                    <a:pt x="1691" y="4358"/>
                    <a:pt x="833" y="3650"/>
                    <a:pt x="503"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4" name="Google Shape;10334;p38"/>
            <p:cNvSpPr/>
            <p:nvPr/>
          </p:nvSpPr>
          <p:spPr>
            <a:xfrm rot="-5400000">
              <a:off x="73206" y="1902463"/>
              <a:ext cx="91241" cy="203105"/>
            </a:xfrm>
            <a:custGeom>
              <a:avLst/>
              <a:gdLst/>
              <a:ahLst/>
              <a:cxnLst/>
              <a:rect l="l" t="t" r="r" b="b"/>
              <a:pathLst>
                <a:path w="2190" h="4875" extrusionOk="0">
                  <a:moveTo>
                    <a:pt x="1095" y="223"/>
                  </a:moveTo>
                  <a:cubicBezTo>
                    <a:pt x="1467" y="223"/>
                    <a:pt x="1966" y="3041"/>
                    <a:pt x="1966" y="3780"/>
                  </a:cubicBezTo>
                  <a:cubicBezTo>
                    <a:pt x="1956" y="4252"/>
                    <a:pt x="1567" y="4632"/>
                    <a:pt x="1095" y="4632"/>
                  </a:cubicBezTo>
                  <a:cubicBezTo>
                    <a:pt x="622" y="4632"/>
                    <a:pt x="233" y="4252"/>
                    <a:pt x="223" y="3780"/>
                  </a:cubicBezTo>
                  <a:cubicBezTo>
                    <a:pt x="223" y="3041"/>
                    <a:pt x="722" y="223"/>
                    <a:pt x="1095" y="223"/>
                  </a:cubicBezTo>
                  <a:close/>
                  <a:moveTo>
                    <a:pt x="1095" y="0"/>
                  </a:moveTo>
                  <a:cubicBezTo>
                    <a:pt x="393" y="0"/>
                    <a:pt x="4" y="3421"/>
                    <a:pt x="4" y="3780"/>
                  </a:cubicBezTo>
                  <a:cubicBezTo>
                    <a:pt x="0" y="4385"/>
                    <a:pt x="493" y="4874"/>
                    <a:pt x="1095" y="4874"/>
                  </a:cubicBezTo>
                  <a:cubicBezTo>
                    <a:pt x="1700" y="4874"/>
                    <a:pt x="2189" y="4385"/>
                    <a:pt x="2189" y="3780"/>
                  </a:cubicBezTo>
                  <a:cubicBezTo>
                    <a:pt x="2189" y="3421"/>
                    <a:pt x="1800"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5" name="Google Shape;10335;p38"/>
            <p:cNvSpPr/>
            <p:nvPr/>
          </p:nvSpPr>
          <p:spPr>
            <a:xfrm rot="-5400000">
              <a:off x="13566" y="2023930"/>
              <a:ext cx="156568" cy="157151"/>
            </a:xfrm>
            <a:custGeom>
              <a:avLst/>
              <a:gdLst/>
              <a:ahLst/>
              <a:cxnLst/>
              <a:rect l="l" t="t" r="r" b="b"/>
              <a:pathLst>
                <a:path w="3758" h="3772" extrusionOk="0">
                  <a:moveTo>
                    <a:pt x="2729" y="0"/>
                  </a:moveTo>
                  <a:cubicBezTo>
                    <a:pt x="1801" y="569"/>
                    <a:pt x="547" y="1787"/>
                    <a:pt x="384" y="1980"/>
                  </a:cubicBezTo>
                  <a:cubicBezTo>
                    <a:pt x="1" y="2445"/>
                    <a:pt x="68" y="3134"/>
                    <a:pt x="533" y="3520"/>
                  </a:cubicBezTo>
                  <a:cubicBezTo>
                    <a:pt x="737" y="3689"/>
                    <a:pt x="984" y="3771"/>
                    <a:pt x="1229" y="3771"/>
                  </a:cubicBezTo>
                  <a:cubicBezTo>
                    <a:pt x="1543" y="3771"/>
                    <a:pt x="1855" y="3635"/>
                    <a:pt x="2070" y="3373"/>
                  </a:cubicBezTo>
                  <a:cubicBezTo>
                    <a:pt x="2250" y="3157"/>
                    <a:pt x="2752" y="2375"/>
                    <a:pt x="3158" y="1600"/>
                  </a:cubicBezTo>
                  <a:cubicBezTo>
                    <a:pt x="3637" y="692"/>
                    <a:pt x="3757" y="240"/>
                    <a:pt x="3740" y="0"/>
                  </a:cubicBezTo>
                  <a:lnTo>
                    <a:pt x="3531" y="0"/>
                  </a:lnTo>
                  <a:cubicBezTo>
                    <a:pt x="3617" y="462"/>
                    <a:pt x="2346" y="2695"/>
                    <a:pt x="1904" y="3230"/>
                  </a:cubicBezTo>
                  <a:cubicBezTo>
                    <a:pt x="1732" y="3438"/>
                    <a:pt x="1483" y="3546"/>
                    <a:pt x="1231" y="3546"/>
                  </a:cubicBezTo>
                  <a:cubicBezTo>
                    <a:pt x="1036" y="3546"/>
                    <a:pt x="839" y="3481"/>
                    <a:pt x="676" y="3347"/>
                  </a:cubicBezTo>
                  <a:cubicBezTo>
                    <a:pt x="307" y="3041"/>
                    <a:pt x="254" y="2492"/>
                    <a:pt x="560" y="2123"/>
                  </a:cubicBezTo>
                  <a:cubicBezTo>
                    <a:pt x="942" y="1660"/>
                    <a:pt x="2446" y="353"/>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6" name="Google Shape;10336;p38"/>
            <p:cNvSpPr/>
            <p:nvPr/>
          </p:nvSpPr>
          <p:spPr>
            <a:xfrm rot="-5400000">
              <a:off x="13670" y="1828012"/>
              <a:ext cx="156359" cy="157151"/>
            </a:xfrm>
            <a:custGeom>
              <a:avLst/>
              <a:gdLst/>
              <a:ahLst/>
              <a:cxnLst/>
              <a:rect l="l" t="t" r="r" b="b"/>
              <a:pathLst>
                <a:path w="3753" h="3772" extrusionOk="0">
                  <a:moveTo>
                    <a:pt x="14" y="0"/>
                  </a:moveTo>
                  <a:cubicBezTo>
                    <a:pt x="0" y="240"/>
                    <a:pt x="117" y="692"/>
                    <a:pt x="592" y="1600"/>
                  </a:cubicBezTo>
                  <a:cubicBezTo>
                    <a:pt x="1002" y="2375"/>
                    <a:pt x="1504" y="3157"/>
                    <a:pt x="1680" y="3373"/>
                  </a:cubicBezTo>
                  <a:cubicBezTo>
                    <a:pt x="1897" y="3635"/>
                    <a:pt x="2210" y="3771"/>
                    <a:pt x="2525" y="3771"/>
                  </a:cubicBezTo>
                  <a:cubicBezTo>
                    <a:pt x="2770" y="3771"/>
                    <a:pt x="3017" y="3689"/>
                    <a:pt x="3221" y="3520"/>
                  </a:cubicBezTo>
                  <a:cubicBezTo>
                    <a:pt x="3686" y="3137"/>
                    <a:pt x="3753" y="2449"/>
                    <a:pt x="3367" y="1983"/>
                  </a:cubicBezTo>
                  <a:cubicBezTo>
                    <a:pt x="3187" y="1763"/>
                    <a:pt x="2519" y="1124"/>
                    <a:pt x="1833" y="576"/>
                  </a:cubicBezTo>
                  <a:cubicBezTo>
                    <a:pt x="1577" y="369"/>
                    <a:pt x="1314" y="180"/>
                    <a:pt x="1038" y="0"/>
                  </a:cubicBezTo>
                  <a:lnTo>
                    <a:pt x="582" y="0"/>
                  </a:lnTo>
                  <a:cubicBezTo>
                    <a:pt x="795" y="96"/>
                    <a:pt x="1138" y="306"/>
                    <a:pt x="1694" y="749"/>
                  </a:cubicBezTo>
                  <a:cubicBezTo>
                    <a:pt x="2356" y="1281"/>
                    <a:pt x="3028" y="1916"/>
                    <a:pt x="3194" y="2123"/>
                  </a:cubicBezTo>
                  <a:cubicBezTo>
                    <a:pt x="3666" y="2688"/>
                    <a:pt x="3264" y="3550"/>
                    <a:pt x="2525" y="3550"/>
                  </a:cubicBezTo>
                  <a:cubicBezTo>
                    <a:pt x="2499" y="3550"/>
                    <a:pt x="2472" y="3546"/>
                    <a:pt x="2442" y="3546"/>
                  </a:cubicBezTo>
                  <a:cubicBezTo>
                    <a:pt x="2213" y="3523"/>
                    <a:pt x="2000" y="3410"/>
                    <a:pt x="1853" y="3234"/>
                  </a:cubicBezTo>
                  <a:cubicBezTo>
                    <a:pt x="1684"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7" name="Google Shape;10337;p38"/>
            <p:cNvSpPr/>
            <p:nvPr/>
          </p:nvSpPr>
          <p:spPr>
            <a:xfrm rot="-5400000">
              <a:off x="29460" y="2035908"/>
              <a:ext cx="93657" cy="107781"/>
            </a:xfrm>
            <a:custGeom>
              <a:avLst/>
              <a:gdLst/>
              <a:ahLst/>
              <a:cxnLst/>
              <a:rect l="l" t="t" r="r" b="b"/>
              <a:pathLst>
                <a:path w="2248" h="2587" extrusionOk="0">
                  <a:moveTo>
                    <a:pt x="2125" y="1"/>
                  </a:moveTo>
                  <a:cubicBezTo>
                    <a:pt x="2092" y="1"/>
                    <a:pt x="2062" y="17"/>
                    <a:pt x="2038" y="44"/>
                  </a:cubicBezTo>
                  <a:lnTo>
                    <a:pt x="72" y="2403"/>
                  </a:lnTo>
                  <a:cubicBezTo>
                    <a:pt x="1" y="2487"/>
                    <a:pt x="75" y="2587"/>
                    <a:pt x="158" y="2587"/>
                  </a:cubicBezTo>
                  <a:cubicBezTo>
                    <a:pt x="187" y="2587"/>
                    <a:pt x="217" y="2575"/>
                    <a:pt x="242" y="2546"/>
                  </a:cubicBezTo>
                  <a:lnTo>
                    <a:pt x="2211" y="187"/>
                  </a:lnTo>
                  <a:cubicBezTo>
                    <a:pt x="2248" y="140"/>
                    <a:pt x="2241" y="70"/>
                    <a:pt x="2195" y="31"/>
                  </a:cubicBezTo>
                  <a:cubicBezTo>
                    <a:pt x="2175" y="11"/>
                    <a:pt x="2151" y="1"/>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8" name="Google Shape;10338;p38"/>
            <p:cNvSpPr/>
            <p:nvPr/>
          </p:nvSpPr>
          <p:spPr>
            <a:xfrm rot="-5400000">
              <a:off x="101724" y="1924523"/>
              <a:ext cx="9707" cy="158942"/>
            </a:xfrm>
            <a:custGeom>
              <a:avLst/>
              <a:gdLst/>
              <a:ahLst/>
              <a:cxnLst/>
              <a:rect l="l" t="t" r="r" b="b"/>
              <a:pathLst>
                <a:path w="233" h="3815" extrusionOk="0">
                  <a:moveTo>
                    <a:pt x="116" y="1"/>
                  </a:moveTo>
                  <a:cubicBezTo>
                    <a:pt x="56" y="1"/>
                    <a:pt x="6" y="51"/>
                    <a:pt x="6" y="110"/>
                  </a:cubicBezTo>
                  <a:lnTo>
                    <a:pt x="6" y="3697"/>
                  </a:lnTo>
                  <a:cubicBezTo>
                    <a:pt x="1" y="3775"/>
                    <a:pt x="58" y="3814"/>
                    <a:pt x="116" y="3814"/>
                  </a:cubicBezTo>
                  <a:cubicBezTo>
                    <a:pt x="174" y="3814"/>
                    <a:pt x="232" y="3775"/>
                    <a:pt x="229" y="3697"/>
                  </a:cubicBezTo>
                  <a:lnTo>
                    <a:pt x="229" y="110"/>
                  </a:lnTo>
                  <a:cubicBezTo>
                    <a:pt x="229" y="51"/>
                    <a:pt x="179" y="1"/>
                    <a:pt x="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9" name="Google Shape;10339;p38"/>
            <p:cNvSpPr/>
            <p:nvPr/>
          </p:nvSpPr>
          <p:spPr>
            <a:xfrm rot="-5400000">
              <a:off x="30314" y="1862946"/>
              <a:ext cx="91866" cy="107698"/>
            </a:xfrm>
            <a:custGeom>
              <a:avLst/>
              <a:gdLst/>
              <a:ahLst/>
              <a:cxnLst/>
              <a:rect l="l" t="t" r="r" b="b"/>
              <a:pathLst>
                <a:path w="2205" h="2585" extrusionOk="0">
                  <a:moveTo>
                    <a:pt x="147" y="1"/>
                  </a:moveTo>
                  <a:cubicBezTo>
                    <a:pt x="53" y="1"/>
                    <a:pt x="0" y="110"/>
                    <a:pt x="60" y="184"/>
                  </a:cubicBezTo>
                  <a:lnTo>
                    <a:pt x="1963" y="2542"/>
                  </a:lnTo>
                  <a:cubicBezTo>
                    <a:pt x="1987" y="2572"/>
                    <a:pt x="2017" y="2584"/>
                    <a:pt x="2046" y="2584"/>
                  </a:cubicBezTo>
                  <a:cubicBezTo>
                    <a:pt x="2128" y="2584"/>
                    <a:pt x="2205"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0" name="Google Shape;10340;p38"/>
            <p:cNvSpPr/>
            <p:nvPr/>
          </p:nvSpPr>
          <p:spPr>
            <a:xfrm rot="-5400000">
              <a:off x="172446" y="2070196"/>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1" name="Google Shape;10341;p38"/>
            <p:cNvSpPr/>
            <p:nvPr/>
          </p:nvSpPr>
          <p:spPr>
            <a:xfrm rot="-5400000">
              <a:off x="51854" y="2172332"/>
              <a:ext cx="26247" cy="22498"/>
            </a:xfrm>
            <a:custGeom>
              <a:avLst/>
              <a:gdLst/>
              <a:ahLst/>
              <a:cxnLst/>
              <a:rect l="l" t="t" r="r" b="b"/>
              <a:pathLst>
                <a:path w="630" h="540" extrusionOk="0">
                  <a:moveTo>
                    <a:pt x="359" y="1"/>
                  </a:moveTo>
                  <a:cubicBezTo>
                    <a:pt x="293" y="1"/>
                    <a:pt x="225" y="25"/>
                    <a:pt x="170" y="80"/>
                  </a:cubicBezTo>
                  <a:cubicBezTo>
                    <a:pt x="0" y="250"/>
                    <a:pt x="123" y="539"/>
                    <a:pt x="363" y="539"/>
                  </a:cubicBezTo>
                  <a:cubicBezTo>
                    <a:pt x="509" y="539"/>
                    <a:pt x="629" y="420"/>
                    <a:pt x="629" y="270"/>
                  </a:cubicBezTo>
                  <a:cubicBezTo>
                    <a:pt x="629"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2" name="Google Shape;10342;p38"/>
            <p:cNvSpPr/>
            <p:nvPr/>
          </p:nvSpPr>
          <p:spPr>
            <a:xfrm rot="-5400000">
              <a:off x="51874" y="1818055"/>
              <a:ext cx="26206" cy="22498"/>
            </a:xfrm>
            <a:custGeom>
              <a:avLst/>
              <a:gdLst/>
              <a:ahLst/>
              <a:cxnLst/>
              <a:rect l="l" t="t" r="r" b="b"/>
              <a:pathLst>
                <a:path w="629" h="540" extrusionOk="0">
                  <a:moveTo>
                    <a:pt x="358" y="1"/>
                  </a:moveTo>
                  <a:cubicBezTo>
                    <a:pt x="292" y="1"/>
                    <a:pt x="225" y="25"/>
                    <a:pt x="170" y="80"/>
                  </a:cubicBezTo>
                  <a:cubicBezTo>
                    <a:pt x="1" y="249"/>
                    <a:pt x="118" y="539"/>
                    <a:pt x="355" y="539"/>
                  </a:cubicBezTo>
                  <a:cubicBezTo>
                    <a:pt x="357" y="539"/>
                    <a:pt x="358" y="539"/>
                    <a:pt x="359" y="539"/>
                  </a:cubicBezTo>
                  <a:cubicBezTo>
                    <a:pt x="509" y="539"/>
                    <a:pt x="629" y="420"/>
                    <a:pt x="629" y="270"/>
                  </a:cubicBezTo>
                  <a:cubicBezTo>
                    <a:pt x="629" y="108"/>
                    <a:pt x="496"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3" name="Google Shape;10343;p38"/>
            <p:cNvSpPr/>
            <p:nvPr/>
          </p:nvSpPr>
          <p:spPr>
            <a:xfrm rot="-5400000">
              <a:off x="172446" y="1920794"/>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06" y="539"/>
                    <a:pt x="626"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4" name="Google Shape;10344;p38"/>
            <p:cNvSpPr/>
            <p:nvPr/>
          </p:nvSpPr>
          <p:spPr>
            <a:xfrm rot="-5400000">
              <a:off x="-76071" y="1231905"/>
              <a:ext cx="584150" cy="405459"/>
            </a:xfrm>
            <a:custGeom>
              <a:avLst/>
              <a:gdLst/>
              <a:ahLst/>
              <a:cxnLst/>
              <a:rect l="l" t="t" r="r" b="b"/>
              <a:pathLst>
                <a:path w="14021" h="9732" extrusionOk="0">
                  <a:moveTo>
                    <a:pt x="853" y="0"/>
                  </a:moveTo>
                  <a:cubicBezTo>
                    <a:pt x="177" y="1181"/>
                    <a:pt x="1" y="2372"/>
                    <a:pt x="360" y="3407"/>
                  </a:cubicBezTo>
                  <a:cubicBezTo>
                    <a:pt x="779" y="4611"/>
                    <a:pt x="1861" y="5509"/>
                    <a:pt x="3491" y="6002"/>
                  </a:cubicBezTo>
                  <a:cubicBezTo>
                    <a:pt x="6681" y="6970"/>
                    <a:pt x="6901" y="8706"/>
                    <a:pt x="6901" y="8723"/>
                  </a:cubicBezTo>
                  <a:lnTo>
                    <a:pt x="7007" y="9731"/>
                  </a:lnTo>
                  <a:lnTo>
                    <a:pt x="7120" y="8726"/>
                  </a:lnTo>
                  <a:cubicBezTo>
                    <a:pt x="7124" y="8706"/>
                    <a:pt x="7357" y="6967"/>
                    <a:pt x="10534" y="6002"/>
                  </a:cubicBezTo>
                  <a:cubicBezTo>
                    <a:pt x="12161" y="5509"/>
                    <a:pt x="13245" y="4611"/>
                    <a:pt x="13661" y="3407"/>
                  </a:cubicBezTo>
                  <a:cubicBezTo>
                    <a:pt x="14020" y="2372"/>
                    <a:pt x="13847" y="1181"/>
                    <a:pt x="13172" y="0"/>
                  </a:cubicBezTo>
                  <a:lnTo>
                    <a:pt x="12913" y="0"/>
                  </a:lnTo>
                  <a:cubicBezTo>
                    <a:pt x="13608" y="1161"/>
                    <a:pt x="13801" y="2332"/>
                    <a:pt x="13455" y="3334"/>
                  </a:cubicBezTo>
                  <a:cubicBezTo>
                    <a:pt x="13059" y="4468"/>
                    <a:pt x="12028" y="5316"/>
                    <a:pt x="10471" y="5789"/>
                  </a:cubicBezTo>
                  <a:cubicBezTo>
                    <a:pt x="8035" y="6527"/>
                    <a:pt x="7257" y="7702"/>
                    <a:pt x="7011" y="8311"/>
                  </a:cubicBezTo>
                  <a:cubicBezTo>
                    <a:pt x="6768" y="7702"/>
                    <a:pt x="5989" y="6527"/>
                    <a:pt x="3554" y="5789"/>
                  </a:cubicBezTo>
                  <a:cubicBezTo>
                    <a:pt x="1997" y="5316"/>
                    <a:pt x="966" y="4468"/>
                    <a:pt x="570" y="3334"/>
                  </a:cubicBezTo>
                  <a:cubicBezTo>
                    <a:pt x="224" y="2332"/>
                    <a:pt x="417" y="1161"/>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5" name="Google Shape;10345;p38"/>
            <p:cNvSpPr/>
            <p:nvPr/>
          </p:nvSpPr>
          <p:spPr>
            <a:xfrm rot="-5400000">
              <a:off x="-60135" y="1263256"/>
              <a:ext cx="489326" cy="342507"/>
            </a:xfrm>
            <a:custGeom>
              <a:avLst/>
              <a:gdLst/>
              <a:ahLst/>
              <a:cxnLst/>
              <a:rect l="l" t="t" r="r" b="b"/>
              <a:pathLst>
                <a:path w="11745" h="8221" extrusionOk="0">
                  <a:moveTo>
                    <a:pt x="663" y="0"/>
                  </a:moveTo>
                  <a:cubicBezTo>
                    <a:pt x="134" y="965"/>
                    <a:pt x="1" y="1936"/>
                    <a:pt x="294" y="2781"/>
                  </a:cubicBezTo>
                  <a:cubicBezTo>
                    <a:pt x="646" y="3793"/>
                    <a:pt x="1555" y="4548"/>
                    <a:pt x="2922" y="4964"/>
                  </a:cubicBezTo>
                  <a:cubicBezTo>
                    <a:pt x="5564" y="5766"/>
                    <a:pt x="5760" y="7209"/>
                    <a:pt x="5760" y="7223"/>
                  </a:cubicBezTo>
                  <a:lnTo>
                    <a:pt x="5876" y="8221"/>
                  </a:lnTo>
                  <a:lnTo>
                    <a:pt x="5983" y="7223"/>
                  </a:lnTo>
                  <a:cubicBezTo>
                    <a:pt x="5983" y="7209"/>
                    <a:pt x="6179" y="5766"/>
                    <a:pt x="8824" y="4964"/>
                  </a:cubicBezTo>
                  <a:cubicBezTo>
                    <a:pt x="10188" y="4548"/>
                    <a:pt x="11100" y="3793"/>
                    <a:pt x="11449" y="2781"/>
                  </a:cubicBezTo>
                  <a:cubicBezTo>
                    <a:pt x="11745" y="1936"/>
                    <a:pt x="11609" y="965"/>
                    <a:pt x="11080" y="0"/>
                  </a:cubicBezTo>
                  <a:lnTo>
                    <a:pt x="10827" y="0"/>
                  </a:lnTo>
                  <a:cubicBezTo>
                    <a:pt x="11376" y="945"/>
                    <a:pt x="11522" y="1893"/>
                    <a:pt x="11239"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3" y="2708"/>
                  </a:cubicBezTo>
                  <a:cubicBezTo>
                    <a:pt x="221" y="1893"/>
                    <a:pt x="367"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6" name="Google Shape;10346;p38"/>
            <p:cNvSpPr/>
            <p:nvPr/>
          </p:nvSpPr>
          <p:spPr>
            <a:xfrm rot="-5400000">
              <a:off x="73268" y="1332999"/>
              <a:ext cx="91116" cy="203105"/>
            </a:xfrm>
            <a:custGeom>
              <a:avLst/>
              <a:gdLst/>
              <a:ahLst/>
              <a:cxnLst/>
              <a:rect l="l" t="t" r="r" b="b"/>
              <a:pathLst>
                <a:path w="2187" h="4875" extrusionOk="0">
                  <a:moveTo>
                    <a:pt x="1092" y="223"/>
                  </a:moveTo>
                  <a:cubicBezTo>
                    <a:pt x="1464" y="223"/>
                    <a:pt x="1963" y="3041"/>
                    <a:pt x="1963" y="3780"/>
                  </a:cubicBezTo>
                  <a:cubicBezTo>
                    <a:pt x="1963" y="4262"/>
                    <a:pt x="1574" y="4651"/>
                    <a:pt x="1092" y="4651"/>
                  </a:cubicBezTo>
                  <a:cubicBezTo>
                    <a:pt x="613" y="4651"/>
                    <a:pt x="223" y="4262"/>
                    <a:pt x="223" y="3780"/>
                  </a:cubicBezTo>
                  <a:cubicBezTo>
                    <a:pt x="223" y="3041"/>
                    <a:pt x="722" y="223"/>
                    <a:pt x="1092" y="223"/>
                  </a:cubicBezTo>
                  <a:close/>
                  <a:moveTo>
                    <a:pt x="1092" y="0"/>
                  </a:moveTo>
                  <a:cubicBezTo>
                    <a:pt x="390" y="0"/>
                    <a:pt x="0" y="3421"/>
                    <a:pt x="0" y="3780"/>
                  </a:cubicBezTo>
                  <a:cubicBezTo>
                    <a:pt x="0" y="4385"/>
                    <a:pt x="489" y="4874"/>
                    <a:pt x="1092" y="4874"/>
                  </a:cubicBezTo>
                  <a:cubicBezTo>
                    <a:pt x="1697" y="4874"/>
                    <a:pt x="2186" y="4385"/>
                    <a:pt x="2186" y="3780"/>
                  </a:cubicBezTo>
                  <a:cubicBezTo>
                    <a:pt x="2186" y="3421"/>
                    <a:pt x="1797" y="0"/>
                    <a:pt x="1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7" name="Google Shape;10347;p38"/>
            <p:cNvSpPr/>
            <p:nvPr/>
          </p:nvSpPr>
          <p:spPr>
            <a:xfrm rot="-5400000">
              <a:off x="13587" y="1454383"/>
              <a:ext cx="157359" cy="157984"/>
            </a:xfrm>
            <a:custGeom>
              <a:avLst/>
              <a:gdLst/>
              <a:ahLst/>
              <a:cxnLst/>
              <a:rect l="l" t="t" r="r" b="b"/>
              <a:pathLst>
                <a:path w="3777" h="3792" extrusionOk="0">
                  <a:moveTo>
                    <a:pt x="2745" y="0"/>
                  </a:moveTo>
                  <a:cubicBezTo>
                    <a:pt x="1817" y="569"/>
                    <a:pt x="566" y="1787"/>
                    <a:pt x="403" y="1980"/>
                  </a:cubicBezTo>
                  <a:cubicBezTo>
                    <a:pt x="0" y="2445"/>
                    <a:pt x="60" y="3151"/>
                    <a:pt x="533" y="3543"/>
                  </a:cubicBezTo>
                  <a:cubicBezTo>
                    <a:pt x="737" y="3710"/>
                    <a:pt x="983" y="3791"/>
                    <a:pt x="1227" y="3791"/>
                  </a:cubicBezTo>
                  <a:cubicBezTo>
                    <a:pt x="1553" y="3791"/>
                    <a:pt x="1875" y="3647"/>
                    <a:pt x="2089" y="3370"/>
                  </a:cubicBezTo>
                  <a:cubicBezTo>
                    <a:pt x="2269" y="3154"/>
                    <a:pt x="2772" y="2375"/>
                    <a:pt x="3181" y="1597"/>
                  </a:cubicBezTo>
                  <a:cubicBezTo>
                    <a:pt x="3656" y="689"/>
                    <a:pt x="3776" y="240"/>
                    <a:pt x="3763" y="0"/>
                  </a:cubicBezTo>
                  <a:lnTo>
                    <a:pt x="3547" y="0"/>
                  </a:lnTo>
                  <a:cubicBezTo>
                    <a:pt x="3637" y="462"/>
                    <a:pt x="2362" y="2691"/>
                    <a:pt x="1920" y="3230"/>
                  </a:cubicBezTo>
                  <a:cubicBezTo>
                    <a:pt x="1748" y="3438"/>
                    <a:pt x="1499" y="3546"/>
                    <a:pt x="1248" y="3546"/>
                  </a:cubicBezTo>
                  <a:cubicBezTo>
                    <a:pt x="1053" y="3546"/>
                    <a:pt x="857" y="3481"/>
                    <a:pt x="696" y="3347"/>
                  </a:cubicBezTo>
                  <a:cubicBezTo>
                    <a:pt x="323" y="3041"/>
                    <a:pt x="270" y="2492"/>
                    <a:pt x="579" y="2123"/>
                  </a:cubicBezTo>
                  <a:cubicBezTo>
                    <a:pt x="958" y="1660"/>
                    <a:pt x="2465" y="353"/>
                    <a:pt x="3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8" name="Google Shape;10348;p38"/>
            <p:cNvSpPr/>
            <p:nvPr/>
          </p:nvSpPr>
          <p:spPr>
            <a:xfrm rot="-5400000">
              <a:off x="13691" y="1258590"/>
              <a:ext cx="156359" cy="157193"/>
            </a:xfrm>
            <a:custGeom>
              <a:avLst/>
              <a:gdLst/>
              <a:ahLst/>
              <a:cxnLst/>
              <a:rect l="l" t="t" r="r" b="b"/>
              <a:pathLst>
                <a:path w="3753" h="3773" extrusionOk="0">
                  <a:moveTo>
                    <a:pt x="236" y="0"/>
                  </a:moveTo>
                  <a:lnTo>
                    <a:pt x="13" y="3"/>
                  </a:lnTo>
                  <a:cubicBezTo>
                    <a:pt x="0" y="243"/>
                    <a:pt x="120" y="695"/>
                    <a:pt x="596" y="1600"/>
                  </a:cubicBezTo>
                  <a:cubicBezTo>
                    <a:pt x="1005" y="2379"/>
                    <a:pt x="1504" y="3157"/>
                    <a:pt x="1683" y="3377"/>
                  </a:cubicBezTo>
                  <a:cubicBezTo>
                    <a:pt x="1900" y="3638"/>
                    <a:pt x="2212" y="3773"/>
                    <a:pt x="2527" y="3773"/>
                  </a:cubicBezTo>
                  <a:cubicBezTo>
                    <a:pt x="2773" y="3773"/>
                    <a:pt x="3020" y="3691"/>
                    <a:pt x="3224" y="3523"/>
                  </a:cubicBezTo>
                  <a:cubicBezTo>
                    <a:pt x="3690" y="3137"/>
                    <a:pt x="3753" y="2449"/>
                    <a:pt x="3370" y="1983"/>
                  </a:cubicBezTo>
                  <a:cubicBezTo>
                    <a:pt x="3191" y="1767"/>
                    <a:pt x="2519" y="1128"/>
                    <a:pt x="1833" y="579"/>
                  </a:cubicBezTo>
                  <a:cubicBezTo>
                    <a:pt x="1580" y="373"/>
                    <a:pt x="1314" y="180"/>
                    <a:pt x="1041" y="3"/>
                  </a:cubicBezTo>
                  <a:lnTo>
                    <a:pt x="582" y="3"/>
                  </a:lnTo>
                  <a:cubicBezTo>
                    <a:pt x="795" y="100"/>
                    <a:pt x="1141" y="306"/>
                    <a:pt x="1693"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6"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9" name="Google Shape;10349;p38"/>
            <p:cNvSpPr/>
            <p:nvPr/>
          </p:nvSpPr>
          <p:spPr>
            <a:xfrm rot="-5400000">
              <a:off x="29439" y="1466236"/>
              <a:ext cx="93532" cy="107614"/>
            </a:xfrm>
            <a:custGeom>
              <a:avLst/>
              <a:gdLst/>
              <a:ahLst/>
              <a:cxnLst/>
              <a:rect l="l" t="t" r="r" b="b"/>
              <a:pathLst>
                <a:path w="2245" h="2583" extrusionOk="0">
                  <a:moveTo>
                    <a:pt x="2118" y="1"/>
                  </a:moveTo>
                  <a:cubicBezTo>
                    <a:pt x="2085" y="4"/>
                    <a:pt x="2055" y="17"/>
                    <a:pt x="2035" y="44"/>
                  </a:cubicBezTo>
                  <a:lnTo>
                    <a:pt x="65" y="2403"/>
                  </a:lnTo>
                  <a:cubicBezTo>
                    <a:pt x="1" y="2487"/>
                    <a:pt x="73" y="2583"/>
                    <a:pt x="155" y="2583"/>
                  </a:cubicBezTo>
                  <a:cubicBezTo>
                    <a:pt x="182" y="2583"/>
                    <a:pt x="211" y="2572"/>
                    <a:pt x="235" y="2546"/>
                  </a:cubicBezTo>
                  <a:lnTo>
                    <a:pt x="2205" y="187"/>
                  </a:lnTo>
                  <a:cubicBezTo>
                    <a:pt x="2244" y="140"/>
                    <a:pt x="2238" y="67"/>
                    <a:pt x="2191" y="31"/>
                  </a:cubicBezTo>
                  <a:cubicBezTo>
                    <a:pt x="2168" y="11"/>
                    <a:pt x="2145" y="1"/>
                    <a:pt x="2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0" name="Google Shape;10350;p38"/>
            <p:cNvSpPr/>
            <p:nvPr/>
          </p:nvSpPr>
          <p:spPr>
            <a:xfrm rot="-5400000">
              <a:off x="101703" y="1355101"/>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1" name="Google Shape;10351;p38"/>
            <p:cNvSpPr/>
            <p:nvPr/>
          </p:nvSpPr>
          <p:spPr>
            <a:xfrm rot="-5400000">
              <a:off x="30231" y="1293461"/>
              <a:ext cx="92032" cy="107698"/>
            </a:xfrm>
            <a:custGeom>
              <a:avLst/>
              <a:gdLst/>
              <a:ahLst/>
              <a:cxnLst/>
              <a:rect l="l" t="t" r="r" b="b"/>
              <a:pathLst>
                <a:path w="2209" h="2585" extrusionOk="0">
                  <a:moveTo>
                    <a:pt x="150" y="1"/>
                  </a:moveTo>
                  <a:cubicBezTo>
                    <a:pt x="53" y="1"/>
                    <a:pt x="0" y="110"/>
                    <a:pt x="60" y="184"/>
                  </a:cubicBezTo>
                  <a:lnTo>
                    <a:pt x="1966" y="2542"/>
                  </a:lnTo>
                  <a:cubicBezTo>
                    <a:pt x="1991" y="2572"/>
                    <a:pt x="2020" y="2584"/>
                    <a:pt x="2049" y="2584"/>
                  </a:cubicBezTo>
                  <a:cubicBezTo>
                    <a:pt x="2132" y="2584"/>
                    <a:pt x="2208" y="2486"/>
                    <a:pt x="2139" y="2403"/>
                  </a:cubicBezTo>
                  <a:lnTo>
                    <a:pt x="233" y="44"/>
                  </a:lnTo>
                  <a:cubicBezTo>
                    <a:pt x="213" y="17"/>
                    <a:pt x="183"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2" name="Google Shape;10352;p38"/>
            <p:cNvSpPr/>
            <p:nvPr/>
          </p:nvSpPr>
          <p:spPr>
            <a:xfrm rot="-5400000">
              <a:off x="172529" y="1500753"/>
              <a:ext cx="26081" cy="22456"/>
            </a:xfrm>
            <a:custGeom>
              <a:avLst/>
              <a:gdLst/>
              <a:ahLst/>
              <a:cxnLst/>
              <a:rect l="l" t="t" r="r" b="b"/>
              <a:pathLst>
                <a:path w="626" h="539" extrusionOk="0">
                  <a:moveTo>
                    <a:pt x="355" y="0"/>
                  </a:moveTo>
                  <a:cubicBezTo>
                    <a:pt x="289" y="0"/>
                    <a:pt x="222" y="25"/>
                    <a:pt x="167" y="80"/>
                  </a:cubicBezTo>
                  <a:cubicBezTo>
                    <a:pt x="0" y="249"/>
                    <a:pt x="120" y="539"/>
                    <a:pt x="360" y="539"/>
                  </a:cubicBezTo>
                  <a:cubicBezTo>
                    <a:pt x="506" y="539"/>
                    <a:pt x="626" y="419"/>
                    <a:pt x="626" y="269"/>
                  </a:cubicBezTo>
                  <a:cubicBezTo>
                    <a:pt x="626" y="107"/>
                    <a:pt x="49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3" name="Google Shape;10353;p38"/>
            <p:cNvSpPr/>
            <p:nvPr/>
          </p:nvSpPr>
          <p:spPr>
            <a:xfrm rot="-5400000">
              <a:off x="51895" y="1602847"/>
              <a:ext cx="26247" cy="22414"/>
            </a:xfrm>
            <a:custGeom>
              <a:avLst/>
              <a:gdLst/>
              <a:ahLst/>
              <a:cxnLst/>
              <a:rect l="l" t="t" r="r" b="b"/>
              <a:pathLst>
                <a:path w="630" h="538" extrusionOk="0">
                  <a:moveTo>
                    <a:pt x="359" y="0"/>
                  </a:moveTo>
                  <a:cubicBezTo>
                    <a:pt x="293" y="0"/>
                    <a:pt x="225" y="24"/>
                    <a:pt x="170" y="78"/>
                  </a:cubicBezTo>
                  <a:cubicBezTo>
                    <a:pt x="1" y="248"/>
                    <a:pt x="120" y="537"/>
                    <a:pt x="360" y="537"/>
                  </a:cubicBezTo>
                  <a:cubicBezTo>
                    <a:pt x="510" y="537"/>
                    <a:pt x="629" y="418"/>
                    <a:pt x="629" y="268"/>
                  </a:cubicBezTo>
                  <a:cubicBezTo>
                    <a:pt x="629"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4" name="Google Shape;10354;p38"/>
            <p:cNvSpPr/>
            <p:nvPr/>
          </p:nvSpPr>
          <p:spPr>
            <a:xfrm rot="-5400000">
              <a:off x="51978" y="1248632"/>
              <a:ext cx="26081" cy="22414"/>
            </a:xfrm>
            <a:custGeom>
              <a:avLst/>
              <a:gdLst/>
              <a:ahLst/>
              <a:cxnLst/>
              <a:rect l="l" t="t" r="r" b="b"/>
              <a:pathLst>
                <a:path w="626" h="538" extrusionOk="0">
                  <a:moveTo>
                    <a:pt x="355" y="0"/>
                  </a:moveTo>
                  <a:cubicBezTo>
                    <a:pt x="289" y="0"/>
                    <a:pt x="221" y="24"/>
                    <a:pt x="166" y="78"/>
                  </a:cubicBezTo>
                  <a:cubicBezTo>
                    <a:pt x="0" y="248"/>
                    <a:pt x="120" y="537"/>
                    <a:pt x="359" y="537"/>
                  </a:cubicBezTo>
                  <a:cubicBezTo>
                    <a:pt x="506" y="537"/>
                    <a:pt x="626" y="418"/>
                    <a:pt x="626" y="268"/>
                  </a:cubicBezTo>
                  <a:cubicBezTo>
                    <a:pt x="626" y="106"/>
                    <a:pt x="493"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5" name="Google Shape;10355;p38"/>
            <p:cNvSpPr/>
            <p:nvPr/>
          </p:nvSpPr>
          <p:spPr>
            <a:xfrm rot="-5400000">
              <a:off x="172446" y="1351393"/>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6" name="Google Shape;10356;p38"/>
            <p:cNvSpPr/>
            <p:nvPr/>
          </p:nvSpPr>
          <p:spPr>
            <a:xfrm rot="-5400000">
              <a:off x="-76050" y="662358"/>
              <a:ext cx="584108" cy="405459"/>
            </a:xfrm>
            <a:custGeom>
              <a:avLst/>
              <a:gdLst/>
              <a:ahLst/>
              <a:cxnLst/>
              <a:rect l="l" t="t" r="r" b="b"/>
              <a:pathLst>
                <a:path w="14020" h="9732" extrusionOk="0">
                  <a:moveTo>
                    <a:pt x="848" y="0"/>
                  </a:moveTo>
                  <a:cubicBezTo>
                    <a:pt x="176" y="1181"/>
                    <a:pt x="0" y="2372"/>
                    <a:pt x="359" y="3407"/>
                  </a:cubicBezTo>
                  <a:cubicBezTo>
                    <a:pt x="779" y="4611"/>
                    <a:pt x="1860" y="5509"/>
                    <a:pt x="3487" y="6002"/>
                  </a:cubicBezTo>
                  <a:cubicBezTo>
                    <a:pt x="6680" y="6970"/>
                    <a:pt x="6900" y="8706"/>
                    <a:pt x="6900" y="8723"/>
                  </a:cubicBezTo>
                  <a:lnTo>
                    <a:pt x="7006" y="9731"/>
                  </a:lnTo>
                  <a:lnTo>
                    <a:pt x="7120" y="8726"/>
                  </a:lnTo>
                  <a:cubicBezTo>
                    <a:pt x="7123" y="8706"/>
                    <a:pt x="7356" y="6967"/>
                    <a:pt x="10533" y="6002"/>
                  </a:cubicBezTo>
                  <a:cubicBezTo>
                    <a:pt x="12160" y="5509"/>
                    <a:pt x="13241" y="4611"/>
                    <a:pt x="13660" y="3407"/>
                  </a:cubicBezTo>
                  <a:cubicBezTo>
                    <a:pt x="14020" y="2372"/>
                    <a:pt x="13843" y="1181"/>
                    <a:pt x="13171" y="0"/>
                  </a:cubicBezTo>
                  <a:lnTo>
                    <a:pt x="12912" y="0"/>
                  </a:lnTo>
                  <a:cubicBezTo>
                    <a:pt x="13607" y="1161"/>
                    <a:pt x="13800" y="2332"/>
                    <a:pt x="13451" y="3334"/>
                  </a:cubicBezTo>
                  <a:cubicBezTo>
                    <a:pt x="13058" y="4468"/>
                    <a:pt x="12027" y="5316"/>
                    <a:pt x="10466" y="5789"/>
                  </a:cubicBezTo>
                  <a:cubicBezTo>
                    <a:pt x="8031" y="6527"/>
                    <a:pt x="7256" y="7702"/>
                    <a:pt x="7010" y="8311"/>
                  </a:cubicBezTo>
                  <a:cubicBezTo>
                    <a:pt x="6764" y="7702"/>
                    <a:pt x="5988" y="6527"/>
                    <a:pt x="3553"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7" name="Google Shape;10357;p38"/>
            <p:cNvSpPr/>
            <p:nvPr/>
          </p:nvSpPr>
          <p:spPr>
            <a:xfrm rot="-5400000">
              <a:off x="-60219" y="693771"/>
              <a:ext cx="489493" cy="342507"/>
            </a:xfrm>
            <a:custGeom>
              <a:avLst/>
              <a:gdLst/>
              <a:ahLst/>
              <a:cxnLst/>
              <a:rect l="l" t="t" r="r" b="b"/>
              <a:pathLst>
                <a:path w="11749" h="8221" extrusionOk="0">
                  <a:moveTo>
                    <a:pt x="663" y="0"/>
                  </a:moveTo>
                  <a:cubicBezTo>
                    <a:pt x="134" y="965"/>
                    <a:pt x="1" y="1936"/>
                    <a:pt x="294" y="2781"/>
                  </a:cubicBezTo>
                  <a:cubicBezTo>
                    <a:pt x="646" y="3793"/>
                    <a:pt x="1555" y="4548"/>
                    <a:pt x="2922" y="4964"/>
                  </a:cubicBezTo>
                  <a:cubicBezTo>
                    <a:pt x="5563" y="5766"/>
                    <a:pt x="5763" y="7209"/>
                    <a:pt x="5763" y="7223"/>
                  </a:cubicBezTo>
                  <a:lnTo>
                    <a:pt x="5876" y="8221"/>
                  </a:lnTo>
                  <a:lnTo>
                    <a:pt x="5983" y="7223"/>
                  </a:lnTo>
                  <a:cubicBezTo>
                    <a:pt x="5986" y="7209"/>
                    <a:pt x="6182" y="5766"/>
                    <a:pt x="8824" y="4964"/>
                  </a:cubicBezTo>
                  <a:cubicBezTo>
                    <a:pt x="10191" y="4548"/>
                    <a:pt x="11099" y="3793"/>
                    <a:pt x="11452" y="2781"/>
                  </a:cubicBezTo>
                  <a:cubicBezTo>
                    <a:pt x="11748" y="1936"/>
                    <a:pt x="11608" y="965"/>
                    <a:pt x="11083" y="0"/>
                  </a:cubicBezTo>
                  <a:lnTo>
                    <a:pt x="10830" y="0"/>
                  </a:lnTo>
                  <a:cubicBezTo>
                    <a:pt x="11376" y="945"/>
                    <a:pt x="11525" y="1893"/>
                    <a:pt x="11242" y="2708"/>
                  </a:cubicBezTo>
                  <a:cubicBezTo>
                    <a:pt x="10913" y="3650"/>
                    <a:pt x="10055" y="4358"/>
                    <a:pt x="8757" y="4751"/>
                  </a:cubicBezTo>
                  <a:cubicBezTo>
                    <a:pt x="6768" y="5356"/>
                    <a:pt x="6096" y="6308"/>
                    <a:pt x="5873" y="6830"/>
                  </a:cubicBezTo>
                  <a:cubicBezTo>
                    <a:pt x="5647" y="6304"/>
                    <a:pt x="4975" y="5353"/>
                    <a:pt x="2985" y="4751"/>
                  </a:cubicBezTo>
                  <a:cubicBezTo>
                    <a:pt x="1691" y="4358"/>
                    <a:pt x="833" y="3650"/>
                    <a:pt x="507" y="2708"/>
                  </a:cubicBezTo>
                  <a:cubicBezTo>
                    <a:pt x="220" y="1893"/>
                    <a:pt x="370" y="945"/>
                    <a:pt x="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8" name="Google Shape;10358;p38"/>
            <p:cNvSpPr/>
            <p:nvPr/>
          </p:nvSpPr>
          <p:spPr>
            <a:xfrm rot="-5400000">
              <a:off x="73206" y="763119"/>
              <a:ext cx="92074" cy="203938"/>
            </a:xfrm>
            <a:custGeom>
              <a:avLst/>
              <a:gdLst/>
              <a:ahLst/>
              <a:cxnLst/>
              <a:rect l="l" t="t" r="r" b="b"/>
              <a:pathLst>
                <a:path w="2210" h="4895" extrusionOk="0">
                  <a:moveTo>
                    <a:pt x="1105" y="223"/>
                  </a:moveTo>
                  <a:cubicBezTo>
                    <a:pt x="1477" y="223"/>
                    <a:pt x="1976" y="3041"/>
                    <a:pt x="1976" y="3780"/>
                  </a:cubicBezTo>
                  <a:cubicBezTo>
                    <a:pt x="1966" y="4252"/>
                    <a:pt x="1581" y="4632"/>
                    <a:pt x="1105" y="4632"/>
                  </a:cubicBezTo>
                  <a:cubicBezTo>
                    <a:pt x="632" y="4632"/>
                    <a:pt x="243" y="4252"/>
                    <a:pt x="233" y="3780"/>
                  </a:cubicBezTo>
                  <a:cubicBezTo>
                    <a:pt x="233" y="3041"/>
                    <a:pt x="732" y="223"/>
                    <a:pt x="1105" y="223"/>
                  </a:cubicBezTo>
                  <a:close/>
                  <a:moveTo>
                    <a:pt x="1105" y="0"/>
                  </a:moveTo>
                  <a:cubicBezTo>
                    <a:pt x="403" y="0"/>
                    <a:pt x="14" y="3421"/>
                    <a:pt x="14" y="3780"/>
                  </a:cubicBezTo>
                  <a:cubicBezTo>
                    <a:pt x="0" y="4392"/>
                    <a:pt x="493" y="4894"/>
                    <a:pt x="1105" y="4894"/>
                  </a:cubicBezTo>
                  <a:cubicBezTo>
                    <a:pt x="1717" y="4894"/>
                    <a:pt x="2209" y="4392"/>
                    <a:pt x="2199" y="3780"/>
                  </a:cubicBezTo>
                  <a:cubicBezTo>
                    <a:pt x="2199" y="3421"/>
                    <a:pt x="1810"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9" name="Google Shape;10359;p38"/>
            <p:cNvSpPr/>
            <p:nvPr/>
          </p:nvSpPr>
          <p:spPr>
            <a:xfrm rot="-5400000">
              <a:off x="13524" y="884919"/>
              <a:ext cx="156526" cy="157026"/>
            </a:xfrm>
            <a:custGeom>
              <a:avLst/>
              <a:gdLst/>
              <a:ahLst/>
              <a:cxnLst/>
              <a:rect l="l" t="t" r="r" b="b"/>
              <a:pathLst>
                <a:path w="3757" h="3769" extrusionOk="0">
                  <a:moveTo>
                    <a:pt x="2725" y="0"/>
                  </a:moveTo>
                  <a:cubicBezTo>
                    <a:pt x="1797" y="569"/>
                    <a:pt x="543" y="1787"/>
                    <a:pt x="383" y="1980"/>
                  </a:cubicBezTo>
                  <a:cubicBezTo>
                    <a:pt x="0" y="2445"/>
                    <a:pt x="64" y="3134"/>
                    <a:pt x="529" y="3520"/>
                  </a:cubicBezTo>
                  <a:cubicBezTo>
                    <a:pt x="733" y="3687"/>
                    <a:pt x="978" y="3768"/>
                    <a:pt x="1223" y="3768"/>
                  </a:cubicBezTo>
                  <a:cubicBezTo>
                    <a:pt x="1539" y="3768"/>
                    <a:pt x="1852" y="3633"/>
                    <a:pt x="2070" y="3370"/>
                  </a:cubicBezTo>
                  <a:cubicBezTo>
                    <a:pt x="2249" y="3154"/>
                    <a:pt x="2752" y="2375"/>
                    <a:pt x="3158" y="1597"/>
                  </a:cubicBezTo>
                  <a:cubicBezTo>
                    <a:pt x="3637" y="689"/>
                    <a:pt x="3756" y="240"/>
                    <a:pt x="3740" y="0"/>
                  </a:cubicBezTo>
                  <a:lnTo>
                    <a:pt x="3527" y="0"/>
                  </a:lnTo>
                  <a:cubicBezTo>
                    <a:pt x="3613" y="462"/>
                    <a:pt x="2342" y="2691"/>
                    <a:pt x="1900" y="3230"/>
                  </a:cubicBezTo>
                  <a:cubicBezTo>
                    <a:pt x="1728" y="3438"/>
                    <a:pt x="1479" y="3546"/>
                    <a:pt x="1228" y="3546"/>
                  </a:cubicBezTo>
                  <a:cubicBezTo>
                    <a:pt x="1032" y="3546"/>
                    <a:pt x="835" y="3481"/>
                    <a:pt x="672" y="3347"/>
                  </a:cubicBezTo>
                  <a:cubicBezTo>
                    <a:pt x="303" y="3041"/>
                    <a:pt x="250" y="2492"/>
                    <a:pt x="556" y="2123"/>
                  </a:cubicBezTo>
                  <a:cubicBezTo>
                    <a:pt x="939" y="1660"/>
                    <a:pt x="2446" y="353"/>
                    <a:pt x="3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0" name="Google Shape;10360;p38"/>
            <p:cNvSpPr/>
            <p:nvPr/>
          </p:nvSpPr>
          <p:spPr>
            <a:xfrm rot="-5400000">
              <a:off x="13566" y="690563"/>
              <a:ext cx="154985" cy="155568"/>
            </a:xfrm>
            <a:custGeom>
              <a:avLst/>
              <a:gdLst/>
              <a:ahLst/>
              <a:cxnLst/>
              <a:rect l="l" t="t" r="r" b="b"/>
              <a:pathLst>
                <a:path w="3720" h="3734" extrusionOk="0">
                  <a:moveTo>
                    <a:pt x="14" y="0"/>
                  </a:moveTo>
                  <a:cubicBezTo>
                    <a:pt x="0" y="240"/>
                    <a:pt x="117" y="692"/>
                    <a:pt x="596" y="1600"/>
                  </a:cubicBezTo>
                  <a:cubicBezTo>
                    <a:pt x="1002" y="2375"/>
                    <a:pt x="1504" y="3157"/>
                    <a:pt x="1684" y="3373"/>
                  </a:cubicBezTo>
                  <a:cubicBezTo>
                    <a:pt x="1899" y="3611"/>
                    <a:pt x="2196" y="3733"/>
                    <a:pt x="2495" y="3733"/>
                  </a:cubicBezTo>
                  <a:cubicBezTo>
                    <a:pt x="2741" y="3733"/>
                    <a:pt x="2987" y="3651"/>
                    <a:pt x="3191" y="3483"/>
                  </a:cubicBezTo>
                  <a:cubicBezTo>
                    <a:pt x="3640" y="3111"/>
                    <a:pt x="3720" y="2452"/>
                    <a:pt x="3367" y="1983"/>
                  </a:cubicBezTo>
                  <a:cubicBezTo>
                    <a:pt x="3187" y="1767"/>
                    <a:pt x="2519" y="1128"/>
                    <a:pt x="1833" y="579"/>
                  </a:cubicBezTo>
                  <a:cubicBezTo>
                    <a:pt x="1581" y="373"/>
                    <a:pt x="1314" y="180"/>
                    <a:pt x="1038" y="3"/>
                  </a:cubicBezTo>
                  <a:lnTo>
                    <a:pt x="582" y="3"/>
                  </a:lnTo>
                  <a:cubicBezTo>
                    <a:pt x="795" y="100"/>
                    <a:pt x="1138" y="306"/>
                    <a:pt x="1694" y="752"/>
                  </a:cubicBezTo>
                  <a:cubicBezTo>
                    <a:pt x="2359" y="1281"/>
                    <a:pt x="3028" y="1920"/>
                    <a:pt x="3197" y="2123"/>
                  </a:cubicBezTo>
                  <a:cubicBezTo>
                    <a:pt x="3666" y="2691"/>
                    <a:pt x="3261" y="3550"/>
                    <a:pt x="2525" y="3550"/>
                  </a:cubicBezTo>
                  <a:cubicBezTo>
                    <a:pt x="2499" y="3550"/>
                    <a:pt x="2472" y="3546"/>
                    <a:pt x="2442" y="3546"/>
                  </a:cubicBezTo>
                  <a:cubicBezTo>
                    <a:pt x="2213" y="3523"/>
                    <a:pt x="2000" y="3410"/>
                    <a:pt x="1853" y="3234"/>
                  </a:cubicBezTo>
                  <a:cubicBezTo>
                    <a:pt x="1687" y="3027"/>
                    <a:pt x="1188" y="2249"/>
                    <a:pt x="792" y="1497"/>
                  </a:cubicBezTo>
                  <a:cubicBezTo>
                    <a:pt x="266" y="496"/>
                    <a:pt x="220" y="13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1" name="Google Shape;10361;p38"/>
            <p:cNvSpPr/>
            <p:nvPr/>
          </p:nvSpPr>
          <p:spPr>
            <a:xfrm rot="-5400000">
              <a:off x="29460" y="896980"/>
              <a:ext cx="93657" cy="107781"/>
            </a:xfrm>
            <a:custGeom>
              <a:avLst/>
              <a:gdLst/>
              <a:ahLst/>
              <a:cxnLst/>
              <a:rect l="l" t="t" r="r" b="b"/>
              <a:pathLst>
                <a:path w="2248" h="2587" extrusionOk="0">
                  <a:moveTo>
                    <a:pt x="2125" y="1"/>
                  </a:moveTo>
                  <a:cubicBezTo>
                    <a:pt x="2092" y="1"/>
                    <a:pt x="2062" y="17"/>
                    <a:pt x="2042" y="44"/>
                  </a:cubicBezTo>
                  <a:lnTo>
                    <a:pt x="72" y="2403"/>
                  </a:lnTo>
                  <a:cubicBezTo>
                    <a:pt x="1" y="2487"/>
                    <a:pt x="77" y="2587"/>
                    <a:pt x="160" y="2587"/>
                  </a:cubicBezTo>
                  <a:cubicBezTo>
                    <a:pt x="188" y="2587"/>
                    <a:pt x="218" y="2575"/>
                    <a:pt x="242" y="2546"/>
                  </a:cubicBezTo>
                  <a:lnTo>
                    <a:pt x="2208" y="184"/>
                  </a:lnTo>
                  <a:cubicBezTo>
                    <a:pt x="2248" y="137"/>
                    <a:pt x="2241" y="67"/>
                    <a:pt x="2195" y="27"/>
                  </a:cubicBezTo>
                  <a:cubicBezTo>
                    <a:pt x="2175" y="11"/>
                    <a:pt x="2151" y="4"/>
                    <a:pt x="2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2" name="Google Shape;10362;p38"/>
            <p:cNvSpPr/>
            <p:nvPr/>
          </p:nvSpPr>
          <p:spPr>
            <a:xfrm rot="-5400000">
              <a:off x="101724" y="785554"/>
              <a:ext cx="9707" cy="158942"/>
            </a:xfrm>
            <a:custGeom>
              <a:avLst/>
              <a:gdLst/>
              <a:ahLst/>
              <a:cxnLst/>
              <a:rect l="l" t="t" r="r" b="b"/>
              <a:pathLst>
                <a:path w="233" h="3815" extrusionOk="0">
                  <a:moveTo>
                    <a:pt x="115" y="1"/>
                  </a:moveTo>
                  <a:cubicBezTo>
                    <a:pt x="55" y="1"/>
                    <a:pt x="5" y="51"/>
                    <a:pt x="5" y="110"/>
                  </a:cubicBezTo>
                  <a:lnTo>
                    <a:pt x="5" y="3697"/>
                  </a:lnTo>
                  <a:cubicBezTo>
                    <a:pt x="0" y="3775"/>
                    <a:pt x="58" y="3814"/>
                    <a:pt x="116" y="3814"/>
                  </a:cubicBezTo>
                  <a:cubicBezTo>
                    <a:pt x="175" y="3814"/>
                    <a:pt x="233" y="3775"/>
                    <a:pt x="228" y="3697"/>
                  </a:cubicBezTo>
                  <a:lnTo>
                    <a:pt x="228" y="110"/>
                  </a:lnTo>
                  <a:cubicBezTo>
                    <a:pt x="228" y="51"/>
                    <a:pt x="178" y="1"/>
                    <a:pt x="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3" name="Google Shape;10363;p38"/>
            <p:cNvSpPr/>
            <p:nvPr/>
          </p:nvSpPr>
          <p:spPr>
            <a:xfrm rot="-5400000">
              <a:off x="30272" y="723935"/>
              <a:ext cx="91991" cy="107739"/>
            </a:xfrm>
            <a:custGeom>
              <a:avLst/>
              <a:gdLst/>
              <a:ahLst/>
              <a:cxnLst/>
              <a:rect l="l" t="t" r="r" b="b"/>
              <a:pathLst>
                <a:path w="2208" h="2586" extrusionOk="0">
                  <a:moveTo>
                    <a:pt x="147" y="1"/>
                  </a:moveTo>
                  <a:cubicBezTo>
                    <a:pt x="53" y="1"/>
                    <a:pt x="0" y="110"/>
                    <a:pt x="60" y="184"/>
                  </a:cubicBezTo>
                  <a:lnTo>
                    <a:pt x="1963" y="2542"/>
                  </a:lnTo>
                  <a:cubicBezTo>
                    <a:pt x="1988" y="2573"/>
                    <a:pt x="2018" y="2586"/>
                    <a:pt x="2047" y="2586"/>
                  </a:cubicBezTo>
                  <a:cubicBezTo>
                    <a:pt x="2130" y="2586"/>
                    <a:pt x="2207" y="2486"/>
                    <a:pt x="2136" y="2403"/>
                  </a:cubicBezTo>
                  <a:lnTo>
                    <a:pt x="233" y="44"/>
                  </a:lnTo>
                  <a:cubicBezTo>
                    <a:pt x="213"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4" name="Google Shape;10364;p38"/>
            <p:cNvSpPr/>
            <p:nvPr/>
          </p:nvSpPr>
          <p:spPr>
            <a:xfrm rot="-5400000">
              <a:off x="172446" y="931268"/>
              <a:ext cx="26247" cy="22456"/>
            </a:xfrm>
            <a:custGeom>
              <a:avLst/>
              <a:gdLst/>
              <a:ahLst/>
              <a:cxnLst/>
              <a:rect l="l" t="t" r="r" b="b"/>
              <a:pathLst>
                <a:path w="630" h="539" extrusionOk="0">
                  <a:moveTo>
                    <a:pt x="359" y="0"/>
                  </a:moveTo>
                  <a:cubicBezTo>
                    <a:pt x="292" y="0"/>
                    <a:pt x="225" y="25"/>
                    <a:pt x="170" y="80"/>
                  </a:cubicBezTo>
                  <a:cubicBezTo>
                    <a:pt x="0" y="249"/>
                    <a:pt x="120" y="539"/>
                    <a:pt x="360" y="539"/>
                  </a:cubicBezTo>
                  <a:cubicBezTo>
                    <a:pt x="509"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5" name="Google Shape;10365;p38"/>
            <p:cNvSpPr/>
            <p:nvPr/>
          </p:nvSpPr>
          <p:spPr>
            <a:xfrm rot="-5400000">
              <a:off x="51854" y="1033279"/>
              <a:ext cx="26247" cy="22498"/>
            </a:xfrm>
            <a:custGeom>
              <a:avLst/>
              <a:gdLst/>
              <a:ahLst/>
              <a:cxnLst/>
              <a:rect l="l" t="t" r="r" b="b"/>
              <a:pathLst>
                <a:path w="630" h="540" extrusionOk="0">
                  <a:moveTo>
                    <a:pt x="359" y="1"/>
                  </a:moveTo>
                  <a:cubicBezTo>
                    <a:pt x="293" y="1"/>
                    <a:pt x="225" y="25"/>
                    <a:pt x="170"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6" name="Google Shape;10366;p38"/>
            <p:cNvSpPr/>
            <p:nvPr/>
          </p:nvSpPr>
          <p:spPr>
            <a:xfrm rot="-5400000">
              <a:off x="51895" y="679189"/>
              <a:ext cx="26247" cy="22414"/>
            </a:xfrm>
            <a:custGeom>
              <a:avLst/>
              <a:gdLst/>
              <a:ahLst/>
              <a:cxnLst/>
              <a:rect l="l" t="t" r="r" b="b"/>
              <a:pathLst>
                <a:path w="630" h="538" extrusionOk="0">
                  <a:moveTo>
                    <a:pt x="359" y="0"/>
                  </a:moveTo>
                  <a:cubicBezTo>
                    <a:pt x="293" y="0"/>
                    <a:pt x="226" y="24"/>
                    <a:pt x="171" y="78"/>
                  </a:cubicBezTo>
                  <a:cubicBezTo>
                    <a:pt x="1" y="248"/>
                    <a:pt x="121" y="537"/>
                    <a:pt x="360" y="537"/>
                  </a:cubicBezTo>
                  <a:cubicBezTo>
                    <a:pt x="510" y="537"/>
                    <a:pt x="630" y="418"/>
                    <a:pt x="630" y="268"/>
                  </a:cubicBezTo>
                  <a:cubicBezTo>
                    <a:pt x="630" y="106"/>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7" name="Google Shape;10367;p38"/>
            <p:cNvSpPr/>
            <p:nvPr/>
          </p:nvSpPr>
          <p:spPr>
            <a:xfrm rot="-5400000">
              <a:off x="172446" y="781867"/>
              <a:ext cx="26247" cy="22456"/>
            </a:xfrm>
            <a:custGeom>
              <a:avLst/>
              <a:gdLst/>
              <a:ahLst/>
              <a:cxnLst/>
              <a:rect l="l" t="t" r="r" b="b"/>
              <a:pathLst>
                <a:path w="630" h="539" extrusionOk="0">
                  <a:moveTo>
                    <a:pt x="359" y="0"/>
                  </a:moveTo>
                  <a:cubicBezTo>
                    <a:pt x="293" y="0"/>
                    <a:pt x="225" y="25"/>
                    <a:pt x="170" y="80"/>
                  </a:cubicBezTo>
                  <a:cubicBezTo>
                    <a:pt x="1" y="249"/>
                    <a:pt x="121" y="539"/>
                    <a:pt x="360" y="539"/>
                  </a:cubicBezTo>
                  <a:cubicBezTo>
                    <a:pt x="506" y="539"/>
                    <a:pt x="630" y="419"/>
                    <a:pt x="630" y="269"/>
                  </a:cubicBezTo>
                  <a:cubicBezTo>
                    <a:pt x="630"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8" name="Google Shape;10368;p38"/>
            <p:cNvSpPr/>
            <p:nvPr/>
          </p:nvSpPr>
          <p:spPr>
            <a:xfrm rot="-5400000">
              <a:off x="-76050" y="92831"/>
              <a:ext cx="584108" cy="405459"/>
            </a:xfrm>
            <a:custGeom>
              <a:avLst/>
              <a:gdLst/>
              <a:ahLst/>
              <a:cxnLst/>
              <a:rect l="l" t="t" r="r" b="b"/>
              <a:pathLst>
                <a:path w="14020" h="9732" extrusionOk="0">
                  <a:moveTo>
                    <a:pt x="849" y="0"/>
                  </a:moveTo>
                  <a:cubicBezTo>
                    <a:pt x="177" y="1181"/>
                    <a:pt x="0" y="2372"/>
                    <a:pt x="360" y="3407"/>
                  </a:cubicBezTo>
                  <a:cubicBezTo>
                    <a:pt x="779" y="4611"/>
                    <a:pt x="1860" y="5509"/>
                    <a:pt x="3490" y="6002"/>
                  </a:cubicBezTo>
                  <a:cubicBezTo>
                    <a:pt x="6677" y="6970"/>
                    <a:pt x="6900" y="8706"/>
                    <a:pt x="6900" y="8723"/>
                  </a:cubicBezTo>
                  <a:lnTo>
                    <a:pt x="7003" y="9731"/>
                  </a:lnTo>
                  <a:lnTo>
                    <a:pt x="7120" y="8726"/>
                  </a:lnTo>
                  <a:cubicBezTo>
                    <a:pt x="7120" y="8706"/>
                    <a:pt x="7353" y="6967"/>
                    <a:pt x="10530" y="6002"/>
                  </a:cubicBezTo>
                  <a:cubicBezTo>
                    <a:pt x="12160" y="5509"/>
                    <a:pt x="13241" y="4611"/>
                    <a:pt x="13660" y="3407"/>
                  </a:cubicBezTo>
                  <a:cubicBezTo>
                    <a:pt x="14020" y="2372"/>
                    <a:pt x="13843" y="1181"/>
                    <a:pt x="13168" y="0"/>
                  </a:cubicBezTo>
                  <a:lnTo>
                    <a:pt x="12909" y="0"/>
                  </a:lnTo>
                  <a:cubicBezTo>
                    <a:pt x="13604" y="1161"/>
                    <a:pt x="13797" y="2332"/>
                    <a:pt x="13451" y="3334"/>
                  </a:cubicBezTo>
                  <a:cubicBezTo>
                    <a:pt x="13055" y="4468"/>
                    <a:pt x="12024" y="5316"/>
                    <a:pt x="10467" y="5789"/>
                  </a:cubicBezTo>
                  <a:cubicBezTo>
                    <a:pt x="8031" y="6527"/>
                    <a:pt x="7253" y="7702"/>
                    <a:pt x="7007" y="8311"/>
                  </a:cubicBezTo>
                  <a:cubicBezTo>
                    <a:pt x="6764" y="7702"/>
                    <a:pt x="5985" y="6527"/>
                    <a:pt x="3550" y="5789"/>
                  </a:cubicBezTo>
                  <a:cubicBezTo>
                    <a:pt x="1993" y="5316"/>
                    <a:pt x="962" y="4468"/>
                    <a:pt x="566" y="3334"/>
                  </a:cubicBezTo>
                  <a:cubicBezTo>
                    <a:pt x="220" y="2332"/>
                    <a:pt x="413" y="1161"/>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9" name="Google Shape;10369;p38"/>
            <p:cNvSpPr/>
            <p:nvPr/>
          </p:nvSpPr>
          <p:spPr>
            <a:xfrm rot="-5400000">
              <a:off x="-60114" y="124307"/>
              <a:ext cx="489284" cy="342507"/>
            </a:xfrm>
            <a:custGeom>
              <a:avLst/>
              <a:gdLst/>
              <a:ahLst/>
              <a:cxnLst/>
              <a:rect l="l" t="t" r="r" b="b"/>
              <a:pathLst>
                <a:path w="11744" h="8221" extrusionOk="0">
                  <a:moveTo>
                    <a:pt x="662" y="0"/>
                  </a:moveTo>
                  <a:cubicBezTo>
                    <a:pt x="133" y="965"/>
                    <a:pt x="0" y="1936"/>
                    <a:pt x="293" y="2781"/>
                  </a:cubicBezTo>
                  <a:cubicBezTo>
                    <a:pt x="645" y="3793"/>
                    <a:pt x="1554" y="4548"/>
                    <a:pt x="2921" y="4964"/>
                  </a:cubicBezTo>
                  <a:cubicBezTo>
                    <a:pt x="5563" y="5766"/>
                    <a:pt x="5762" y="7209"/>
                    <a:pt x="5762" y="7223"/>
                  </a:cubicBezTo>
                  <a:lnTo>
                    <a:pt x="5875" y="8221"/>
                  </a:lnTo>
                  <a:lnTo>
                    <a:pt x="5982" y="7223"/>
                  </a:lnTo>
                  <a:cubicBezTo>
                    <a:pt x="5985" y="7209"/>
                    <a:pt x="6178" y="5766"/>
                    <a:pt x="8823" y="4964"/>
                  </a:cubicBezTo>
                  <a:cubicBezTo>
                    <a:pt x="10190" y="4548"/>
                    <a:pt x="11099" y="3793"/>
                    <a:pt x="11451" y="2781"/>
                  </a:cubicBezTo>
                  <a:cubicBezTo>
                    <a:pt x="11744" y="1936"/>
                    <a:pt x="11608" y="965"/>
                    <a:pt x="11082" y="0"/>
                  </a:cubicBezTo>
                  <a:lnTo>
                    <a:pt x="10829" y="0"/>
                  </a:lnTo>
                  <a:cubicBezTo>
                    <a:pt x="11375" y="945"/>
                    <a:pt x="11524" y="1893"/>
                    <a:pt x="11238" y="2708"/>
                  </a:cubicBezTo>
                  <a:cubicBezTo>
                    <a:pt x="10912" y="3650"/>
                    <a:pt x="10054" y="4358"/>
                    <a:pt x="8756" y="4751"/>
                  </a:cubicBezTo>
                  <a:cubicBezTo>
                    <a:pt x="6767" y="5356"/>
                    <a:pt x="6095" y="6308"/>
                    <a:pt x="5872" y="6830"/>
                  </a:cubicBezTo>
                  <a:cubicBezTo>
                    <a:pt x="5646" y="6304"/>
                    <a:pt x="4974" y="5353"/>
                    <a:pt x="2984" y="4751"/>
                  </a:cubicBezTo>
                  <a:cubicBezTo>
                    <a:pt x="1690" y="4358"/>
                    <a:pt x="832" y="3650"/>
                    <a:pt x="502" y="2708"/>
                  </a:cubicBezTo>
                  <a:cubicBezTo>
                    <a:pt x="220" y="1893"/>
                    <a:pt x="369" y="945"/>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0" name="Google Shape;10370;p38"/>
            <p:cNvSpPr/>
            <p:nvPr/>
          </p:nvSpPr>
          <p:spPr>
            <a:xfrm rot="-5400000">
              <a:off x="73268" y="194071"/>
              <a:ext cx="91116" cy="203105"/>
            </a:xfrm>
            <a:custGeom>
              <a:avLst/>
              <a:gdLst/>
              <a:ahLst/>
              <a:cxnLst/>
              <a:rect l="l" t="t" r="r" b="b"/>
              <a:pathLst>
                <a:path w="2187" h="4875" extrusionOk="0">
                  <a:moveTo>
                    <a:pt x="1095" y="223"/>
                  </a:moveTo>
                  <a:cubicBezTo>
                    <a:pt x="1468" y="223"/>
                    <a:pt x="1967" y="3041"/>
                    <a:pt x="1967" y="3780"/>
                  </a:cubicBezTo>
                  <a:cubicBezTo>
                    <a:pt x="1967" y="4262"/>
                    <a:pt x="1574" y="4651"/>
                    <a:pt x="1095" y="4651"/>
                  </a:cubicBezTo>
                  <a:cubicBezTo>
                    <a:pt x="613" y="4651"/>
                    <a:pt x="223" y="4262"/>
                    <a:pt x="223" y="3780"/>
                  </a:cubicBezTo>
                  <a:cubicBezTo>
                    <a:pt x="223" y="3041"/>
                    <a:pt x="722" y="223"/>
                    <a:pt x="1095" y="223"/>
                  </a:cubicBezTo>
                  <a:close/>
                  <a:moveTo>
                    <a:pt x="1095" y="0"/>
                  </a:moveTo>
                  <a:cubicBezTo>
                    <a:pt x="390" y="0"/>
                    <a:pt x="0" y="3421"/>
                    <a:pt x="0" y="3780"/>
                  </a:cubicBezTo>
                  <a:cubicBezTo>
                    <a:pt x="0" y="4385"/>
                    <a:pt x="490" y="4874"/>
                    <a:pt x="1095" y="4874"/>
                  </a:cubicBezTo>
                  <a:cubicBezTo>
                    <a:pt x="1697" y="4874"/>
                    <a:pt x="2186" y="4385"/>
                    <a:pt x="2186" y="3780"/>
                  </a:cubicBezTo>
                  <a:cubicBezTo>
                    <a:pt x="2186" y="3421"/>
                    <a:pt x="1797"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1" name="Google Shape;10371;p38"/>
            <p:cNvSpPr/>
            <p:nvPr/>
          </p:nvSpPr>
          <p:spPr>
            <a:xfrm rot="-5400000">
              <a:off x="13524" y="315517"/>
              <a:ext cx="155984" cy="156484"/>
            </a:xfrm>
            <a:custGeom>
              <a:avLst/>
              <a:gdLst/>
              <a:ahLst/>
              <a:cxnLst/>
              <a:rect l="l" t="t" r="r" b="b"/>
              <a:pathLst>
                <a:path w="3744" h="3756" extrusionOk="0">
                  <a:moveTo>
                    <a:pt x="2712" y="0"/>
                  </a:moveTo>
                  <a:cubicBezTo>
                    <a:pt x="1784" y="569"/>
                    <a:pt x="533" y="1787"/>
                    <a:pt x="373" y="1980"/>
                  </a:cubicBezTo>
                  <a:cubicBezTo>
                    <a:pt x="1" y="2445"/>
                    <a:pt x="70" y="3124"/>
                    <a:pt x="530" y="3507"/>
                  </a:cubicBezTo>
                  <a:cubicBezTo>
                    <a:pt x="734" y="3674"/>
                    <a:pt x="980" y="3756"/>
                    <a:pt x="1225" y="3756"/>
                  </a:cubicBezTo>
                  <a:cubicBezTo>
                    <a:pt x="1535" y="3756"/>
                    <a:pt x="1842" y="3625"/>
                    <a:pt x="2060" y="3370"/>
                  </a:cubicBezTo>
                  <a:cubicBezTo>
                    <a:pt x="2236" y="3154"/>
                    <a:pt x="2739" y="2375"/>
                    <a:pt x="3148" y="1597"/>
                  </a:cubicBezTo>
                  <a:cubicBezTo>
                    <a:pt x="3627" y="689"/>
                    <a:pt x="3743" y="240"/>
                    <a:pt x="3730" y="0"/>
                  </a:cubicBezTo>
                  <a:lnTo>
                    <a:pt x="3514" y="0"/>
                  </a:lnTo>
                  <a:cubicBezTo>
                    <a:pt x="3604" y="462"/>
                    <a:pt x="2333" y="2691"/>
                    <a:pt x="1887" y="3230"/>
                  </a:cubicBezTo>
                  <a:cubicBezTo>
                    <a:pt x="1715" y="3438"/>
                    <a:pt x="1466" y="3546"/>
                    <a:pt x="1215" y="3546"/>
                  </a:cubicBezTo>
                  <a:cubicBezTo>
                    <a:pt x="1020" y="3546"/>
                    <a:pt x="824" y="3481"/>
                    <a:pt x="663" y="3347"/>
                  </a:cubicBezTo>
                  <a:cubicBezTo>
                    <a:pt x="290" y="3041"/>
                    <a:pt x="240" y="2492"/>
                    <a:pt x="546" y="2123"/>
                  </a:cubicBezTo>
                  <a:cubicBezTo>
                    <a:pt x="929" y="1660"/>
                    <a:pt x="2432" y="353"/>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2" name="Google Shape;10372;p38"/>
            <p:cNvSpPr/>
            <p:nvPr/>
          </p:nvSpPr>
          <p:spPr>
            <a:xfrm rot="-5400000">
              <a:off x="13607" y="119579"/>
              <a:ext cx="156526" cy="157193"/>
            </a:xfrm>
            <a:custGeom>
              <a:avLst/>
              <a:gdLst/>
              <a:ahLst/>
              <a:cxnLst/>
              <a:rect l="l" t="t" r="r" b="b"/>
              <a:pathLst>
                <a:path w="3757" h="3773" extrusionOk="0">
                  <a:moveTo>
                    <a:pt x="240" y="0"/>
                  </a:moveTo>
                  <a:lnTo>
                    <a:pt x="13" y="3"/>
                  </a:lnTo>
                  <a:cubicBezTo>
                    <a:pt x="0" y="243"/>
                    <a:pt x="120" y="695"/>
                    <a:pt x="596" y="1600"/>
                  </a:cubicBezTo>
                  <a:cubicBezTo>
                    <a:pt x="1005" y="2379"/>
                    <a:pt x="1504" y="3157"/>
                    <a:pt x="1684" y="3377"/>
                  </a:cubicBezTo>
                  <a:cubicBezTo>
                    <a:pt x="1900" y="3638"/>
                    <a:pt x="2212" y="3773"/>
                    <a:pt x="2527" y="3773"/>
                  </a:cubicBezTo>
                  <a:cubicBezTo>
                    <a:pt x="2773" y="3773"/>
                    <a:pt x="3020" y="3691"/>
                    <a:pt x="3224" y="3523"/>
                  </a:cubicBezTo>
                  <a:cubicBezTo>
                    <a:pt x="3690" y="3137"/>
                    <a:pt x="3756" y="2449"/>
                    <a:pt x="3370" y="1983"/>
                  </a:cubicBezTo>
                  <a:cubicBezTo>
                    <a:pt x="3191" y="1767"/>
                    <a:pt x="2519" y="1128"/>
                    <a:pt x="1837" y="579"/>
                  </a:cubicBezTo>
                  <a:cubicBezTo>
                    <a:pt x="1580" y="373"/>
                    <a:pt x="1318" y="180"/>
                    <a:pt x="1041" y="3"/>
                  </a:cubicBezTo>
                  <a:lnTo>
                    <a:pt x="586" y="3"/>
                  </a:lnTo>
                  <a:cubicBezTo>
                    <a:pt x="795" y="100"/>
                    <a:pt x="1141" y="306"/>
                    <a:pt x="1697" y="752"/>
                  </a:cubicBezTo>
                  <a:cubicBezTo>
                    <a:pt x="2359" y="1281"/>
                    <a:pt x="3028" y="1920"/>
                    <a:pt x="3197" y="2123"/>
                  </a:cubicBezTo>
                  <a:cubicBezTo>
                    <a:pt x="3666" y="2691"/>
                    <a:pt x="3264" y="3550"/>
                    <a:pt x="2529" y="3550"/>
                  </a:cubicBezTo>
                  <a:cubicBezTo>
                    <a:pt x="2502" y="3550"/>
                    <a:pt x="2472" y="3546"/>
                    <a:pt x="2445" y="3546"/>
                  </a:cubicBezTo>
                  <a:cubicBezTo>
                    <a:pt x="2216" y="3523"/>
                    <a:pt x="2003" y="3410"/>
                    <a:pt x="1857" y="3234"/>
                  </a:cubicBezTo>
                  <a:cubicBezTo>
                    <a:pt x="1687" y="3027"/>
                    <a:pt x="1188" y="2249"/>
                    <a:pt x="792" y="1497"/>
                  </a:cubicBezTo>
                  <a:cubicBezTo>
                    <a:pt x="266" y="496"/>
                    <a:pt x="220" y="13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3" name="Google Shape;10373;p38"/>
            <p:cNvSpPr/>
            <p:nvPr/>
          </p:nvSpPr>
          <p:spPr>
            <a:xfrm rot="-5400000">
              <a:off x="29335" y="327537"/>
              <a:ext cx="94116" cy="107989"/>
            </a:xfrm>
            <a:custGeom>
              <a:avLst/>
              <a:gdLst/>
              <a:ahLst/>
              <a:cxnLst/>
              <a:rect l="l" t="t" r="r" b="b"/>
              <a:pathLst>
                <a:path w="2259" h="2592" extrusionOk="0">
                  <a:moveTo>
                    <a:pt x="2135" y="1"/>
                  </a:moveTo>
                  <a:cubicBezTo>
                    <a:pt x="2102" y="4"/>
                    <a:pt x="2069" y="17"/>
                    <a:pt x="2049" y="44"/>
                  </a:cubicBezTo>
                  <a:lnTo>
                    <a:pt x="79" y="2403"/>
                  </a:lnTo>
                  <a:cubicBezTo>
                    <a:pt x="1" y="2486"/>
                    <a:pt x="80" y="2591"/>
                    <a:pt x="165" y="2591"/>
                  </a:cubicBezTo>
                  <a:cubicBezTo>
                    <a:pt x="195" y="2591"/>
                    <a:pt x="227" y="2578"/>
                    <a:pt x="252" y="2546"/>
                  </a:cubicBezTo>
                  <a:lnTo>
                    <a:pt x="2218" y="187"/>
                  </a:lnTo>
                  <a:cubicBezTo>
                    <a:pt x="2258" y="140"/>
                    <a:pt x="2252" y="67"/>
                    <a:pt x="2205" y="31"/>
                  </a:cubicBezTo>
                  <a:cubicBezTo>
                    <a:pt x="2185" y="11"/>
                    <a:pt x="2162"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4" name="Google Shape;10374;p38"/>
            <p:cNvSpPr/>
            <p:nvPr/>
          </p:nvSpPr>
          <p:spPr>
            <a:xfrm rot="-5400000">
              <a:off x="101703" y="216173"/>
              <a:ext cx="9749" cy="158942"/>
            </a:xfrm>
            <a:custGeom>
              <a:avLst/>
              <a:gdLst/>
              <a:ahLst/>
              <a:cxnLst/>
              <a:rect l="l" t="t" r="r" b="b"/>
              <a:pathLst>
                <a:path w="234" h="3815" extrusionOk="0">
                  <a:moveTo>
                    <a:pt x="119" y="1"/>
                  </a:moveTo>
                  <a:cubicBezTo>
                    <a:pt x="56" y="1"/>
                    <a:pt x="6" y="51"/>
                    <a:pt x="6" y="110"/>
                  </a:cubicBezTo>
                  <a:lnTo>
                    <a:pt x="6" y="3697"/>
                  </a:lnTo>
                  <a:cubicBezTo>
                    <a:pt x="1" y="3775"/>
                    <a:pt x="59" y="3814"/>
                    <a:pt x="117" y="3814"/>
                  </a:cubicBezTo>
                  <a:cubicBezTo>
                    <a:pt x="176" y="3814"/>
                    <a:pt x="234" y="3775"/>
                    <a:pt x="229" y="3697"/>
                  </a:cubicBezTo>
                  <a:lnTo>
                    <a:pt x="229" y="110"/>
                  </a:lnTo>
                  <a:cubicBezTo>
                    <a:pt x="229" y="51"/>
                    <a:pt x="179"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5" name="Google Shape;10375;p38"/>
            <p:cNvSpPr/>
            <p:nvPr/>
          </p:nvSpPr>
          <p:spPr>
            <a:xfrm rot="-5400000">
              <a:off x="30293" y="154471"/>
              <a:ext cx="91907" cy="107698"/>
            </a:xfrm>
            <a:custGeom>
              <a:avLst/>
              <a:gdLst/>
              <a:ahLst/>
              <a:cxnLst/>
              <a:rect l="l" t="t" r="r" b="b"/>
              <a:pathLst>
                <a:path w="2206" h="2585" extrusionOk="0">
                  <a:moveTo>
                    <a:pt x="147" y="1"/>
                  </a:moveTo>
                  <a:cubicBezTo>
                    <a:pt x="50" y="1"/>
                    <a:pt x="0" y="110"/>
                    <a:pt x="60" y="184"/>
                  </a:cubicBezTo>
                  <a:lnTo>
                    <a:pt x="1963" y="2542"/>
                  </a:lnTo>
                  <a:cubicBezTo>
                    <a:pt x="1988" y="2572"/>
                    <a:pt x="2017" y="2584"/>
                    <a:pt x="2047" y="2584"/>
                  </a:cubicBezTo>
                  <a:cubicBezTo>
                    <a:pt x="2129" y="2584"/>
                    <a:pt x="2205" y="2486"/>
                    <a:pt x="2136" y="2403"/>
                  </a:cubicBezTo>
                  <a:lnTo>
                    <a:pt x="233" y="44"/>
                  </a:lnTo>
                  <a:cubicBezTo>
                    <a:pt x="210" y="17"/>
                    <a:pt x="180"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6" name="Google Shape;10376;p38"/>
            <p:cNvSpPr/>
            <p:nvPr/>
          </p:nvSpPr>
          <p:spPr>
            <a:xfrm rot="-5400000">
              <a:off x="172446" y="361742"/>
              <a:ext cx="26247" cy="22456"/>
            </a:xfrm>
            <a:custGeom>
              <a:avLst/>
              <a:gdLst/>
              <a:ahLst/>
              <a:cxnLst/>
              <a:rect l="l" t="t" r="r" b="b"/>
              <a:pathLst>
                <a:path w="630" h="539" extrusionOk="0">
                  <a:moveTo>
                    <a:pt x="359" y="0"/>
                  </a:moveTo>
                  <a:cubicBezTo>
                    <a:pt x="293" y="0"/>
                    <a:pt x="225" y="25"/>
                    <a:pt x="170" y="80"/>
                  </a:cubicBezTo>
                  <a:cubicBezTo>
                    <a:pt x="1" y="249"/>
                    <a:pt x="120" y="539"/>
                    <a:pt x="360" y="539"/>
                  </a:cubicBezTo>
                  <a:cubicBezTo>
                    <a:pt x="510" y="539"/>
                    <a:pt x="629" y="419"/>
                    <a:pt x="629" y="269"/>
                  </a:cubicBezTo>
                  <a:cubicBezTo>
                    <a:pt x="629" y="107"/>
                    <a:pt x="49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7" name="Google Shape;10377;p38"/>
            <p:cNvSpPr/>
            <p:nvPr/>
          </p:nvSpPr>
          <p:spPr>
            <a:xfrm rot="-5400000">
              <a:off x="51958" y="463857"/>
              <a:ext cx="26122" cy="22414"/>
            </a:xfrm>
            <a:custGeom>
              <a:avLst/>
              <a:gdLst/>
              <a:ahLst/>
              <a:cxnLst/>
              <a:rect l="l" t="t" r="r" b="b"/>
              <a:pathLst>
                <a:path w="627" h="538" extrusionOk="0">
                  <a:moveTo>
                    <a:pt x="356" y="0"/>
                  </a:moveTo>
                  <a:cubicBezTo>
                    <a:pt x="290" y="0"/>
                    <a:pt x="222" y="24"/>
                    <a:pt x="167" y="78"/>
                  </a:cubicBezTo>
                  <a:cubicBezTo>
                    <a:pt x="1" y="248"/>
                    <a:pt x="121" y="537"/>
                    <a:pt x="360" y="537"/>
                  </a:cubicBezTo>
                  <a:cubicBezTo>
                    <a:pt x="507" y="537"/>
                    <a:pt x="626" y="418"/>
                    <a:pt x="626" y="268"/>
                  </a:cubicBezTo>
                  <a:cubicBezTo>
                    <a:pt x="626"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8" name="Google Shape;10378;p38"/>
            <p:cNvSpPr/>
            <p:nvPr/>
          </p:nvSpPr>
          <p:spPr>
            <a:xfrm rot="-5400000">
              <a:off x="51916" y="109642"/>
              <a:ext cx="26206" cy="22414"/>
            </a:xfrm>
            <a:custGeom>
              <a:avLst/>
              <a:gdLst/>
              <a:ahLst/>
              <a:cxnLst/>
              <a:rect l="l" t="t" r="r" b="b"/>
              <a:pathLst>
                <a:path w="629" h="538" extrusionOk="0">
                  <a:moveTo>
                    <a:pt x="356" y="0"/>
                  </a:moveTo>
                  <a:cubicBezTo>
                    <a:pt x="290" y="0"/>
                    <a:pt x="224" y="24"/>
                    <a:pt x="170" y="78"/>
                  </a:cubicBezTo>
                  <a:cubicBezTo>
                    <a:pt x="0" y="248"/>
                    <a:pt x="120" y="537"/>
                    <a:pt x="359" y="537"/>
                  </a:cubicBezTo>
                  <a:cubicBezTo>
                    <a:pt x="506" y="537"/>
                    <a:pt x="629" y="418"/>
                    <a:pt x="629" y="268"/>
                  </a:cubicBezTo>
                  <a:cubicBezTo>
                    <a:pt x="627" y="106"/>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9" name="Google Shape;10379;p38"/>
            <p:cNvSpPr/>
            <p:nvPr/>
          </p:nvSpPr>
          <p:spPr>
            <a:xfrm rot="-5400000">
              <a:off x="172508" y="212403"/>
              <a:ext cx="26122" cy="22456"/>
            </a:xfrm>
            <a:custGeom>
              <a:avLst/>
              <a:gdLst/>
              <a:ahLst/>
              <a:cxnLst/>
              <a:rect l="l" t="t" r="r" b="b"/>
              <a:pathLst>
                <a:path w="627" h="539" extrusionOk="0">
                  <a:moveTo>
                    <a:pt x="356" y="0"/>
                  </a:moveTo>
                  <a:cubicBezTo>
                    <a:pt x="290" y="0"/>
                    <a:pt x="222" y="25"/>
                    <a:pt x="167" y="80"/>
                  </a:cubicBezTo>
                  <a:cubicBezTo>
                    <a:pt x="1" y="249"/>
                    <a:pt x="121" y="539"/>
                    <a:pt x="360" y="539"/>
                  </a:cubicBezTo>
                  <a:cubicBezTo>
                    <a:pt x="507" y="539"/>
                    <a:pt x="626" y="419"/>
                    <a:pt x="626" y="269"/>
                  </a:cubicBezTo>
                  <a:cubicBezTo>
                    <a:pt x="626" y="107"/>
                    <a:pt x="494"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0" name="Google Shape;10380;p38"/>
            <p:cNvSpPr/>
            <p:nvPr/>
          </p:nvSpPr>
          <p:spPr>
            <a:xfrm rot="-5400000">
              <a:off x="51854" y="-105649"/>
              <a:ext cx="26247" cy="22498"/>
            </a:xfrm>
            <a:custGeom>
              <a:avLst/>
              <a:gdLst/>
              <a:ahLst/>
              <a:cxnLst/>
              <a:rect l="l" t="t" r="r" b="b"/>
              <a:pathLst>
                <a:path w="630" h="540" extrusionOk="0">
                  <a:moveTo>
                    <a:pt x="359" y="1"/>
                  </a:moveTo>
                  <a:cubicBezTo>
                    <a:pt x="293" y="1"/>
                    <a:pt x="225" y="25"/>
                    <a:pt x="171" y="80"/>
                  </a:cubicBezTo>
                  <a:cubicBezTo>
                    <a:pt x="1" y="250"/>
                    <a:pt x="121" y="539"/>
                    <a:pt x="360" y="539"/>
                  </a:cubicBezTo>
                  <a:cubicBezTo>
                    <a:pt x="510" y="539"/>
                    <a:pt x="630" y="420"/>
                    <a:pt x="630" y="270"/>
                  </a:cubicBezTo>
                  <a:cubicBezTo>
                    <a:pt x="630" y="108"/>
                    <a:pt x="497"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1" name="Google Shape;10381;p38"/>
            <p:cNvSpPr/>
            <p:nvPr/>
          </p:nvSpPr>
          <p:spPr>
            <a:xfrm rot="-5400000">
              <a:off x="95870" y="44046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2" name="Google Shape;10382;p38"/>
            <p:cNvSpPr/>
            <p:nvPr/>
          </p:nvSpPr>
          <p:spPr>
            <a:xfrm rot="-5400000">
              <a:off x="341325" y="469312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3" name="Google Shape;10383;p38"/>
            <p:cNvSpPr/>
            <p:nvPr/>
          </p:nvSpPr>
          <p:spPr>
            <a:xfrm rot="-5400000">
              <a:off x="341325" y="4346864"/>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4" name="Google Shape;10384;p38"/>
            <p:cNvSpPr/>
            <p:nvPr/>
          </p:nvSpPr>
          <p:spPr>
            <a:xfrm rot="-5400000">
              <a:off x="95912" y="3834520"/>
              <a:ext cx="361964" cy="341008"/>
            </a:xfrm>
            <a:custGeom>
              <a:avLst/>
              <a:gdLst/>
              <a:ahLst/>
              <a:cxnLst/>
              <a:rect l="l" t="t" r="r" b="b"/>
              <a:pathLst>
                <a:path w="8688" h="8185" extrusionOk="0">
                  <a:moveTo>
                    <a:pt x="4549" y="1"/>
                  </a:moveTo>
                  <a:cubicBezTo>
                    <a:pt x="4349" y="876"/>
                    <a:pt x="3986" y="3228"/>
                    <a:pt x="1" y="3993"/>
                  </a:cubicBezTo>
                  <a:cubicBezTo>
                    <a:pt x="1" y="3993"/>
                    <a:pt x="3168" y="5151"/>
                    <a:pt x="4545"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5" name="Google Shape;10385;p38"/>
            <p:cNvSpPr/>
            <p:nvPr/>
          </p:nvSpPr>
          <p:spPr>
            <a:xfrm rot="-5400000">
              <a:off x="341325" y="4123012"/>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4" y="2270"/>
                    <a:pt x="2269" y="1764"/>
                    <a:pt x="2269" y="1135"/>
                  </a:cubicBezTo>
                  <a:cubicBezTo>
                    <a:pt x="2269"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6" name="Google Shape;10386;p38"/>
            <p:cNvSpPr/>
            <p:nvPr/>
          </p:nvSpPr>
          <p:spPr>
            <a:xfrm rot="-5400000">
              <a:off x="341325" y="3776796"/>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7" name="Google Shape;10387;p38"/>
            <p:cNvSpPr/>
            <p:nvPr/>
          </p:nvSpPr>
          <p:spPr>
            <a:xfrm rot="-5400000">
              <a:off x="95932" y="3264431"/>
              <a:ext cx="361922" cy="341008"/>
            </a:xfrm>
            <a:custGeom>
              <a:avLst/>
              <a:gdLst/>
              <a:ahLst/>
              <a:cxnLst/>
              <a:rect l="l" t="t" r="r" b="b"/>
              <a:pathLst>
                <a:path w="8687" h="8185" extrusionOk="0">
                  <a:moveTo>
                    <a:pt x="4548" y="1"/>
                  </a:moveTo>
                  <a:cubicBezTo>
                    <a:pt x="4349" y="876"/>
                    <a:pt x="3986" y="3228"/>
                    <a:pt x="0" y="3993"/>
                  </a:cubicBezTo>
                  <a:cubicBezTo>
                    <a:pt x="0" y="3993"/>
                    <a:pt x="3168"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8" name="Google Shape;10388;p38"/>
            <p:cNvSpPr/>
            <p:nvPr/>
          </p:nvSpPr>
          <p:spPr>
            <a:xfrm rot="-5400000">
              <a:off x="341325" y="355277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9" name="Google Shape;10389;p38"/>
            <p:cNvSpPr/>
            <p:nvPr/>
          </p:nvSpPr>
          <p:spPr>
            <a:xfrm rot="-5400000">
              <a:off x="341325" y="3206687"/>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0" name="Google Shape;10390;p38"/>
            <p:cNvSpPr/>
            <p:nvPr/>
          </p:nvSpPr>
          <p:spPr>
            <a:xfrm rot="-5400000">
              <a:off x="95912" y="2694342"/>
              <a:ext cx="361964" cy="341008"/>
            </a:xfrm>
            <a:custGeom>
              <a:avLst/>
              <a:gdLst/>
              <a:ahLst/>
              <a:cxnLst/>
              <a:rect l="l" t="t" r="r" b="b"/>
              <a:pathLst>
                <a:path w="8688" h="8185" extrusionOk="0">
                  <a:moveTo>
                    <a:pt x="4552" y="1"/>
                  </a:moveTo>
                  <a:cubicBezTo>
                    <a:pt x="4349" y="876"/>
                    <a:pt x="3986" y="3228"/>
                    <a:pt x="1" y="3993"/>
                  </a:cubicBezTo>
                  <a:cubicBezTo>
                    <a:pt x="1" y="3993"/>
                    <a:pt x="3171" y="5151"/>
                    <a:pt x="4549" y="8185"/>
                  </a:cubicBezTo>
                  <a:cubicBezTo>
                    <a:pt x="5929" y="5211"/>
                    <a:pt x="8687" y="3993"/>
                    <a:pt x="8687" y="3993"/>
                  </a:cubicBezTo>
                  <a:cubicBezTo>
                    <a:pt x="8687"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1" name="Google Shape;10391;p38"/>
            <p:cNvSpPr/>
            <p:nvPr/>
          </p:nvSpPr>
          <p:spPr>
            <a:xfrm rot="-5400000">
              <a:off x="341325" y="2982709"/>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2" name="Google Shape;10392;p38"/>
            <p:cNvSpPr/>
            <p:nvPr/>
          </p:nvSpPr>
          <p:spPr>
            <a:xfrm rot="-5400000">
              <a:off x="341325" y="2636619"/>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3" name="Google Shape;10393;p38"/>
            <p:cNvSpPr/>
            <p:nvPr/>
          </p:nvSpPr>
          <p:spPr>
            <a:xfrm rot="-5400000">
              <a:off x="95849" y="2124170"/>
              <a:ext cx="362089" cy="341008"/>
            </a:xfrm>
            <a:custGeom>
              <a:avLst/>
              <a:gdLst/>
              <a:ahLst/>
              <a:cxnLst/>
              <a:rect l="l" t="t" r="r" b="b"/>
              <a:pathLst>
                <a:path w="8691" h="8185" extrusionOk="0">
                  <a:moveTo>
                    <a:pt x="4552" y="1"/>
                  </a:moveTo>
                  <a:cubicBezTo>
                    <a:pt x="4352" y="876"/>
                    <a:pt x="3989" y="3228"/>
                    <a:pt x="0" y="3993"/>
                  </a:cubicBezTo>
                  <a:cubicBezTo>
                    <a:pt x="0" y="3993"/>
                    <a:pt x="3168" y="5151"/>
                    <a:pt x="4552" y="8185"/>
                  </a:cubicBezTo>
                  <a:cubicBezTo>
                    <a:pt x="5929" y="5211"/>
                    <a:pt x="8690" y="3993"/>
                    <a:pt x="8690" y="3993"/>
                  </a:cubicBezTo>
                  <a:cubicBezTo>
                    <a:pt x="8690" y="3993"/>
                    <a:pt x="4721"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4" name="Google Shape;10394;p38"/>
            <p:cNvSpPr/>
            <p:nvPr/>
          </p:nvSpPr>
          <p:spPr>
            <a:xfrm rot="-5400000">
              <a:off x="333325" y="2420557"/>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5" name="Google Shape;10395;p38"/>
            <p:cNvSpPr/>
            <p:nvPr/>
          </p:nvSpPr>
          <p:spPr>
            <a:xfrm rot="-5400000">
              <a:off x="341325" y="2066384"/>
              <a:ext cx="94574" cy="94574"/>
            </a:xfrm>
            <a:custGeom>
              <a:avLst/>
              <a:gdLst/>
              <a:ahLst/>
              <a:cxnLst/>
              <a:rect l="l" t="t" r="r" b="b"/>
              <a:pathLst>
                <a:path w="2270" h="2270" extrusionOk="0">
                  <a:moveTo>
                    <a:pt x="1135" y="1"/>
                  </a:moveTo>
                  <a:cubicBezTo>
                    <a:pt x="506" y="1"/>
                    <a:pt x="1" y="510"/>
                    <a:pt x="1" y="1135"/>
                  </a:cubicBezTo>
                  <a:cubicBezTo>
                    <a:pt x="1" y="1764"/>
                    <a:pt x="506" y="2270"/>
                    <a:pt x="1135" y="2270"/>
                  </a:cubicBezTo>
                  <a:cubicBezTo>
                    <a:pt x="1761" y="2270"/>
                    <a:pt x="2270" y="1764"/>
                    <a:pt x="2270" y="1135"/>
                  </a:cubicBezTo>
                  <a:cubicBezTo>
                    <a:pt x="2270" y="510"/>
                    <a:pt x="1761"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6" name="Google Shape;10396;p38"/>
            <p:cNvSpPr/>
            <p:nvPr/>
          </p:nvSpPr>
          <p:spPr>
            <a:xfrm rot="-5400000">
              <a:off x="95932" y="1554019"/>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5"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7" name="Google Shape;10397;p38"/>
            <p:cNvSpPr/>
            <p:nvPr/>
          </p:nvSpPr>
          <p:spPr>
            <a:xfrm rot="-5400000">
              <a:off x="341325" y="1842531"/>
              <a:ext cx="94574" cy="94574"/>
            </a:xfrm>
            <a:custGeom>
              <a:avLst/>
              <a:gdLst/>
              <a:ahLst/>
              <a:cxnLst/>
              <a:rect l="l" t="t" r="r" b="b"/>
              <a:pathLst>
                <a:path w="2270" h="2270" extrusionOk="0">
                  <a:moveTo>
                    <a:pt x="1135" y="1"/>
                  </a:moveTo>
                  <a:cubicBezTo>
                    <a:pt x="510" y="1"/>
                    <a:pt x="1" y="510"/>
                    <a:pt x="1" y="1135"/>
                  </a:cubicBezTo>
                  <a:cubicBezTo>
                    <a:pt x="1" y="1764"/>
                    <a:pt x="510" y="2270"/>
                    <a:pt x="1135" y="2270"/>
                  </a:cubicBezTo>
                  <a:cubicBezTo>
                    <a:pt x="1764" y="2270"/>
                    <a:pt x="2270" y="1764"/>
                    <a:pt x="2270" y="1135"/>
                  </a:cubicBezTo>
                  <a:cubicBezTo>
                    <a:pt x="2270" y="510"/>
                    <a:pt x="1764"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8" name="Google Shape;10398;p38"/>
            <p:cNvSpPr/>
            <p:nvPr/>
          </p:nvSpPr>
          <p:spPr>
            <a:xfrm rot="-5400000">
              <a:off x="341325" y="1496274"/>
              <a:ext cx="94574" cy="94574"/>
            </a:xfrm>
            <a:custGeom>
              <a:avLst/>
              <a:gdLst/>
              <a:ahLst/>
              <a:cxnLst/>
              <a:rect l="l" t="t" r="r" b="b"/>
              <a:pathLst>
                <a:path w="2270" h="2270" extrusionOk="0">
                  <a:moveTo>
                    <a:pt x="1135" y="1"/>
                  </a:moveTo>
                  <a:cubicBezTo>
                    <a:pt x="509" y="1"/>
                    <a:pt x="0" y="510"/>
                    <a:pt x="0" y="1135"/>
                  </a:cubicBezTo>
                  <a:cubicBezTo>
                    <a:pt x="0" y="1764"/>
                    <a:pt x="509"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9" name="Google Shape;10399;p38"/>
            <p:cNvSpPr/>
            <p:nvPr/>
          </p:nvSpPr>
          <p:spPr>
            <a:xfrm rot="-5400000">
              <a:off x="95912" y="983930"/>
              <a:ext cx="361964" cy="341008"/>
            </a:xfrm>
            <a:custGeom>
              <a:avLst/>
              <a:gdLst/>
              <a:ahLst/>
              <a:cxnLst/>
              <a:rect l="l" t="t" r="r" b="b"/>
              <a:pathLst>
                <a:path w="8688" h="8185" extrusionOk="0">
                  <a:moveTo>
                    <a:pt x="4549" y="1"/>
                  </a:moveTo>
                  <a:cubicBezTo>
                    <a:pt x="4349" y="876"/>
                    <a:pt x="3986" y="3228"/>
                    <a:pt x="1" y="3993"/>
                  </a:cubicBezTo>
                  <a:cubicBezTo>
                    <a:pt x="1" y="3993"/>
                    <a:pt x="3171" y="5151"/>
                    <a:pt x="4552" y="8185"/>
                  </a:cubicBezTo>
                  <a:cubicBezTo>
                    <a:pt x="5929" y="5211"/>
                    <a:pt x="8687" y="3993"/>
                    <a:pt x="8687" y="3993"/>
                  </a:cubicBezTo>
                  <a:cubicBezTo>
                    <a:pt x="8687" y="3993"/>
                    <a:pt x="4718" y="302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0" name="Google Shape;10400;p38"/>
            <p:cNvSpPr/>
            <p:nvPr/>
          </p:nvSpPr>
          <p:spPr>
            <a:xfrm rot="-5400000">
              <a:off x="341325" y="1272297"/>
              <a:ext cx="94574" cy="94574"/>
            </a:xfrm>
            <a:custGeom>
              <a:avLst/>
              <a:gdLst/>
              <a:ahLst/>
              <a:cxnLst/>
              <a:rect l="l" t="t" r="r" b="b"/>
              <a:pathLst>
                <a:path w="2270" h="2270" extrusionOk="0">
                  <a:moveTo>
                    <a:pt x="1135" y="1"/>
                  </a:moveTo>
                  <a:cubicBezTo>
                    <a:pt x="506" y="1"/>
                    <a:pt x="0" y="510"/>
                    <a:pt x="0" y="1135"/>
                  </a:cubicBezTo>
                  <a:cubicBezTo>
                    <a:pt x="0" y="1764"/>
                    <a:pt x="506" y="2270"/>
                    <a:pt x="1135" y="2270"/>
                  </a:cubicBezTo>
                  <a:cubicBezTo>
                    <a:pt x="1760" y="2270"/>
                    <a:pt x="2269" y="1764"/>
                    <a:pt x="2269" y="1135"/>
                  </a:cubicBezTo>
                  <a:cubicBezTo>
                    <a:pt x="2269" y="510"/>
                    <a:pt x="1760"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1" name="Google Shape;10401;p38"/>
            <p:cNvSpPr/>
            <p:nvPr/>
          </p:nvSpPr>
          <p:spPr>
            <a:xfrm rot="-5400000">
              <a:off x="333346" y="934143"/>
              <a:ext cx="110489" cy="94616"/>
            </a:xfrm>
            <a:custGeom>
              <a:avLst/>
              <a:gdLst/>
              <a:ahLst/>
              <a:cxnLst/>
              <a:rect l="l" t="t" r="r" b="b"/>
              <a:pathLst>
                <a:path w="2652" h="2271" extrusionOk="0">
                  <a:moveTo>
                    <a:pt x="1509" y="0"/>
                  </a:moveTo>
                  <a:cubicBezTo>
                    <a:pt x="1230" y="0"/>
                    <a:pt x="946" y="103"/>
                    <a:pt x="715" y="334"/>
                  </a:cubicBezTo>
                  <a:cubicBezTo>
                    <a:pt x="0" y="1050"/>
                    <a:pt x="506" y="2271"/>
                    <a:pt x="1517" y="2271"/>
                  </a:cubicBezTo>
                  <a:cubicBezTo>
                    <a:pt x="2143" y="2271"/>
                    <a:pt x="2652" y="1765"/>
                    <a:pt x="2652" y="1136"/>
                  </a:cubicBezTo>
                  <a:cubicBezTo>
                    <a:pt x="2652" y="454"/>
                    <a:pt x="2092"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2" name="Google Shape;10402;p38"/>
            <p:cNvSpPr/>
            <p:nvPr/>
          </p:nvSpPr>
          <p:spPr>
            <a:xfrm rot="-5400000">
              <a:off x="95932" y="413841"/>
              <a:ext cx="361922" cy="341008"/>
            </a:xfrm>
            <a:custGeom>
              <a:avLst/>
              <a:gdLst/>
              <a:ahLst/>
              <a:cxnLst/>
              <a:rect l="l" t="t" r="r" b="b"/>
              <a:pathLst>
                <a:path w="8687" h="8185" extrusionOk="0">
                  <a:moveTo>
                    <a:pt x="4548" y="1"/>
                  </a:moveTo>
                  <a:cubicBezTo>
                    <a:pt x="4348" y="876"/>
                    <a:pt x="3986" y="3228"/>
                    <a:pt x="0" y="3993"/>
                  </a:cubicBezTo>
                  <a:cubicBezTo>
                    <a:pt x="0" y="3993"/>
                    <a:pt x="3167" y="5151"/>
                    <a:pt x="4548" y="8185"/>
                  </a:cubicBezTo>
                  <a:cubicBezTo>
                    <a:pt x="5929" y="5211"/>
                    <a:pt x="8687" y="3993"/>
                    <a:pt x="8687" y="3993"/>
                  </a:cubicBezTo>
                  <a:cubicBezTo>
                    <a:pt x="8687" y="3993"/>
                    <a:pt x="4718" y="3021"/>
                    <a:pt x="4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3" name="Google Shape;10403;p38"/>
            <p:cNvSpPr/>
            <p:nvPr/>
          </p:nvSpPr>
          <p:spPr>
            <a:xfrm rot="-5400000">
              <a:off x="333346" y="710166"/>
              <a:ext cx="110489" cy="94616"/>
            </a:xfrm>
            <a:custGeom>
              <a:avLst/>
              <a:gdLst/>
              <a:ahLst/>
              <a:cxnLst/>
              <a:rect l="l" t="t" r="r" b="b"/>
              <a:pathLst>
                <a:path w="2652" h="2271" extrusionOk="0">
                  <a:moveTo>
                    <a:pt x="1507" y="0"/>
                  </a:moveTo>
                  <a:cubicBezTo>
                    <a:pt x="1229" y="0"/>
                    <a:pt x="946" y="103"/>
                    <a:pt x="716" y="334"/>
                  </a:cubicBezTo>
                  <a:cubicBezTo>
                    <a:pt x="0" y="1050"/>
                    <a:pt x="506" y="2271"/>
                    <a:pt x="1517" y="2271"/>
                  </a:cubicBezTo>
                  <a:cubicBezTo>
                    <a:pt x="2143" y="2271"/>
                    <a:pt x="2652" y="1765"/>
                    <a:pt x="2652" y="1136"/>
                  </a:cubicBezTo>
                  <a:cubicBezTo>
                    <a:pt x="2652" y="454"/>
                    <a:pt x="2091"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4" name="Google Shape;10404;p38"/>
            <p:cNvSpPr/>
            <p:nvPr/>
          </p:nvSpPr>
          <p:spPr>
            <a:xfrm rot="-5400000">
              <a:off x="333325" y="364054"/>
              <a:ext cx="110531" cy="94616"/>
            </a:xfrm>
            <a:custGeom>
              <a:avLst/>
              <a:gdLst/>
              <a:ahLst/>
              <a:cxnLst/>
              <a:rect l="l" t="t" r="r" b="b"/>
              <a:pathLst>
                <a:path w="2653" h="2271" extrusionOk="0">
                  <a:moveTo>
                    <a:pt x="1509" y="0"/>
                  </a:moveTo>
                  <a:cubicBezTo>
                    <a:pt x="1231" y="0"/>
                    <a:pt x="947" y="103"/>
                    <a:pt x="716" y="334"/>
                  </a:cubicBezTo>
                  <a:cubicBezTo>
                    <a:pt x="1" y="1050"/>
                    <a:pt x="506" y="2271"/>
                    <a:pt x="1518" y="2271"/>
                  </a:cubicBezTo>
                  <a:cubicBezTo>
                    <a:pt x="2146"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5" name="Google Shape;10405;p38"/>
            <p:cNvSpPr/>
            <p:nvPr/>
          </p:nvSpPr>
          <p:spPr>
            <a:xfrm rot="-5400000">
              <a:off x="95849" y="-156310"/>
              <a:ext cx="362089" cy="341008"/>
            </a:xfrm>
            <a:custGeom>
              <a:avLst/>
              <a:gdLst/>
              <a:ahLst/>
              <a:cxnLst/>
              <a:rect l="l" t="t" r="r" b="b"/>
              <a:pathLst>
                <a:path w="8691" h="8185" extrusionOk="0">
                  <a:moveTo>
                    <a:pt x="4552" y="1"/>
                  </a:moveTo>
                  <a:cubicBezTo>
                    <a:pt x="4349" y="876"/>
                    <a:pt x="3986" y="3228"/>
                    <a:pt x="1" y="3993"/>
                  </a:cubicBezTo>
                  <a:cubicBezTo>
                    <a:pt x="1" y="3993"/>
                    <a:pt x="3171" y="5151"/>
                    <a:pt x="4549" y="8185"/>
                  </a:cubicBezTo>
                  <a:cubicBezTo>
                    <a:pt x="5929" y="5211"/>
                    <a:pt x="8691" y="3993"/>
                    <a:pt x="8691" y="3993"/>
                  </a:cubicBezTo>
                  <a:cubicBezTo>
                    <a:pt x="8691" y="3993"/>
                    <a:pt x="4722" y="3021"/>
                    <a:pt x="4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6" name="Google Shape;10406;p38"/>
            <p:cNvSpPr/>
            <p:nvPr/>
          </p:nvSpPr>
          <p:spPr>
            <a:xfrm rot="-5400000">
              <a:off x="333325" y="140077"/>
              <a:ext cx="110531" cy="94616"/>
            </a:xfrm>
            <a:custGeom>
              <a:avLst/>
              <a:gdLst/>
              <a:ahLst/>
              <a:cxnLst/>
              <a:rect l="l" t="t" r="r" b="b"/>
              <a:pathLst>
                <a:path w="2653" h="2271" extrusionOk="0">
                  <a:moveTo>
                    <a:pt x="1509" y="0"/>
                  </a:moveTo>
                  <a:cubicBezTo>
                    <a:pt x="1231" y="0"/>
                    <a:pt x="947" y="103"/>
                    <a:pt x="716" y="334"/>
                  </a:cubicBezTo>
                  <a:cubicBezTo>
                    <a:pt x="1" y="1050"/>
                    <a:pt x="507" y="2271"/>
                    <a:pt x="1518" y="2271"/>
                  </a:cubicBezTo>
                  <a:cubicBezTo>
                    <a:pt x="2143" y="2271"/>
                    <a:pt x="2652" y="1765"/>
                    <a:pt x="2652" y="1136"/>
                  </a:cubicBezTo>
                  <a:cubicBezTo>
                    <a:pt x="2652" y="454"/>
                    <a:pt x="2093" y="0"/>
                    <a:pt x="1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7" name="Google Shape;10407;p38"/>
            <p:cNvSpPr/>
            <p:nvPr/>
          </p:nvSpPr>
          <p:spPr>
            <a:xfrm rot="-5400000">
              <a:off x="95870" y="4967571"/>
              <a:ext cx="362047" cy="341008"/>
            </a:xfrm>
            <a:custGeom>
              <a:avLst/>
              <a:gdLst/>
              <a:ahLst/>
              <a:cxnLst/>
              <a:rect l="l" t="t" r="r" b="b"/>
              <a:pathLst>
                <a:path w="8690" h="8185" extrusionOk="0">
                  <a:moveTo>
                    <a:pt x="4551" y="1"/>
                  </a:moveTo>
                  <a:cubicBezTo>
                    <a:pt x="4352" y="876"/>
                    <a:pt x="3989" y="3228"/>
                    <a:pt x="0" y="3993"/>
                  </a:cubicBezTo>
                  <a:cubicBezTo>
                    <a:pt x="0" y="3993"/>
                    <a:pt x="3171" y="5151"/>
                    <a:pt x="4551" y="8185"/>
                  </a:cubicBezTo>
                  <a:cubicBezTo>
                    <a:pt x="5929" y="5211"/>
                    <a:pt x="8690" y="3993"/>
                    <a:pt x="8690" y="3993"/>
                  </a:cubicBezTo>
                  <a:cubicBezTo>
                    <a:pt x="8690" y="3993"/>
                    <a:pt x="4721" y="3021"/>
                    <a:pt x="4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8" name="Google Shape;10408;p38"/>
          <p:cNvGrpSpPr/>
          <p:nvPr/>
        </p:nvGrpSpPr>
        <p:grpSpPr>
          <a:xfrm rot="-6330842">
            <a:off x="6430628" y="3740450"/>
            <a:ext cx="2053381" cy="1230739"/>
            <a:chOff x="3911500" y="3122300"/>
            <a:chExt cx="597375" cy="358050"/>
          </a:xfrm>
        </p:grpSpPr>
        <p:sp>
          <p:nvSpPr>
            <p:cNvPr id="10409" name="Google Shape;10409;p38"/>
            <p:cNvSpPr/>
            <p:nvPr/>
          </p:nvSpPr>
          <p:spPr>
            <a:xfrm>
              <a:off x="3911500" y="3341725"/>
              <a:ext cx="94600" cy="80450"/>
            </a:xfrm>
            <a:custGeom>
              <a:avLst/>
              <a:gdLst/>
              <a:ahLst/>
              <a:cxnLst/>
              <a:rect l="l" t="t" r="r" b="b"/>
              <a:pathLst>
                <a:path w="3784" h="3218" extrusionOk="0">
                  <a:moveTo>
                    <a:pt x="1694" y="0"/>
                  </a:moveTo>
                  <a:cubicBezTo>
                    <a:pt x="1473" y="0"/>
                    <a:pt x="1250" y="59"/>
                    <a:pt x="1035" y="196"/>
                  </a:cubicBezTo>
                  <a:cubicBezTo>
                    <a:pt x="423" y="586"/>
                    <a:pt x="0" y="1544"/>
                    <a:pt x="406" y="2199"/>
                  </a:cubicBezTo>
                  <a:cubicBezTo>
                    <a:pt x="512" y="2369"/>
                    <a:pt x="661" y="2509"/>
                    <a:pt x="835" y="2618"/>
                  </a:cubicBezTo>
                  <a:lnTo>
                    <a:pt x="835" y="2618"/>
                  </a:lnTo>
                  <a:cubicBezTo>
                    <a:pt x="779" y="2622"/>
                    <a:pt x="723" y="2624"/>
                    <a:pt x="666" y="2624"/>
                  </a:cubicBezTo>
                  <a:cubicBezTo>
                    <a:pt x="615" y="2624"/>
                    <a:pt x="562" y="2622"/>
                    <a:pt x="509" y="2618"/>
                  </a:cubicBezTo>
                  <a:lnTo>
                    <a:pt x="513" y="2615"/>
                  </a:lnTo>
                  <a:cubicBezTo>
                    <a:pt x="510" y="2615"/>
                    <a:pt x="507" y="2615"/>
                    <a:pt x="504" y="2615"/>
                  </a:cubicBezTo>
                  <a:cubicBezTo>
                    <a:pt x="344" y="2615"/>
                    <a:pt x="279" y="2876"/>
                    <a:pt x="433" y="2941"/>
                  </a:cubicBezTo>
                  <a:cubicBezTo>
                    <a:pt x="835" y="3113"/>
                    <a:pt x="1252" y="3218"/>
                    <a:pt x="1665" y="3218"/>
                  </a:cubicBezTo>
                  <a:cubicBezTo>
                    <a:pt x="2059" y="3218"/>
                    <a:pt x="2449" y="3122"/>
                    <a:pt x="2818" y="2898"/>
                  </a:cubicBezTo>
                  <a:cubicBezTo>
                    <a:pt x="3700" y="2366"/>
                    <a:pt x="3783" y="1457"/>
                    <a:pt x="3098" y="722"/>
                  </a:cubicBezTo>
                  <a:cubicBezTo>
                    <a:pt x="2731" y="329"/>
                    <a:pt x="2217" y="0"/>
                    <a:pt x="1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0" name="Google Shape;10410;p38"/>
            <p:cNvSpPr/>
            <p:nvPr/>
          </p:nvSpPr>
          <p:spPr>
            <a:xfrm>
              <a:off x="3934500" y="3285500"/>
              <a:ext cx="168525" cy="75575"/>
            </a:xfrm>
            <a:custGeom>
              <a:avLst/>
              <a:gdLst/>
              <a:ahLst/>
              <a:cxnLst/>
              <a:rect l="l" t="t" r="r" b="b"/>
              <a:pathLst>
                <a:path w="6741" h="3023" extrusionOk="0">
                  <a:moveTo>
                    <a:pt x="6686" y="0"/>
                  </a:moveTo>
                  <a:cubicBezTo>
                    <a:pt x="6680" y="0"/>
                    <a:pt x="6675" y="1"/>
                    <a:pt x="6669" y="4"/>
                  </a:cubicBezTo>
                  <a:cubicBezTo>
                    <a:pt x="5531" y="449"/>
                    <a:pt x="4440" y="1041"/>
                    <a:pt x="3309" y="1517"/>
                  </a:cubicBezTo>
                  <a:cubicBezTo>
                    <a:pt x="2224" y="1973"/>
                    <a:pt x="1127" y="2406"/>
                    <a:pt x="62" y="2905"/>
                  </a:cubicBezTo>
                  <a:lnTo>
                    <a:pt x="62" y="2908"/>
                  </a:lnTo>
                  <a:cubicBezTo>
                    <a:pt x="0" y="2936"/>
                    <a:pt x="41" y="3023"/>
                    <a:pt x="98" y="3023"/>
                  </a:cubicBezTo>
                  <a:cubicBezTo>
                    <a:pt x="102" y="3023"/>
                    <a:pt x="107" y="3022"/>
                    <a:pt x="112" y="3021"/>
                  </a:cubicBezTo>
                  <a:cubicBezTo>
                    <a:pt x="1250" y="2722"/>
                    <a:pt x="2361" y="2279"/>
                    <a:pt x="3425" y="1787"/>
                  </a:cubicBezTo>
                  <a:cubicBezTo>
                    <a:pt x="4523" y="1281"/>
                    <a:pt x="5708" y="765"/>
                    <a:pt x="6706" y="87"/>
                  </a:cubicBezTo>
                  <a:cubicBezTo>
                    <a:pt x="6741" y="60"/>
                    <a:pt x="6724" y="0"/>
                    <a:pt x="6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1" name="Google Shape;10411;p38"/>
            <p:cNvSpPr/>
            <p:nvPr/>
          </p:nvSpPr>
          <p:spPr>
            <a:xfrm>
              <a:off x="4121025" y="3220825"/>
              <a:ext cx="76300" cy="51925"/>
            </a:xfrm>
            <a:custGeom>
              <a:avLst/>
              <a:gdLst/>
              <a:ahLst/>
              <a:cxnLst/>
              <a:rect l="l" t="t" r="r" b="b"/>
              <a:pathLst>
                <a:path w="3052" h="2077" extrusionOk="0">
                  <a:moveTo>
                    <a:pt x="3003" y="1"/>
                  </a:moveTo>
                  <a:cubicBezTo>
                    <a:pt x="2995" y="1"/>
                    <a:pt x="2987" y="3"/>
                    <a:pt x="2981" y="9"/>
                  </a:cubicBezTo>
                  <a:cubicBezTo>
                    <a:pt x="2705" y="255"/>
                    <a:pt x="2475" y="465"/>
                    <a:pt x="2119" y="578"/>
                  </a:cubicBezTo>
                  <a:cubicBezTo>
                    <a:pt x="1923" y="638"/>
                    <a:pt x="1727" y="691"/>
                    <a:pt x="1544" y="787"/>
                  </a:cubicBezTo>
                  <a:cubicBezTo>
                    <a:pt x="1344" y="897"/>
                    <a:pt x="1201" y="1043"/>
                    <a:pt x="1048" y="1210"/>
                  </a:cubicBezTo>
                  <a:cubicBezTo>
                    <a:pt x="758" y="1523"/>
                    <a:pt x="452" y="1732"/>
                    <a:pt x="80" y="1925"/>
                  </a:cubicBezTo>
                  <a:cubicBezTo>
                    <a:pt x="1" y="1965"/>
                    <a:pt x="51" y="2076"/>
                    <a:pt x="123" y="2076"/>
                  </a:cubicBezTo>
                  <a:cubicBezTo>
                    <a:pt x="136" y="2076"/>
                    <a:pt x="149" y="2073"/>
                    <a:pt x="163" y="2065"/>
                  </a:cubicBezTo>
                  <a:cubicBezTo>
                    <a:pt x="765" y="1729"/>
                    <a:pt x="1287" y="1270"/>
                    <a:pt x="1866" y="897"/>
                  </a:cubicBezTo>
                  <a:cubicBezTo>
                    <a:pt x="2256" y="644"/>
                    <a:pt x="2791" y="465"/>
                    <a:pt x="3034" y="52"/>
                  </a:cubicBezTo>
                  <a:cubicBezTo>
                    <a:pt x="3052" y="24"/>
                    <a:pt x="3027" y="1"/>
                    <a:pt x="3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2" name="Google Shape;10412;p38"/>
            <p:cNvSpPr/>
            <p:nvPr/>
          </p:nvSpPr>
          <p:spPr>
            <a:xfrm>
              <a:off x="4208450" y="3200600"/>
              <a:ext cx="28925" cy="17700"/>
            </a:xfrm>
            <a:custGeom>
              <a:avLst/>
              <a:gdLst/>
              <a:ahLst/>
              <a:cxnLst/>
              <a:rect l="l" t="t" r="r" b="b"/>
              <a:pathLst>
                <a:path w="1157" h="708" extrusionOk="0">
                  <a:moveTo>
                    <a:pt x="1098" y="1"/>
                  </a:moveTo>
                  <a:cubicBezTo>
                    <a:pt x="1093" y="1"/>
                    <a:pt x="1089" y="1"/>
                    <a:pt x="1084" y="3"/>
                  </a:cubicBezTo>
                  <a:cubicBezTo>
                    <a:pt x="725" y="116"/>
                    <a:pt x="402" y="352"/>
                    <a:pt x="79" y="548"/>
                  </a:cubicBezTo>
                  <a:cubicBezTo>
                    <a:pt x="1" y="596"/>
                    <a:pt x="50" y="708"/>
                    <a:pt x="125" y="708"/>
                  </a:cubicBezTo>
                  <a:cubicBezTo>
                    <a:pt x="139" y="708"/>
                    <a:pt x="154" y="704"/>
                    <a:pt x="169" y="695"/>
                  </a:cubicBezTo>
                  <a:cubicBezTo>
                    <a:pt x="492" y="505"/>
                    <a:pt x="854" y="335"/>
                    <a:pt x="1127" y="73"/>
                  </a:cubicBezTo>
                  <a:cubicBezTo>
                    <a:pt x="1157" y="46"/>
                    <a:pt x="1134" y="1"/>
                    <a:pt x="1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3" name="Google Shape;10413;p38"/>
            <p:cNvSpPr/>
            <p:nvPr/>
          </p:nvSpPr>
          <p:spPr>
            <a:xfrm>
              <a:off x="4245350" y="3122300"/>
              <a:ext cx="146400" cy="73125"/>
            </a:xfrm>
            <a:custGeom>
              <a:avLst/>
              <a:gdLst/>
              <a:ahLst/>
              <a:cxnLst/>
              <a:rect l="l" t="t" r="r" b="b"/>
              <a:pathLst>
                <a:path w="5856" h="2925" extrusionOk="0">
                  <a:moveTo>
                    <a:pt x="5535" y="0"/>
                  </a:moveTo>
                  <a:cubicBezTo>
                    <a:pt x="5139" y="0"/>
                    <a:pt x="4788" y="202"/>
                    <a:pt x="4445" y="400"/>
                  </a:cubicBezTo>
                  <a:cubicBezTo>
                    <a:pt x="3983" y="670"/>
                    <a:pt x="3524" y="946"/>
                    <a:pt x="3055" y="1205"/>
                  </a:cubicBezTo>
                  <a:cubicBezTo>
                    <a:pt x="2070" y="1751"/>
                    <a:pt x="1085" y="2340"/>
                    <a:pt x="67" y="2809"/>
                  </a:cubicBezTo>
                  <a:cubicBezTo>
                    <a:pt x="1" y="2838"/>
                    <a:pt x="42" y="2925"/>
                    <a:pt x="105" y="2925"/>
                  </a:cubicBezTo>
                  <a:cubicBezTo>
                    <a:pt x="114" y="2925"/>
                    <a:pt x="124" y="2923"/>
                    <a:pt x="134" y="2918"/>
                  </a:cubicBezTo>
                  <a:cubicBezTo>
                    <a:pt x="1122" y="2476"/>
                    <a:pt x="2100" y="2100"/>
                    <a:pt x="3061" y="1594"/>
                  </a:cubicBezTo>
                  <a:cubicBezTo>
                    <a:pt x="3544" y="1342"/>
                    <a:pt x="4016" y="1075"/>
                    <a:pt x="4495" y="816"/>
                  </a:cubicBezTo>
                  <a:cubicBezTo>
                    <a:pt x="4898" y="600"/>
                    <a:pt x="5330" y="453"/>
                    <a:pt x="5733" y="240"/>
                  </a:cubicBezTo>
                  <a:cubicBezTo>
                    <a:pt x="5856" y="174"/>
                    <a:pt x="5776" y="17"/>
                    <a:pt x="5663" y="7"/>
                  </a:cubicBezTo>
                  <a:cubicBezTo>
                    <a:pt x="5620" y="3"/>
                    <a:pt x="5577" y="0"/>
                    <a:pt x="5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4" name="Google Shape;10414;p38"/>
            <p:cNvSpPr/>
            <p:nvPr/>
          </p:nvSpPr>
          <p:spPr>
            <a:xfrm>
              <a:off x="3967375" y="3354700"/>
              <a:ext cx="89175" cy="35975"/>
            </a:xfrm>
            <a:custGeom>
              <a:avLst/>
              <a:gdLst/>
              <a:ahLst/>
              <a:cxnLst/>
              <a:rect l="l" t="t" r="r" b="b"/>
              <a:pathLst>
                <a:path w="3567" h="1439" extrusionOk="0">
                  <a:moveTo>
                    <a:pt x="3505" y="0"/>
                  </a:moveTo>
                  <a:cubicBezTo>
                    <a:pt x="3503" y="0"/>
                    <a:pt x="3502" y="0"/>
                    <a:pt x="3501" y="0"/>
                  </a:cubicBezTo>
                  <a:cubicBezTo>
                    <a:pt x="2929" y="50"/>
                    <a:pt x="2387" y="343"/>
                    <a:pt x="1861" y="549"/>
                  </a:cubicBezTo>
                  <a:cubicBezTo>
                    <a:pt x="1262" y="785"/>
                    <a:pt x="670" y="1031"/>
                    <a:pt x="78" y="1288"/>
                  </a:cubicBezTo>
                  <a:lnTo>
                    <a:pt x="81" y="1288"/>
                  </a:lnTo>
                  <a:cubicBezTo>
                    <a:pt x="0" y="1320"/>
                    <a:pt x="19" y="1439"/>
                    <a:pt x="93" y="1439"/>
                  </a:cubicBezTo>
                  <a:cubicBezTo>
                    <a:pt x="102" y="1439"/>
                    <a:pt x="111" y="1437"/>
                    <a:pt x="121" y="1434"/>
                  </a:cubicBezTo>
                  <a:cubicBezTo>
                    <a:pt x="730" y="1231"/>
                    <a:pt x="1332" y="1018"/>
                    <a:pt x="1931" y="792"/>
                  </a:cubicBezTo>
                  <a:cubicBezTo>
                    <a:pt x="2466" y="596"/>
                    <a:pt x="3069" y="449"/>
                    <a:pt x="3528" y="103"/>
                  </a:cubicBezTo>
                  <a:cubicBezTo>
                    <a:pt x="3567" y="74"/>
                    <a:pt x="3558" y="0"/>
                    <a:pt x="3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5" name="Google Shape;10415;p38"/>
            <p:cNvSpPr/>
            <p:nvPr/>
          </p:nvSpPr>
          <p:spPr>
            <a:xfrm>
              <a:off x="4055850" y="3344875"/>
              <a:ext cx="18525" cy="11275"/>
            </a:xfrm>
            <a:custGeom>
              <a:avLst/>
              <a:gdLst/>
              <a:ahLst/>
              <a:cxnLst/>
              <a:rect l="l" t="t" r="r" b="b"/>
              <a:pathLst>
                <a:path w="741" h="451" extrusionOk="0">
                  <a:moveTo>
                    <a:pt x="672" y="0"/>
                  </a:moveTo>
                  <a:cubicBezTo>
                    <a:pt x="670" y="0"/>
                    <a:pt x="669" y="0"/>
                    <a:pt x="667" y="1"/>
                  </a:cubicBezTo>
                  <a:cubicBezTo>
                    <a:pt x="474" y="21"/>
                    <a:pt x="311" y="144"/>
                    <a:pt x="132" y="210"/>
                  </a:cubicBezTo>
                  <a:cubicBezTo>
                    <a:pt x="0" y="258"/>
                    <a:pt x="41" y="451"/>
                    <a:pt x="159" y="451"/>
                  </a:cubicBezTo>
                  <a:cubicBezTo>
                    <a:pt x="172" y="451"/>
                    <a:pt x="186" y="448"/>
                    <a:pt x="202" y="443"/>
                  </a:cubicBezTo>
                  <a:cubicBezTo>
                    <a:pt x="391" y="377"/>
                    <a:pt x="634" y="293"/>
                    <a:pt x="724" y="94"/>
                  </a:cubicBezTo>
                  <a:cubicBezTo>
                    <a:pt x="740" y="55"/>
                    <a:pt x="719" y="0"/>
                    <a:pt x="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6" name="Google Shape;10416;p38"/>
            <p:cNvSpPr/>
            <p:nvPr/>
          </p:nvSpPr>
          <p:spPr>
            <a:xfrm>
              <a:off x="4087050" y="3337000"/>
              <a:ext cx="19925" cy="10475"/>
            </a:xfrm>
            <a:custGeom>
              <a:avLst/>
              <a:gdLst/>
              <a:ahLst/>
              <a:cxnLst/>
              <a:rect l="l" t="t" r="r" b="b"/>
              <a:pathLst>
                <a:path w="797" h="419" extrusionOk="0">
                  <a:moveTo>
                    <a:pt x="660" y="1"/>
                  </a:moveTo>
                  <a:cubicBezTo>
                    <a:pt x="497" y="1"/>
                    <a:pt x="326" y="84"/>
                    <a:pt x="175" y="136"/>
                  </a:cubicBezTo>
                  <a:cubicBezTo>
                    <a:pt x="1" y="194"/>
                    <a:pt x="72" y="418"/>
                    <a:pt x="220" y="418"/>
                  </a:cubicBezTo>
                  <a:cubicBezTo>
                    <a:pt x="242" y="418"/>
                    <a:pt x="266" y="413"/>
                    <a:pt x="291" y="402"/>
                  </a:cubicBezTo>
                  <a:cubicBezTo>
                    <a:pt x="447" y="329"/>
                    <a:pt x="657" y="269"/>
                    <a:pt x="767" y="129"/>
                  </a:cubicBezTo>
                  <a:cubicBezTo>
                    <a:pt x="797" y="89"/>
                    <a:pt x="793" y="13"/>
                    <a:pt x="730" y="6"/>
                  </a:cubicBezTo>
                  <a:cubicBezTo>
                    <a:pt x="707" y="2"/>
                    <a:pt x="684" y="1"/>
                    <a:pt x="6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7" name="Google Shape;10417;p38"/>
            <p:cNvSpPr/>
            <p:nvPr/>
          </p:nvSpPr>
          <p:spPr>
            <a:xfrm>
              <a:off x="4122975" y="3323725"/>
              <a:ext cx="22025" cy="8200"/>
            </a:xfrm>
            <a:custGeom>
              <a:avLst/>
              <a:gdLst/>
              <a:ahLst/>
              <a:cxnLst/>
              <a:rect l="l" t="t" r="r" b="b"/>
              <a:pathLst>
                <a:path w="881" h="328" extrusionOk="0">
                  <a:moveTo>
                    <a:pt x="716" y="0"/>
                  </a:moveTo>
                  <a:cubicBezTo>
                    <a:pt x="508" y="0"/>
                    <a:pt x="303" y="63"/>
                    <a:pt x="115" y="141"/>
                  </a:cubicBezTo>
                  <a:cubicBezTo>
                    <a:pt x="1" y="178"/>
                    <a:pt x="48" y="328"/>
                    <a:pt x="139" y="328"/>
                  </a:cubicBezTo>
                  <a:cubicBezTo>
                    <a:pt x="155" y="328"/>
                    <a:pt x="171" y="324"/>
                    <a:pt x="188" y="314"/>
                  </a:cubicBezTo>
                  <a:cubicBezTo>
                    <a:pt x="394" y="221"/>
                    <a:pt x="614" y="175"/>
                    <a:pt x="827" y="105"/>
                  </a:cubicBezTo>
                  <a:cubicBezTo>
                    <a:pt x="880" y="88"/>
                    <a:pt x="870" y="5"/>
                    <a:pt x="810" y="5"/>
                  </a:cubicBezTo>
                  <a:cubicBezTo>
                    <a:pt x="779" y="2"/>
                    <a:pt x="747"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8" name="Google Shape;10418;p38"/>
            <p:cNvSpPr/>
            <p:nvPr/>
          </p:nvSpPr>
          <p:spPr>
            <a:xfrm>
              <a:off x="4208550" y="3264625"/>
              <a:ext cx="96550" cy="36075"/>
            </a:xfrm>
            <a:custGeom>
              <a:avLst/>
              <a:gdLst/>
              <a:ahLst/>
              <a:cxnLst/>
              <a:rect l="l" t="t" r="r" b="b"/>
              <a:pathLst>
                <a:path w="3862" h="1443" extrusionOk="0">
                  <a:moveTo>
                    <a:pt x="3742" y="0"/>
                  </a:moveTo>
                  <a:cubicBezTo>
                    <a:pt x="3126" y="3"/>
                    <a:pt x="2521" y="310"/>
                    <a:pt x="1955" y="532"/>
                  </a:cubicBezTo>
                  <a:cubicBezTo>
                    <a:pt x="1313" y="779"/>
                    <a:pt x="694" y="1085"/>
                    <a:pt x="55" y="1344"/>
                  </a:cubicBezTo>
                  <a:cubicBezTo>
                    <a:pt x="0" y="1366"/>
                    <a:pt x="15" y="1443"/>
                    <a:pt x="67" y="1443"/>
                  </a:cubicBezTo>
                  <a:cubicBezTo>
                    <a:pt x="72" y="1443"/>
                    <a:pt x="77" y="1442"/>
                    <a:pt x="82" y="1441"/>
                  </a:cubicBezTo>
                  <a:cubicBezTo>
                    <a:pt x="767" y="1228"/>
                    <a:pt x="1469" y="1068"/>
                    <a:pt x="2151" y="842"/>
                  </a:cubicBezTo>
                  <a:cubicBezTo>
                    <a:pt x="2717" y="652"/>
                    <a:pt x="3329" y="516"/>
                    <a:pt x="3801" y="140"/>
                  </a:cubicBezTo>
                  <a:cubicBezTo>
                    <a:pt x="3861" y="93"/>
                    <a:pt x="3805" y="0"/>
                    <a:pt x="3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9" name="Google Shape;10419;p38"/>
            <p:cNvSpPr/>
            <p:nvPr/>
          </p:nvSpPr>
          <p:spPr>
            <a:xfrm>
              <a:off x="4322175" y="3249450"/>
              <a:ext cx="31825" cy="12275"/>
            </a:xfrm>
            <a:custGeom>
              <a:avLst/>
              <a:gdLst/>
              <a:ahLst/>
              <a:cxnLst/>
              <a:rect l="l" t="t" r="r" b="b"/>
              <a:pathLst>
                <a:path w="1273" h="491" extrusionOk="0">
                  <a:moveTo>
                    <a:pt x="1077" y="0"/>
                  </a:moveTo>
                  <a:cubicBezTo>
                    <a:pt x="755" y="0"/>
                    <a:pt x="404" y="183"/>
                    <a:pt x="115" y="288"/>
                  </a:cubicBezTo>
                  <a:cubicBezTo>
                    <a:pt x="1" y="328"/>
                    <a:pt x="38" y="491"/>
                    <a:pt x="147" y="491"/>
                  </a:cubicBezTo>
                  <a:cubicBezTo>
                    <a:pt x="156" y="491"/>
                    <a:pt x="165" y="490"/>
                    <a:pt x="175" y="487"/>
                  </a:cubicBezTo>
                  <a:cubicBezTo>
                    <a:pt x="511" y="408"/>
                    <a:pt x="980" y="364"/>
                    <a:pt x="1239" y="115"/>
                  </a:cubicBezTo>
                  <a:cubicBezTo>
                    <a:pt x="1273" y="81"/>
                    <a:pt x="1256" y="25"/>
                    <a:pt x="1209" y="12"/>
                  </a:cubicBezTo>
                  <a:cubicBezTo>
                    <a:pt x="1166" y="4"/>
                    <a:pt x="1122" y="0"/>
                    <a:pt x="1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0" name="Google Shape;10420;p38"/>
            <p:cNvSpPr/>
            <p:nvPr/>
          </p:nvSpPr>
          <p:spPr>
            <a:xfrm>
              <a:off x="4362400" y="3229425"/>
              <a:ext cx="47275" cy="18275"/>
            </a:xfrm>
            <a:custGeom>
              <a:avLst/>
              <a:gdLst/>
              <a:ahLst/>
              <a:cxnLst/>
              <a:rect l="l" t="t" r="r" b="b"/>
              <a:pathLst>
                <a:path w="1891" h="731" extrusionOk="0">
                  <a:moveTo>
                    <a:pt x="1829" y="0"/>
                  </a:moveTo>
                  <a:cubicBezTo>
                    <a:pt x="1826" y="0"/>
                    <a:pt x="1823" y="0"/>
                    <a:pt x="1819" y="1"/>
                  </a:cubicBezTo>
                  <a:cubicBezTo>
                    <a:pt x="1523" y="41"/>
                    <a:pt x="1234" y="114"/>
                    <a:pt x="954" y="214"/>
                  </a:cubicBezTo>
                  <a:cubicBezTo>
                    <a:pt x="638" y="330"/>
                    <a:pt x="362" y="517"/>
                    <a:pt x="49" y="643"/>
                  </a:cubicBezTo>
                  <a:cubicBezTo>
                    <a:pt x="0" y="658"/>
                    <a:pt x="17" y="731"/>
                    <a:pt x="64" y="731"/>
                  </a:cubicBezTo>
                  <a:cubicBezTo>
                    <a:pt x="68" y="731"/>
                    <a:pt x="72" y="730"/>
                    <a:pt x="76" y="729"/>
                  </a:cubicBezTo>
                  <a:cubicBezTo>
                    <a:pt x="399" y="646"/>
                    <a:pt x="728" y="623"/>
                    <a:pt x="1044" y="513"/>
                  </a:cubicBezTo>
                  <a:cubicBezTo>
                    <a:pt x="1330" y="413"/>
                    <a:pt x="1600" y="274"/>
                    <a:pt x="1849" y="107"/>
                  </a:cubicBezTo>
                  <a:cubicBezTo>
                    <a:pt x="1890" y="79"/>
                    <a:pt x="1881" y="0"/>
                    <a:pt x="1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1" name="Google Shape;10421;p38"/>
            <p:cNvSpPr/>
            <p:nvPr/>
          </p:nvSpPr>
          <p:spPr>
            <a:xfrm>
              <a:off x="4415975" y="3199075"/>
              <a:ext cx="88575" cy="30150"/>
            </a:xfrm>
            <a:custGeom>
              <a:avLst/>
              <a:gdLst/>
              <a:ahLst/>
              <a:cxnLst/>
              <a:rect l="l" t="t" r="r" b="b"/>
              <a:pathLst>
                <a:path w="3543" h="1206" extrusionOk="0">
                  <a:moveTo>
                    <a:pt x="3162" y="1"/>
                  </a:moveTo>
                  <a:cubicBezTo>
                    <a:pt x="2694" y="1"/>
                    <a:pt x="2209" y="183"/>
                    <a:pt x="1772" y="317"/>
                  </a:cubicBezTo>
                  <a:cubicBezTo>
                    <a:pt x="1163" y="500"/>
                    <a:pt x="648" y="779"/>
                    <a:pt x="79" y="1049"/>
                  </a:cubicBezTo>
                  <a:cubicBezTo>
                    <a:pt x="1" y="1085"/>
                    <a:pt x="48" y="1206"/>
                    <a:pt x="122" y="1206"/>
                  </a:cubicBezTo>
                  <a:cubicBezTo>
                    <a:pt x="129" y="1206"/>
                    <a:pt x="137" y="1204"/>
                    <a:pt x="145" y="1202"/>
                  </a:cubicBezTo>
                  <a:cubicBezTo>
                    <a:pt x="711" y="1002"/>
                    <a:pt x="1313" y="879"/>
                    <a:pt x="1892" y="712"/>
                  </a:cubicBezTo>
                  <a:cubicBezTo>
                    <a:pt x="2404" y="566"/>
                    <a:pt x="3010" y="513"/>
                    <a:pt x="3466" y="223"/>
                  </a:cubicBezTo>
                  <a:cubicBezTo>
                    <a:pt x="3542" y="177"/>
                    <a:pt x="3532" y="40"/>
                    <a:pt x="3436" y="24"/>
                  </a:cubicBezTo>
                  <a:cubicBezTo>
                    <a:pt x="3346" y="8"/>
                    <a:pt x="3254" y="1"/>
                    <a:pt x="3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2" name="Google Shape;10422;p38"/>
            <p:cNvSpPr/>
            <p:nvPr/>
          </p:nvSpPr>
          <p:spPr>
            <a:xfrm>
              <a:off x="3969375" y="3378150"/>
              <a:ext cx="134750" cy="21425"/>
            </a:xfrm>
            <a:custGeom>
              <a:avLst/>
              <a:gdLst/>
              <a:ahLst/>
              <a:cxnLst/>
              <a:rect l="l" t="t" r="r" b="b"/>
              <a:pathLst>
                <a:path w="5390" h="857" extrusionOk="0">
                  <a:moveTo>
                    <a:pt x="5220" y="0"/>
                  </a:moveTo>
                  <a:cubicBezTo>
                    <a:pt x="4786" y="0"/>
                    <a:pt x="4364" y="115"/>
                    <a:pt x="3933" y="170"/>
                  </a:cubicBezTo>
                  <a:cubicBezTo>
                    <a:pt x="3498" y="223"/>
                    <a:pt x="3055" y="237"/>
                    <a:pt x="2619" y="286"/>
                  </a:cubicBezTo>
                  <a:cubicBezTo>
                    <a:pt x="1801" y="376"/>
                    <a:pt x="853" y="423"/>
                    <a:pt x="78" y="706"/>
                  </a:cubicBezTo>
                  <a:lnTo>
                    <a:pt x="78" y="702"/>
                  </a:lnTo>
                  <a:lnTo>
                    <a:pt x="78" y="702"/>
                  </a:lnTo>
                  <a:cubicBezTo>
                    <a:pt x="1" y="729"/>
                    <a:pt x="18" y="842"/>
                    <a:pt x="97" y="845"/>
                  </a:cubicBezTo>
                  <a:cubicBezTo>
                    <a:pt x="202" y="853"/>
                    <a:pt x="309" y="857"/>
                    <a:pt x="415" y="857"/>
                  </a:cubicBezTo>
                  <a:cubicBezTo>
                    <a:pt x="1159" y="857"/>
                    <a:pt x="1944" y="681"/>
                    <a:pt x="2663" y="556"/>
                  </a:cubicBezTo>
                  <a:cubicBezTo>
                    <a:pt x="3155" y="473"/>
                    <a:pt x="3644" y="353"/>
                    <a:pt x="4140" y="276"/>
                  </a:cubicBezTo>
                  <a:cubicBezTo>
                    <a:pt x="4552" y="217"/>
                    <a:pt x="4961" y="203"/>
                    <a:pt x="5357" y="60"/>
                  </a:cubicBezTo>
                  <a:cubicBezTo>
                    <a:pt x="5389" y="51"/>
                    <a:pt x="5384" y="3"/>
                    <a:pt x="5351" y="3"/>
                  </a:cubicBezTo>
                  <a:cubicBezTo>
                    <a:pt x="5350" y="3"/>
                    <a:pt x="5348" y="4"/>
                    <a:pt x="5347" y="4"/>
                  </a:cubicBezTo>
                  <a:cubicBezTo>
                    <a:pt x="5305" y="1"/>
                    <a:pt x="5262" y="0"/>
                    <a:pt x="5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3" name="Google Shape;10423;p38"/>
            <p:cNvSpPr/>
            <p:nvPr/>
          </p:nvSpPr>
          <p:spPr>
            <a:xfrm>
              <a:off x="4110975" y="3371275"/>
              <a:ext cx="25775" cy="7900"/>
            </a:xfrm>
            <a:custGeom>
              <a:avLst/>
              <a:gdLst/>
              <a:ahLst/>
              <a:cxnLst/>
              <a:rect l="l" t="t" r="r" b="b"/>
              <a:pathLst>
                <a:path w="1031" h="316" extrusionOk="0">
                  <a:moveTo>
                    <a:pt x="758" y="1"/>
                  </a:moveTo>
                  <a:cubicBezTo>
                    <a:pt x="526" y="1"/>
                    <a:pt x="295" y="88"/>
                    <a:pt x="79" y="172"/>
                  </a:cubicBezTo>
                  <a:lnTo>
                    <a:pt x="76" y="176"/>
                  </a:lnTo>
                  <a:cubicBezTo>
                    <a:pt x="0" y="206"/>
                    <a:pt x="24" y="315"/>
                    <a:pt x="96" y="315"/>
                  </a:cubicBezTo>
                  <a:cubicBezTo>
                    <a:pt x="103" y="315"/>
                    <a:pt x="111" y="314"/>
                    <a:pt x="119" y="312"/>
                  </a:cubicBezTo>
                  <a:cubicBezTo>
                    <a:pt x="399" y="229"/>
                    <a:pt x="701" y="222"/>
                    <a:pt x="974" y="112"/>
                  </a:cubicBezTo>
                  <a:cubicBezTo>
                    <a:pt x="1031" y="112"/>
                    <a:pt x="1031" y="29"/>
                    <a:pt x="974" y="29"/>
                  </a:cubicBezTo>
                  <a:cubicBezTo>
                    <a:pt x="902" y="9"/>
                    <a:pt x="830" y="1"/>
                    <a:pt x="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4" name="Google Shape;10424;p38"/>
            <p:cNvSpPr/>
            <p:nvPr/>
          </p:nvSpPr>
          <p:spPr>
            <a:xfrm>
              <a:off x="4133400" y="3364625"/>
              <a:ext cx="18225" cy="15350"/>
            </a:xfrm>
            <a:custGeom>
              <a:avLst/>
              <a:gdLst/>
              <a:ahLst/>
              <a:cxnLst/>
              <a:rect l="l" t="t" r="r" b="b"/>
              <a:pathLst>
                <a:path w="729" h="614" extrusionOk="0">
                  <a:moveTo>
                    <a:pt x="351" y="0"/>
                  </a:moveTo>
                  <a:cubicBezTo>
                    <a:pt x="224" y="0"/>
                    <a:pt x="98" y="71"/>
                    <a:pt x="57" y="232"/>
                  </a:cubicBezTo>
                  <a:cubicBezTo>
                    <a:pt x="0" y="465"/>
                    <a:pt x="192" y="613"/>
                    <a:pt x="377" y="613"/>
                  </a:cubicBezTo>
                  <a:cubicBezTo>
                    <a:pt x="505" y="613"/>
                    <a:pt x="630" y="543"/>
                    <a:pt x="669" y="382"/>
                  </a:cubicBezTo>
                  <a:cubicBezTo>
                    <a:pt x="728" y="149"/>
                    <a:pt x="538" y="0"/>
                    <a:pt x="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5" name="Google Shape;10425;p38"/>
            <p:cNvSpPr/>
            <p:nvPr/>
          </p:nvSpPr>
          <p:spPr>
            <a:xfrm>
              <a:off x="4172750" y="3362475"/>
              <a:ext cx="21900" cy="5900"/>
            </a:xfrm>
            <a:custGeom>
              <a:avLst/>
              <a:gdLst/>
              <a:ahLst/>
              <a:cxnLst/>
              <a:rect l="l" t="t" r="r" b="b"/>
              <a:pathLst>
                <a:path w="876" h="236" extrusionOk="0">
                  <a:moveTo>
                    <a:pt x="631" y="0"/>
                  </a:moveTo>
                  <a:cubicBezTo>
                    <a:pt x="459" y="0"/>
                    <a:pt x="272" y="41"/>
                    <a:pt x="113" y="55"/>
                  </a:cubicBezTo>
                  <a:cubicBezTo>
                    <a:pt x="0" y="68"/>
                    <a:pt x="3" y="235"/>
                    <a:pt x="108" y="235"/>
                  </a:cubicBezTo>
                  <a:cubicBezTo>
                    <a:pt x="111" y="235"/>
                    <a:pt x="114" y="235"/>
                    <a:pt x="117" y="235"/>
                  </a:cubicBezTo>
                  <a:cubicBezTo>
                    <a:pt x="346" y="208"/>
                    <a:pt x="629" y="221"/>
                    <a:pt x="839" y="118"/>
                  </a:cubicBezTo>
                  <a:cubicBezTo>
                    <a:pt x="875" y="92"/>
                    <a:pt x="865" y="35"/>
                    <a:pt x="822" y="22"/>
                  </a:cubicBezTo>
                  <a:cubicBezTo>
                    <a:pt x="762" y="6"/>
                    <a:pt x="698" y="0"/>
                    <a:pt x="6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6" name="Google Shape;10426;p38"/>
            <p:cNvSpPr/>
            <p:nvPr/>
          </p:nvSpPr>
          <p:spPr>
            <a:xfrm>
              <a:off x="4218350" y="3352075"/>
              <a:ext cx="22875" cy="8825"/>
            </a:xfrm>
            <a:custGeom>
              <a:avLst/>
              <a:gdLst/>
              <a:ahLst/>
              <a:cxnLst/>
              <a:rect l="l" t="t" r="r" b="b"/>
              <a:pathLst>
                <a:path w="915" h="353" extrusionOk="0">
                  <a:moveTo>
                    <a:pt x="676" y="0"/>
                  </a:moveTo>
                  <a:cubicBezTo>
                    <a:pt x="489" y="0"/>
                    <a:pt x="295" y="65"/>
                    <a:pt x="126" y="125"/>
                  </a:cubicBezTo>
                  <a:lnTo>
                    <a:pt x="126" y="128"/>
                  </a:lnTo>
                  <a:cubicBezTo>
                    <a:pt x="1" y="170"/>
                    <a:pt x="41" y="353"/>
                    <a:pt x="148" y="353"/>
                  </a:cubicBezTo>
                  <a:cubicBezTo>
                    <a:pt x="161" y="353"/>
                    <a:pt x="175" y="350"/>
                    <a:pt x="189" y="345"/>
                  </a:cubicBezTo>
                  <a:cubicBezTo>
                    <a:pt x="405" y="262"/>
                    <a:pt x="641" y="238"/>
                    <a:pt x="851" y="145"/>
                  </a:cubicBezTo>
                  <a:cubicBezTo>
                    <a:pt x="914" y="125"/>
                    <a:pt x="914" y="39"/>
                    <a:pt x="851" y="22"/>
                  </a:cubicBezTo>
                  <a:cubicBezTo>
                    <a:pt x="794" y="7"/>
                    <a:pt x="735"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7" name="Google Shape;10427;p38"/>
            <p:cNvSpPr/>
            <p:nvPr/>
          </p:nvSpPr>
          <p:spPr>
            <a:xfrm>
              <a:off x="4279575" y="3335975"/>
              <a:ext cx="58575" cy="14675"/>
            </a:xfrm>
            <a:custGeom>
              <a:avLst/>
              <a:gdLst/>
              <a:ahLst/>
              <a:cxnLst/>
              <a:rect l="l" t="t" r="r" b="b"/>
              <a:pathLst>
                <a:path w="2343" h="587" extrusionOk="0">
                  <a:moveTo>
                    <a:pt x="2294" y="0"/>
                  </a:moveTo>
                  <a:cubicBezTo>
                    <a:pt x="2292" y="0"/>
                    <a:pt x="2290" y="0"/>
                    <a:pt x="2288" y="1"/>
                  </a:cubicBezTo>
                  <a:cubicBezTo>
                    <a:pt x="1543" y="114"/>
                    <a:pt x="814" y="337"/>
                    <a:pt x="69" y="463"/>
                  </a:cubicBezTo>
                  <a:cubicBezTo>
                    <a:pt x="1" y="476"/>
                    <a:pt x="18" y="586"/>
                    <a:pt x="83" y="586"/>
                  </a:cubicBezTo>
                  <a:cubicBezTo>
                    <a:pt x="85" y="586"/>
                    <a:pt x="87" y="586"/>
                    <a:pt x="89" y="586"/>
                  </a:cubicBezTo>
                  <a:cubicBezTo>
                    <a:pt x="834" y="490"/>
                    <a:pt x="1609" y="390"/>
                    <a:pt x="2301" y="90"/>
                  </a:cubicBezTo>
                  <a:cubicBezTo>
                    <a:pt x="2343" y="71"/>
                    <a:pt x="2341" y="0"/>
                    <a:pt x="2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8" name="Google Shape;10428;p38"/>
            <p:cNvSpPr/>
            <p:nvPr/>
          </p:nvSpPr>
          <p:spPr>
            <a:xfrm>
              <a:off x="4363125" y="3303375"/>
              <a:ext cx="145750" cy="31900"/>
            </a:xfrm>
            <a:custGeom>
              <a:avLst/>
              <a:gdLst/>
              <a:ahLst/>
              <a:cxnLst/>
              <a:rect l="l" t="t" r="r" b="b"/>
              <a:pathLst>
                <a:path w="5830" h="1276" extrusionOk="0">
                  <a:moveTo>
                    <a:pt x="5303" y="0"/>
                  </a:moveTo>
                  <a:cubicBezTo>
                    <a:pt x="4579" y="0"/>
                    <a:pt x="3800" y="245"/>
                    <a:pt x="3124" y="426"/>
                  </a:cubicBezTo>
                  <a:cubicBezTo>
                    <a:pt x="2120" y="702"/>
                    <a:pt x="1082" y="839"/>
                    <a:pt x="77" y="1125"/>
                  </a:cubicBezTo>
                  <a:cubicBezTo>
                    <a:pt x="1" y="1147"/>
                    <a:pt x="12" y="1276"/>
                    <a:pt x="89" y="1276"/>
                  </a:cubicBezTo>
                  <a:cubicBezTo>
                    <a:pt x="93" y="1276"/>
                    <a:pt x="96" y="1275"/>
                    <a:pt x="100" y="1275"/>
                  </a:cubicBezTo>
                  <a:cubicBezTo>
                    <a:pt x="1102" y="1138"/>
                    <a:pt x="2066" y="855"/>
                    <a:pt x="3065" y="709"/>
                  </a:cubicBezTo>
                  <a:cubicBezTo>
                    <a:pt x="3923" y="583"/>
                    <a:pt x="4838" y="526"/>
                    <a:pt x="5679" y="330"/>
                  </a:cubicBezTo>
                  <a:cubicBezTo>
                    <a:pt x="5826" y="297"/>
                    <a:pt x="5829" y="44"/>
                    <a:pt x="5673" y="24"/>
                  </a:cubicBezTo>
                  <a:cubicBezTo>
                    <a:pt x="5552" y="8"/>
                    <a:pt x="5428" y="0"/>
                    <a:pt x="5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9" name="Google Shape;10429;p38"/>
            <p:cNvSpPr/>
            <p:nvPr/>
          </p:nvSpPr>
          <p:spPr>
            <a:xfrm>
              <a:off x="3955900" y="3406100"/>
              <a:ext cx="104425" cy="13375"/>
            </a:xfrm>
            <a:custGeom>
              <a:avLst/>
              <a:gdLst/>
              <a:ahLst/>
              <a:cxnLst/>
              <a:rect l="l" t="t" r="r" b="b"/>
              <a:pathLst>
                <a:path w="4177" h="535" extrusionOk="0">
                  <a:moveTo>
                    <a:pt x="81" y="0"/>
                  </a:moveTo>
                  <a:lnTo>
                    <a:pt x="81" y="3"/>
                  </a:lnTo>
                  <a:cubicBezTo>
                    <a:pt x="78" y="3"/>
                    <a:pt x="75" y="3"/>
                    <a:pt x="72" y="3"/>
                  </a:cubicBezTo>
                  <a:cubicBezTo>
                    <a:pt x="4" y="3"/>
                    <a:pt x="1" y="111"/>
                    <a:pt x="68" y="127"/>
                  </a:cubicBezTo>
                  <a:cubicBezTo>
                    <a:pt x="965" y="365"/>
                    <a:pt x="1981" y="535"/>
                    <a:pt x="2960" y="535"/>
                  </a:cubicBezTo>
                  <a:cubicBezTo>
                    <a:pt x="3361" y="535"/>
                    <a:pt x="3755" y="506"/>
                    <a:pt x="4133" y="443"/>
                  </a:cubicBezTo>
                  <a:cubicBezTo>
                    <a:pt x="4176" y="436"/>
                    <a:pt x="4170" y="373"/>
                    <a:pt x="4133" y="366"/>
                  </a:cubicBezTo>
                  <a:cubicBezTo>
                    <a:pt x="3494" y="253"/>
                    <a:pt x="2839" y="250"/>
                    <a:pt x="2193" y="193"/>
                  </a:cubicBezTo>
                  <a:cubicBezTo>
                    <a:pt x="1488" y="130"/>
                    <a:pt x="790" y="5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0" name="Google Shape;10430;p38"/>
            <p:cNvSpPr/>
            <p:nvPr/>
          </p:nvSpPr>
          <p:spPr>
            <a:xfrm>
              <a:off x="4077175" y="3415375"/>
              <a:ext cx="21475" cy="4725"/>
            </a:xfrm>
            <a:custGeom>
              <a:avLst/>
              <a:gdLst/>
              <a:ahLst/>
              <a:cxnLst/>
              <a:rect l="l" t="t" r="r" b="b"/>
              <a:pathLst>
                <a:path w="859" h="189" extrusionOk="0">
                  <a:moveTo>
                    <a:pt x="416" y="1"/>
                  </a:moveTo>
                  <a:cubicBezTo>
                    <a:pt x="300" y="1"/>
                    <a:pt x="184" y="8"/>
                    <a:pt x="80" y="8"/>
                  </a:cubicBezTo>
                  <a:cubicBezTo>
                    <a:pt x="1" y="8"/>
                    <a:pt x="7" y="125"/>
                    <a:pt x="84" y="135"/>
                  </a:cubicBezTo>
                  <a:cubicBezTo>
                    <a:pt x="238" y="148"/>
                    <a:pt x="419" y="188"/>
                    <a:pt x="588" y="188"/>
                  </a:cubicBezTo>
                  <a:cubicBezTo>
                    <a:pt x="668" y="188"/>
                    <a:pt x="745" y="179"/>
                    <a:pt x="816" y="155"/>
                  </a:cubicBezTo>
                  <a:cubicBezTo>
                    <a:pt x="852" y="142"/>
                    <a:pt x="859" y="88"/>
                    <a:pt x="826" y="68"/>
                  </a:cubicBezTo>
                  <a:cubicBezTo>
                    <a:pt x="706" y="13"/>
                    <a:pt x="561" y="1"/>
                    <a:pt x="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1" name="Google Shape;10431;p38"/>
            <p:cNvSpPr/>
            <p:nvPr/>
          </p:nvSpPr>
          <p:spPr>
            <a:xfrm>
              <a:off x="4103875" y="3413400"/>
              <a:ext cx="52350" cy="6950"/>
            </a:xfrm>
            <a:custGeom>
              <a:avLst/>
              <a:gdLst/>
              <a:ahLst/>
              <a:cxnLst/>
              <a:rect l="l" t="t" r="r" b="b"/>
              <a:pathLst>
                <a:path w="2094" h="278" extrusionOk="0">
                  <a:moveTo>
                    <a:pt x="2050" y="1"/>
                  </a:moveTo>
                  <a:cubicBezTo>
                    <a:pt x="1727" y="8"/>
                    <a:pt x="1408" y="87"/>
                    <a:pt x="1088" y="104"/>
                  </a:cubicBezTo>
                  <a:cubicBezTo>
                    <a:pt x="1018" y="108"/>
                    <a:pt x="947" y="109"/>
                    <a:pt x="876" y="109"/>
                  </a:cubicBezTo>
                  <a:cubicBezTo>
                    <a:pt x="642" y="109"/>
                    <a:pt x="404" y="94"/>
                    <a:pt x="172" y="94"/>
                  </a:cubicBezTo>
                  <a:cubicBezTo>
                    <a:pt x="154" y="94"/>
                    <a:pt x="137" y="94"/>
                    <a:pt x="120" y="94"/>
                  </a:cubicBezTo>
                  <a:cubicBezTo>
                    <a:pt x="1" y="94"/>
                    <a:pt x="7" y="277"/>
                    <a:pt x="124" y="277"/>
                  </a:cubicBezTo>
                  <a:cubicBezTo>
                    <a:pt x="144" y="277"/>
                    <a:pt x="165" y="278"/>
                    <a:pt x="185" y="278"/>
                  </a:cubicBezTo>
                  <a:cubicBezTo>
                    <a:pt x="518" y="278"/>
                    <a:pt x="829" y="228"/>
                    <a:pt x="1158" y="194"/>
                  </a:cubicBezTo>
                  <a:cubicBezTo>
                    <a:pt x="1461" y="164"/>
                    <a:pt x="1767" y="154"/>
                    <a:pt x="2060" y="64"/>
                  </a:cubicBezTo>
                  <a:cubicBezTo>
                    <a:pt x="2093" y="51"/>
                    <a:pt x="2087" y="1"/>
                    <a:pt x="2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2" name="Google Shape;10432;p38"/>
            <p:cNvSpPr/>
            <p:nvPr/>
          </p:nvSpPr>
          <p:spPr>
            <a:xfrm>
              <a:off x="4173550" y="3408650"/>
              <a:ext cx="14200" cy="3550"/>
            </a:xfrm>
            <a:custGeom>
              <a:avLst/>
              <a:gdLst/>
              <a:ahLst/>
              <a:cxnLst/>
              <a:rect l="l" t="t" r="r" b="b"/>
              <a:pathLst>
                <a:path w="568" h="142" extrusionOk="0">
                  <a:moveTo>
                    <a:pt x="395" y="1"/>
                  </a:moveTo>
                  <a:cubicBezTo>
                    <a:pt x="286" y="1"/>
                    <a:pt x="175" y="18"/>
                    <a:pt x="71" y="25"/>
                  </a:cubicBezTo>
                  <a:cubicBezTo>
                    <a:pt x="0" y="31"/>
                    <a:pt x="1" y="141"/>
                    <a:pt x="69" y="141"/>
                  </a:cubicBezTo>
                  <a:cubicBezTo>
                    <a:pt x="71" y="141"/>
                    <a:pt x="73" y="141"/>
                    <a:pt x="75" y="141"/>
                  </a:cubicBezTo>
                  <a:cubicBezTo>
                    <a:pt x="221" y="124"/>
                    <a:pt x="387" y="131"/>
                    <a:pt x="527" y="84"/>
                  </a:cubicBezTo>
                  <a:cubicBezTo>
                    <a:pt x="560" y="71"/>
                    <a:pt x="567" y="18"/>
                    <a:pt x="527" y="11"/>
                  </a:cubicBezTo>
                  <a:cubicBezTo>
                    <a:pt x="484" y="3"/>
                    <a:pt x="440" y="1"/>
                    <a:pt x="3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3" name="Google Shape;10433;p38"/>
            <p:cNvSpPr/>
            <p:nvPr/>
          </p:nvSpPr>
          <p:spPr>
            <a:xfrm>
              <a:off x="4206850" y="3405650"/>
              <a:ext cx="17825" cy="6325"/>
            </a:xfrm>
            <a:custGeom>
              <a:avLst/>
              <a:gdLst/>
              <a:ahLst/>
              <a:cxnLst/>
              <a:rect l="l" t="t" r="r" b="b"/>
              <a:pathLst>
                <a:path w="713" h="253" extrusionOk="0">
                  <a:moveTo>
                    <a:pt x="175" y="0"/>
                  </a:moveTo>
                  <a:cubicBezTo>
                    <a:pt x="15" y="0"/>
                    <a:pt x="1" y="248"/>
                    <a:pt x="170" y="248"/>
                  </a:cubicBezTo>
                  <a:cubicBezTo>
                    <a:pt x="240" y="248"/>
                    <a:pt x="314" y="252"/>
                    <a:pt x="388" y="252"/>
                  </a:cubicBezTo>
                  <a:cubicBezTo>
                    <a:pt x="483" y="252"/>
                    <a:pt x="578" y="245"/>
                    <a:pt x="662" y="211"/>
                  </a:cubicBezTo>
                  <a:cubicBezTo>
                    <a:pt x="706" y="194"/>
                    <a:pt x="712" y="135"/>
                    <a:pt x="672" y="108"/>
                  </a:cubicBezTo>
                  <a:cubicBezTo>
                    <a:pt x="533" y="28"/>
                    <a:pt x="353" y="25"/>
                    <a:pt x="197" y="2"/>
                  </a:cubicBezTo>
                  <a:cubicBezTo>
                    <a:pt x="189" y="1"/>
                    <a:pt x="182" y="0"/>
                    <a:pt x="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4" name="Google Shape;10434;p38"/>
            <p:cNvSpPr/>
            <p:nvPr/>
          </p:nvSpPr>
          <p:spPr>
            <a:xfrm>
              <a:off x="4237150" y="3406825"/>
              <a:ext cx="26100" cy="6025"/>
            </a:xfrm>
            <a:custGeom>
              <a:avLst/>
              <a:gdLst/>
              <a:ahLst/>
              <a:cxnLst/>
              <a:rect l="l" t="t" r="r" b="b"/>
              <a:pathLst>
                <a:path w="1044" h="241" extrusionOk="0">
                  <a:moveTo>
                    <a:pt x="410" y="0"/>
                  </a:moveTo>
                  <a:cubicBezTo>
                    <a:pt x="325" y="0"/>
                    <a:pt x="240" y="2"/>
                    <a:pt x="152" y="4"/>
                  </a:cubicBezTo>
                  <a:cubicBezTo>
                    <a:pt x="0" y="11"/>
                    <a:pt x="6" y="241"/>
                    <a:pt x="152" y="241"/>
                  </a:cubicBezTo>
                  <a:cubicBezTo>
                    <a:pt x="154" y="241"/>
                    <a:pt x="155" y="241"/>
                    <a:pt x="156" y="241"/>
                  </a:cubicBezTo>
                  <a:cubicBezTo>
                    <a:pt x="445" y="231"/>
                    <a:pt x="721" y="227"/>
                    <a:pt x="1001" y="147"/>
                  </a:cubicBezTo>
                  <a:cubicBezTo>
                    <a:pt x="1044" y="134"/>
                    <a:pt x="1044" y="71"/>
                    <a:pt x="997" y="58"/>
                  </a:cubicBezTo>
                  <a:cubicBezTo>
                    <a:pt x="800" y="11"/>
                    <a:pt x="607" y="0"/>
                    <a:pt x="4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5" name="Google Shape;10435;p38"/>
            <p:cNvSpPr/>
            <p:nvPr/>
          </p:nvSpPr>
          <p:spPr>
            <a:xfrm>
              <a:off x="4279950" y="3397525"/>
              <a:ext cx="109725" cy="13075"/>
            </a:xfrm>
            <a:custGeom>
              <a:avLst/>
              <a:gdLst/>
              <a:ahLst/>
              <a:cxnLst/>
              <a:rect l="l" t="t" r="r" b="b"/>
              <a:pathLst>
                <a:path w="4389" h="523" extrusionOk="0">
                  <a:moveTo>
                    <a:pt x="3687" y="1"/>
                  </a:moveTo>
                  <a:cubicBezTo>
                    <a:pt x="3181" y="1"/>
                    <a:pt x="2659" y="94"/>
                    <a:pt x="2170" y="144"/>
                  </a:cubicBezTo>
                  <a:cubicBezTo>
                    <a:pt x="1451" y="217"/>
                    <a:pt x="756" y="333"/>
                    <a:pt x="44" y="453"/>
                  </a:cubicBezTo>
                  <a:lnTo>
                    <a:pt x="44" y="450"/>
                  </a:lnTo>
                  <a:lnTo>
                    <a:pt x="44" y="450"/>
                  </a:lnTo>
                  <a:cubicBezTo>
                    <a:pt x="1" y="456"/>
                    <a:pt x="14" y="523"/>
                    <a:pt x="57" y="523"/>
                  </a:cubicBezTo>
                  <a:cubicBezTo>
                    <a:pt x="799" y="493"/>
                    <a:pt x="1534" y="470"/>
                    <a:pt x="2280" y="423"/>
                  </a:cubicBezTo>
                  <a:cubicBezTo>
                    <a:pt x="2948" y="380"/>
                    <a:pt x="3677" y="426"/>
                    <a:pt x="4316" y="203"/>
                  </a:cubicBezTo>
                  <a:cubicBezTo>
                    <a:pt x="4382" y="183"/>
                    <a:pt x="4389" y="77"/>
                    <a:pt x="4312" y="60"/>
                  </a:cubicBezTo>
                  <a:cubicBezTo>
                    <a:pt x="4109" y="17"/>
                    <a:pt x="3899" y="1"/>
                    <a:pt x="3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6" name="Google Shape;10436;p38"/>
            <p:cNvSpPr/>
            <p:nvPr/>
          </p:nvSpPr>
          <p:spPr>
            <a:xfrm>
              <a:off x="3954250" y="3407800"/>
              <a:ext cx="84825" cy="37250"/>
            </a:xfrm>
            <a:custGeom>
              <a:avLst/>
              <a:gdLst/>
              <a:ahLst/>
              <a:cxnLst/>
              <a:rect l="l" t="t" r="r" b="b"/>
              <a:pathLst>
                <a:path w="3393" h="1490" extrusionOk="0">
                  <a:moveTo>
                    <a:pt x="132" y="0"/>
                  </a:moveTo>
                  <a:cubicBezTo>
                    <a:pt x="51" y="0"/>
                    <a:pt x="0" y="109"/>
                    <a:pt x="87" y="158"/>
                  </a:cubicBezTo>
                  <a:cubicBezTo>
                    <a:pt x="1045" y="694"/>
                    <a:pt x="2216" y="1396"/>
                    <a:pt x="3331" y="1489"/>
                  </a:cubicBezTo>
                  <a:cubicBezTo>
                    <a:pt x="3333" y="1489"/>
                    <a:pt x="3335" y="1490"/>
                    <a:pt x="3337" y="1490"/>
                  </a:cubicBezTo>
                  <a:cubicBezTo>
                    <a:pt x="3391" y="1490"/>
                    <a:pt x="3393" y="1412"/>
                    <a:pt x="3357" y="1386"/>
                  </a:cubicBezTo>
                  <a:cubicBezTo>
                    <a:pt x="2885" y="1060"/>
                    <a:pt x="2306" y="894"/>
                    <a:pt x="1780" y="677"/>
                  </a:cubicBezTo>
                  <a:cubicBezTo>
                    <a:pt x="1245" y="454"/>
                    <a:pt x="706" y="232"/>
                    <a:pt x="173" y="5"/>
                  </a:cubicBezTo>
                  <a:lnTo>
                    <a:pt x="170" y="9"/>
                  </a:lnTo>
                  <a:cubicBezTo>
                    <a:pt x="157" y="3"/>
                    <a:pt x="144"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7" name="Google Shape;10437;p38"/>
            <p:cNvSpPr/>
            <p:nvPr/>
          </p:nvSpPr>
          <p:spPr>
            <a:xfrm>
              <a:off x="4047500" y="3445125"/>
              <a:ext cx="15575" cy="7300"/>
            </a:xfrm>
            <a:custGeom>
              <a:avLst/>
              <a:gdLst/>
              <a:ahLst/>
              <a:cxnLst/>
              <a:rect l="l" t="t" r="r" b="b"/>
              <a:pathLst>
                <a:path w="623" h="292" extrusionOk="0">
                  <a:moveTo>
                    <a:pt x="145" y="1"/>
                  </a:moveTo>
                  <a:cubicBezTo>
                    <a:pt x="35" y="1"/>
                    <a:pt x="0" y="168"/>
                    <a:pt x="116" y="206"/>
                  </a:cubicBezTo>
                  <a:cubicBezTo>
                    <a:pt x="212" y="234"/>
                    <a:pt x="344" y="292"/>
                    <a:pt x="459" y="292"/>
                  </a:cubicBezTo>
                  <a:cubicBezTo>
                    <a:pt x="505" y="292"/>
                    <a:pt x="549" y="283"/>
                    <a:pt x="585" y="259"/>
                  </a:cubicBezTo>
                  <a:cubicBezTo>
                    <a:pt x="612" y="239"/>
                    <a:pt x="622" y="202"/>
                    <a:pt x="605" y="176"/>
                  </a:cubicBezTo>
                  <a:cubicBezTo>
                    <a:pt x="529" y="43"/>
                    <a:pt x="303" y="29"/>
                    <a:pt x="166" y="3"/>
                  </a:cubicBezTo>
                  <a:cubicBezTo>
                    <a:pt x="159" y="1"/>
                    <a:pt x="152"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8" name="Google Shape;10438;p38"/>
            <p:cNvSpPr/>
            <p:nvPr/>
          </p:nvSpPr>
          <p:spPr>
            <a:xfrm>
              <a:off x="4073950" y="3453150"/>
              <a:ext cx="19800" cy="6700"/>
            </a:xfrm>
            <a:custGeom>
              <a:avLst/>
              <a:gdLst/>
              <a:ahLst/>
              <a:cxnLst/>
              <a:rect l="l" t="t" r="r" b="b"/>
              <a:pathLst>
                <a:path w="792" h="268" extrusionOk="0">
                  <a:moveTo>
                    <a:pt x="40" y="1"/>
                  </a:moveTo>
                  <a:cubicBezTo>
                    <a:pt x="17" y="1"/>
                    <a:pt x="1" y="37"/>
                    <a:pt x="27" y="51"/>
                  </a:cubicBezTo>
                  <a:cubicBezTo>
                    <a:pt x="253" y="154"/>
                    <a:pt x="516" y="257"/>
                    <a:pt x="765" y="267"/>
                  </a:cubicBezTo>
                  <a:cubicBezTo>
                    <a:pt x="766" y="267"/>
                    <a:pt x="767" y="268"/>
                    <a:pt x="768" y="268"/>
                  </a:cubicBezTo>
                  <a:cubicBezTo>
                    <a:pt x="792" y="268"/>
                    <a:pt x="791" y="230"/>
                    <a:pt x="768" y="224"/>
                  </a:cubicBezTo>
                  <a:cubicBezTo>
                    <a:pt x="526" y="151"/>
                    <a:pt x="289" y="108"/>
                    <a:pt x="53" y="5"/>
                  </a:cubicBezTo>
                  <a:cubicBezTo>
                    <a:pt x="49" y="2"/>
                    <a:pt x="44" y="1"/>
                    <a:pt x="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9" name="Google Shape;10439;p38"/>
            <p:cNvSpPr/>
            <p:nvPr/>
          </p:nvSpPr>
          <p:spPr>
            <a:xfrm>
              <a:off x="4100150" y="3460350"/>
              <a:ext cx="74450" cy="20000"/>
            </a:xfrm>
            <a:custGeom>
              <a:avLst/>
              <a:gdLst/>
              <a:ahLst/>
              <a:cxnLst/>
              <a:rect l="l" t="t" r="r" b="b"/>
              <a:pathLst>
                <a:path w="2978" h="800" extrusionOk="0">
                  <a:moveTo>
                    <a:pt x="110" y="0"/>
                  </a:moveTo>
                  <a:cubicBezTo>
                    <a:pt x="21" y="0"/>
                    <a:pt x="1" y="146"/>
                    <a:pt x="96" y="182"/>
                  </a:cubicBezTo>
                  <a:cubicBezTo>
                    <a:pt x="679" y="415"/>
                    <a:pt x="1274" y="595"/>
                    <a:pt x="1886" y="725"/>
                  </a:cubicBezTo>
                  <a:cubicBezTo>
                    <a:pt x="2055" y="760"/>
                    <a:pt x="2237" y="799"/>
                    <a:pt x="2409" y="799"/>
                  </a:cubicBezTo>
                  <a:cubicBezTo>
                    <a:pt x="2610" y="799"/>
                    <a:pt x="2799" y="746"/>
                    <a:pt x="2941" y="568"/>
                  </a:cubicBezTo>
                  <a:cubicBezTo>
                    <a:pt x="2977" y="525"/>
                    <a:pt x="2967" y="445"/>
                    <a:pt x="2901" y="432"/>
                  </a:cubicBezTo>
                  <a:cubicBezTo>
                    <a:pt x="2495" y="359"/>
                    <a:pt x="2069" y="392"/>
                    <a:pt x="1653" y="342"/>
                  </a:cubicBezTo>
                  <a:cubicBezTo>
                    <a:pt x="1141" y="279"/>
                    <a:pt x="635" y="166"/>
                    <a:pt x="143" y="3"/>
                  </a:cubicBezTo>
                  <a:lnTo>
                    <a:pt x="143" y="6"/>
                  </a:lnTo>
                  <a:cubicBezTo>
                    <a:pt x="131" y="2"/>
                    <a:pt x="120" y="0"/>
                    <a:pt x="1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Aclonica"/>
              <a:buNone/>
              <a:defRPr sz="3500">
                <a:solidFill>
                  <a:schemeClr val="dk2"/>
                </a:solidFill>
                <a:latin typeface="Aclonica"/>
                <a:ea typeface="Aclonica"/>
                <a:cs typeface="Aclonica"/>
                <a:sym typeface="Aclonica"/>
              </a:defRPr>
            </a:lvl1pPr>
            <a:lvl2pPr lvl="1" rtl="0">
              <a:spcBef>
                <a:spcPts val="0"/>
              </a:spcBef>
              <a:spcAft>
                <a:spcPts val="0"/>
              </a:spcAft>
              <a:buClr>
                <a:schemeClr val="dk2"/>
              </a:buClr>
              <a:buSzPts val="3500"/>
              <a:buFont typeface="Russo One"/>
              <a:buNone/>
              <a:defRPr sz="3500">
                <a:solidFill>
                  <a:schemeClr val="dk2"/>
                </a:solidFill>
                <a:latin typeface="Russo One"/>
                <a:ea typeface="Russo One"/>
                <a:cs typeface="Russo One"/>
                <a:sym typeface="Russo One"/>
              </a:defRPr>
            </a:lvl2pPr>
            <a:lvl3pPr lvl="2" rtl="0">
              <a:spcBef>
                <a:spcPts val="0"/>
              </a:spcBef>
              <a:spcAft>
                <a:spcPts val="0"/>
              </a:spcAft>
              <a:buClr>
                <a:schemeClr val="dk2"/>
              </a:buClr>
              <a:buSzPts val="3500"/>
              <a:buFont typeface="Russo One"/>
              <a:buNone/>
              <a:defRPr sz="3500">
                <a:solidFill>
                  <a:schemeClr val="dk2"/>
                </a:solidFill>
                <a:latin typeface="Russo One"/>
                <a:ea typeface="Russo One"/>
                <a:cs typeface="Russo One"/>
                <a:sym typeface="Russo One"/>
              </a:defRPr>
            </a:lvl3pPr>
            <a:lvl4pPr lvl="3" rtl="0">
              <a:spcBef>
                <a:spcPts val="0"/>
              </a:spcBef>
              <a:spcAft>
                <a:spcPts val="0"/>
              </a:spcAft>
              <a:buClr>
                <a:schemeClr val="dk2"/>
              </a:buClr>
              <a:buSzPts val="3500"/>
              <a:buFont typeface="Russo One"/>
              <a:buNone/>
              <a:defRPr sz="3500">
                <a:solidFill>
                  <a:schemeClr val="dk2"/>
                </a:solidFill>
                <a:latin typeface="Russo One"/>
                <a:ea typeface="Russo One"/>
                <a:cs typeface="Russo One"/>
                <a:sym typeface="Russo One"/>
              </a:defRPr>
            </a:lvl4pPr>
            <a:lvl5pPr lvl="4" rtl="0">
              <a:spcBef>
                <a:spcPts val="0"/>
              </a:spcBef>
              <a:spcAft>
                <a:spcPts val="0"/>
              </a:spcAft>
              <a:buClr>
                <a:schemeClr val="dk2"/>
              </a:buClr>
              <a:buSzPts val="3500"/>
              <a:buFont typeface="Russo One"/>
              <a:buNone/>
              <a:defRPr sz="3500">
                <a:solidFill>
                  <a:schemeClr val="dk2"/>
                </a:solidFill>
                <a:latin typeface="Russo One"/>
                <a:ea typeface="Russo One"/>
                <a:cs typeface="Russo One"/>
                <a:sym typeface="Russo One"/>
              </a:defRPr>
            </a:lvl5pPr>
            <a:lvl6pPr lvl="5" rtl="0">
              <a:spcBef>
                <a:spcPts val="0"/>
              </a:spcBef>
              <a:spcAft>
                <a:spcPts val="0"/>
              </a:spcAft>
              <a:buClr>
                <a:schemeClr val="dk2"/>
              </a:buClr>
              <a:buSzPts val="3500"/>
              <a:buFont typeface="Russo One"/>
              <a:buNone/>
              <a:defRPr sz="3500">
                <a:solidFill>
                  <a:schemeClr val="dk2"/>
                </a:solidFill>
                <a:latin typeface="Russo One"/>
                <a:ea typeface="Russo One"/>
                <a:cs typeface="Russo One"/>
                <a:sym typeface="Russo One"/>
              </a:defRPr>
            </a:lvl6pPr>
            <a:lvl7pPr lvl="6" rtl="0">
              <a:spcBef>
                <a:spcPts val="0"/>
              </a:spcBef>
              <a:spcAft>
                <a:spcPts val="0"/>
              </a:spcAft>
              <a:buClr>
                <a:schemeClr val="dk2"/>
              </a:buClr>
              <a:buSzPts val="3500"/>
              <a:buFont typeface="Russo One"/>
              <a:buNone/>
              <a:defRPr sz="3500">
                <a:solidFill>
                  <a:schemeClr val="dk2"/>
                </a:solidFill>
                <a:latin typeface="Russo One"/>
                <a:ea typeface="Russo One"/>
                <a:cs typeface="Russo One"/>
                <a:sym typeface="Russo One"/>
              </a:defRPr>
            </a:lvl7pPr>
            <a:lvl8pPr lvl="7" rtl="0">
              <a:spcBef>
                <a:spcPts val="0"/>
              </a:spcBef>
              <a:spcAft>
                <a:spcPts val="0"/>
              </a:spcAft>
              <a:buClr>
                <a:schemeClr val="dk2"/>
              </a:buClr>
              <a:buSzPts val="3500"/>
              <a:buFont typeface="Russo One"/>
              <a:buNone/>
              <a:defRPr sz="3500">
                <a:solidFill>
                  <a:schemeClr val="dk2"/>
                </a:solidFill>
                <a:latin typeface="Russo One"/>
                <a:ea typeface="Russo One"/>
                <a:cs typeface="Russo One"/>
                <a:sym typeface="Russo One"/>
              </a:defRPr>
            </a:lvl8pPr>
            <a:lvl9pPr lvl="8" rtl="0">
              <a:spcBef>
                <a:spcPts val="0"/>
              </a:spcBef>
              <a:spcAft>
                <a:spcPts val="0"/>
              </a:spcAft>
              <a:buClr>
                <a:schemeClr val="dk2"/>
              </a:buClr>
              <a:buSzPts val="3500"/>
              <a:buFont typeface="Russo One"/>
              <a:buNone/>
              <a:defRPr sz="3500">
                <a:solidFill>
                  <a:schemeClr val="dk2"/>
                </a:solidFill>
                <a:latin typeface="Russo One"/>
                <a:ea typeface="Russo One"/>
                <a:cs typeface="Russo One"/>
                <a:sym typeface="Russo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1pPr>
            <a:lvl2pPr marL="914400" lvl="1" indent="-317500">
              <a:lnSpc>
                <a:spcPct val="100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2pPr>
            <a:lvl3pPr marL="1371600" lvl="2" indent="-317500">
              <a:lnSpc>
                <a:spcPct val="100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3pPr>
            <a:lvl4pPr marL="1828800" lvl="3" indent="-317500">
              <a:lnSpc>
                <a:spcPct val="100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4pPr>
            <a:lvl5pPr marL="2286000" lvl="4" indent="-317500">
              <a:lnSpc>
                <a:spcPct val="100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5pPr>
            <a:lvl6pPr marL="2743200" lvl="5" indent="-317500">
              <a:lnSpc>
                <a:spcPct val="100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6pPr>
            <a:lvl7pPr marL="3200400" lvl="6" indent="-317500">
              <a:lnSpc>
                <a:spcPct val="100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7pPr>
            <a:lvl8pPr marL="3657600" lvl="7" indent="-317500">
              <a:lnSpc>
                <a:spcPct val="100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8pPr>
            <a:lvl9pPr marL="4114800" lvl="8" indent="-317500">
              <a:lnSpc>
                <a:spcPct val="100000"/>
              </a:lnSpc>
              <a:spcBef>
                <a:spcPts val="1600"/>
              </a:spcBef>
              <a:spcAft>
                <a:spcPts val="1600"/>
              </a:spcAft>
              <a:buClr>
                <a:schemeClr val="dk2"/>
              </a:buClr>
              <a:buSzPts val="1400"/>
              <a:buFont typeface="DM Sans"/>
              <a:buChar char="■"/>
              <a:defRPr>
                <a:solidFill>
                  <a:schemeClr val="dk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5" r:id="rId4"/>
    <p:sldLayoutId id="2147483668" r:id="rId5"/>
    <p:sldLayoutId id="2147483674" r:id="rId6"/>
    <p:sldLayoutId id="2147483675" r:id="rId7"/>
    <p:sldLayoutId id="2147483683" r:id="rId8"/>
    <p:sldLayoutId id="2147483684"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49"/>
        <p:cNvGrpSpPr/>
        <p:nvPr/>
      </p:nvGrpSpPr>
      <p:grpSpPr>
        <a:xfrm>
          <a:off x="0" y="0"/>
          <a:ext cx="0" cy="0"/>
          <a:chOff x="0" y="0"/>
          <a:chExt cx="0" cy="0"/>
        </a:xfrm>
      </p:grpSpPr>
      <p:sp>
        <p:nvSpPr>
          <p:cNvPr id="10451" name="Google Shape;10451;p42"/>
          <p:cNvSpPr txBox="1">
            <a:spLocks noGrp="1"/>
          </p:cNvSpPr>
          <p:nvPr>
            <p:ph type="ctrTitle"/>
          </p:nvPr>
        </p:nvSpPr>
        <p:spPr>
          <a:xfrm>
            <a:off x="3571071" y="609459"/>
            <a:ext cx="4887128" cy="246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solidFill>
                  <a:schemeClr val="lt2"/>
                </a:solidFill>
              </a:rPr>
              <a:t>Amber India  </a:t>
            </a:r>
            <a:r>
              <a:rPr lang="en-US" sz="3600" dirty="0">
                <a:solidFill>
                  <a:schemeClr val="dk2"/>
                </a:solidFill>
              </a:rPr>
              <a:t>Optimization of decisions</a:t>
            </a:r>
            <a:endParaRPr lang="en-US" sz="4500" dirty="0">
              <a:solidFill>
                <a:schemeClr val="dk2"/>
              </a:solidFill>
            </a:endParaRPr>
          </a:p>
        </p:txBody>
      </p:sp>
      <p:sp>
        <p:nvSpPr>
          <p:cNvPr id="10452" name="Google Shape;10452;p42"/>
          <p:cNvSpPr txBox="1">
            <a:spLocks noGrp="1"/>
          </p:cNvSpPr>
          <p:nvPr>
            <p:ph type="subTitle" idx="1"/>
          </p:nvPr>
        </p:nvSpPr>
        <p:spPr>
          <a:xfrm>
            <a:off x="4037119" y="3200400"/>
            <a:ext cx="4354078" cy="133364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kumimoji="0" lang="en-US" sz="2400" b="0" i="0" u="none" strike="noStrike" kern="1200" cap="none" spc="0" normalizeH="0" baseline="0" noProof="0" dirty="0">
                <a:ln>
                  <a:noFill/>
                </a:ln>
                <a:solidFill>
                  <a:srgbClr val="C5991A"/>
                </a:solidFill>
                <a:effectLst/>
                <a:uLnTx/>
                <a:uFillTx/>
                <a:latin typeface="Calibri Light" panose="020F0302020204030204"/>
                <a:ea typeface="+mj-ea"/>
                <a:cs typeface="+mj-cs"/>
              </a:rPr>
              <a:t>Group 10: Rahul Rao Kandula, Sindhu Raghavendra Moktali, Siva Sai Chandra Annepu, Sri Krishna Chaitanya Kommalapati</a:t>
            </a:r>
            <a:endParaRPr lang="en-US" sz="900" dirty="0">
              <a:solidFill>
                <a:schemeClr val="lt1"/>
              </a:solidFill>
            </a:endParaRPr>
          </a:p>
        </p:txBody>
      </p:sp>
      <p:pic>
        <p:nvPicPr>
          <p:cNvPr id="10453" name="Google Shape;10453;p42"/>
          <p:cNvPicPr preferRelativeResize="0"/>
          <p:nvPr/>
        </p:nvPicPr>
        <p:blipFill rotWithShape="1">
          <a:blip r:embed="rId3">
            <a:alphaModFix/>
          </a:blip>
          <a:srcRect t="5838" r="57230" b="5838"/>
          <a:stretch/>
        </p:blipFill>
        <p:spPr>
          <a:xfrm>
            <a:off x="620215" y="609459"/>
            <a:ext cx="2950856" cy="4053193"/>
          </a:xfrm>
          <a:prstGeom prst="round2DiagRect">
            <a:avLst>
              <a:gd name="adj1" fmla="val 0"/>
              <a:gd name="adj2" fmla="val 50000"/>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54"/>
        <p:cNvGrpSpPr/>
        <p:nvPr/>
      </p:nvGrpSpPr>
      <p:grpSpPr>
        <a:xfrm>
          <a:off x="0" y="0"/>
          <a:ext cx="0" cy="0"/>
          <a:chOff x="0" y="0"/>
          <a:chExt cx="0" cy="0"/>
        </a:xfrm>
      </p:grpSpPr>
      <p:sp>
        <p:nvSpPr>
          <p:cNvPr id="10561" name="Google Shape;10561;p52"/>
          <p:cNvSpPr txBox="1">
            <a:spLocks noGrp="1"/>
          </p:cNvSpPr>
          <p:nvPr>
            <p:ph type="title"/>
          </p:nvPr>
        </p:nvSpPr>
        <p:spPr>
          <a:xfrm>
            <a:off x="720000" y="142372"/>
            <a:ext cx="7704000" cy="572700"/>
          </a:xfrm>
          <a:prstGeom prst="rect">
            <a:avLst/>
          </a:prstGeom>
        </p:spPr>
        <p:txBody>
          <a:bodyPr spcFirstLastPara="1" wrap="square" lIns="91425" tIns="91425" rIns="91425" bIns="91425" anchor="ctr" anchorCtr="0">
            <a:noAutofit/>
          </a:bodyPr>
          <a:lstStyle/>
          <a:p>
            <a:r>
              <a:rPr lang="en-US" sz="3600" dirty="0"/>
              <a:t>Maximizing exposure</a:t>
            </a:r>
          </a:p>
        </p:txBody>
      </p:sp>
      <p:sp>
        <p:nvSpPr>
          <p:cNvPr id="14" name="TextBox 13">
            <a:extLst>
              <a:ext uri="{FF2B5EF4-FFF2-40B4-BE49-F238E27FC236}">
                <a16:creationId xmlns:a16="http://schemas.microsoft.com/office/drawing/2014/main" id="{5147B2B1-978F-3951-5A3A-AA468C4713BF}"/>
              </a:ext>
            </a:extLst>
          </p:cNvPr>
          <p:cNvSpPr txBox="1"/>
          <p:nvPr/>
        </p:nvSpPr>
        <p:spPr>
          <a:xfrm>
            <a:off x="653603" y="982793"/>
            <a:ext cx="7704001" cy="3539430"/>
          </a:xfrm>
          <a:prstGeom prst="rect">
            <a:avLst/>
          </a:prstGeom>
          <a:noFill/>
        </p:spPr>
        <p:txBody>
          <a:bodyPr wrap="square" rtlCol="0">
            <a:spAutoFit/>
          </a:bodyPr>
          <a:lstStyle/>
          <a:p>
            <a:pPr>
              <a:buClr>
                <a:schemeClr val="dk2"/>
              </a:buClr>
              <a:buSzPts val="1400"/>
            </a:pPr>
            <a:r>
              <a:rPr lang="en-US" sz="1600" dirty="0">
                <a:solidFill>
                  <a:schemeClr val="dk2"/>
                </a:solidFill>
                <a:latin typeface="DM Sans"/>
                <a:sym typeface="DM Sans"/>
              </a:rPr>
              <a:t>Using a Two-Phase Method, we found the initial value for optimization with dummy variables.</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The initial values we found were -3.0245999, 8.886762, 9.4544127.  We used those initial values for the actual optimization.</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The optimal values are -  </a:t>
            </a:r>
          </a:p>
          <a:p>
            <a:pPr>
              <a:buClr>
                <a:schemeClr val="dk2"/>
              </a:buClr>
              <a:buSzPts val="1400"/>
            </a:pPr>
            <a:endParaRPr lang="en-US" sz="1600" dirty="0">
              <a:solidFill>
                <a:schemeClr val="dk2"/>
              </a:solidFill>
              <a:latin typeface="DM Sans"/>
              <a:sym typeface="DM Sans"/>
            </a:endParaRPr>
          </a:p>
          <a:p>
            <a:pPr>
              <a:buClr>
                <a:schemeClr val="dk2"/>
              </a:buClr>
              <a:buSzPts val="1400"/>
            </a:pPr>
            <a:endParaRPr lang="en-US" sz="1600" dirty="0">
              <a:solidFill>
                <a:schemeClr val="dk2"/>
              </a:solidFill>
              <a:latin typeface="DM Sans"/>
              <a:sym typeface="DM Sans"/>
            </a:endParaRPr>
          </a:p>
          <a:p>
            <a:pPr>
              <a:buClr>
                <a:schemeClr val="dk2"/>
              </a:buClr>
              <a:buSzPts val="1400"/>
            </a:pPr>
            <a:endParaRPr lang="en-US" sz="1600" dirty="0">
              <a:solidFill>
                <a:schemeClr val="dk2"/>
              </a:solidFill>
              <a:latin typeface="DM Sans"/>
              <a:sym typeface="DM Sans"/>
            </a:endParaRPr>
          </a:p>
          <a:p>
            <a:pPr>
              <a:buClr>
                <a:schemeClr val="dk2"/>
              </a:buClr>
              <a:buSzPts val="1400"/>
            </a:pPr>
            <a:endParaRPr lang="en-US" sz="1600" dirty="0">
              <a:solidFill>
                <a:schemeClr val="dk2"/>
              </a:solidFill>
              <a:latin typeface="DM Sans"/>
              <a:sym typeface="DM Sans"/>
            </a:endParaRPr>
          </a:p>
          <a:p>
            <a:pPr>
              <a:buClr>
                <a:schemeClr val="dk2"/>
              </a:buClr>
              <a:buSzPts val="1400"/>
            </a:pPr>
            <a:endParaRPr lang="en-US" sz="1600" dirty="0">
              <a:solidFill>
                <a:schemeClr val="dk2"/>
              </a:solidFill>
              <a:latin typeface="DM Sans"/>
              <a:sym typeface="DM Sans"/>
            </a:endParaRP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We used R to find the values of the equations.</a:t>
            </a:r>
          </a:p>
        </p:txBody>
      </p:sp>
      <p:graphicFrame>
        <p:nvGraphicFramePr>
          <p:cNvPr id="2" name="Table 2">
            <a:extLst>
              <a:ext uri="{FF2B5EF4-FFF2-40B4-BE49-F238E27FC236}">
                <a16:creationId xmlns:a16="http://schemas.microsoft.com/office/drawing/2014/main" id="{332CF686-8BA5-44D1-AD8C-D017044AAD1D}"/>
              </a:ext>
            </a:extLst>
          </p:cNvPr>
          <p:cNvGraphicFramePr>
            <a:graphicFrameLocks noGrp="1"/>
          </p:cNvGraphicFramePr>
          <p:nvPr>
            <p:extLst>
              <p:ext uri="{D42A27DB-BD31-4B8C-83A1-F6EECF244321}">
                <p14:modId xmlns:p14="http://schemas.microsoft.com/office/powerpoint/2010/main" val="1926392317"/>
              </p:ext>
            </p:extLst>
          </p:nvPr>
        </p:nvGraphicFramePr>
        <p:xfrm>
          <a:off x="720000" y="2819310"/>
          <a:ext cx="6096000" cy="1112520"/>
        </p:xfrm>
        <a:graphic>
          <a:graphicData uri="http://schemas.openxmlformats.org/drawingml/2006/table">
            <a:tbl>
              <a:tblPr firstRow="1" bandRow="1">
                <a:tableStyleId>{802F97F3-FD1B-4492-8526-959FFBF4577C}</a:tableStyleId>
              </a:tblPr>
              <a:tblGrid>
                <a:gridCol w="3048000">
                  <a:extLst>
                    <a:ext uri="{9D8B030D-6E8A-4147-A177-3AD203B41FA5}">
                      <a16:colId xmlns:a16="http://schemas.microsoft.com/office/drawing/2014/main" val="2678412670"/>
                    </a:ext>
                  </a:extLst>
                </a:gridCol>
                <a:gridCol w="3048000">
                  <a:extLst>
                    <a:ext uri="{9D8B030D-6E8A-4147-A177-3AD203B41FA5}">
                      <a16:colId xmlns:a16="http://schemas.microsoft.com/office/drawing/2014/main" val="4029298466"/>
                    </a:ext>
                  </a:extLst>
                </a:gridCol>
              </a:tblGrid>
              <a:tr h="370840">
                <a:tc>
                  <a:txBody>
                    <a:bodyPr/>
                    <a:lstStyle/>
                    <a:p>
                      <a:r>
                        <a:rPr lang="en-US" sz="1400" dirty="0">
                          <a:solidFill>
                            <a:schemeClr val="dk2"/>
                          </a:solidFill>
                          <a:latin typeface="DM Sans"/>
                          <a:sym typeface="DM Sans"/>
                        </a:rPr>
                        <a:t>TV ads</a:t>
                      </a:r>
                      <a:endParaRPr lang="en-US" dirty="0"/>
                    </a:p>
                  </a:txBody>
                  <a:tcPr/>
                </a:tc>
                <a:tc>
                  <a:txBody>
                    <a:bodyPr/>
                    <a:lstStyle/>
                    <a:p>
                      <a:r>
                        <a:rPr lang="en-US" sz="1400" dirty="0">
                          <a:solidFill>
                            <a:schemeClr val="dk2"/>
                          </a:solidFill>
                          <a:latin typeface="DM Sans"/>
                          <a:sym typeface="DM Sans"/>
                        </a:rPr>
                        <a:t>2.3181818</a:t>
                      </a:r>
                      <a:endParaRPr lang="en-US" dirty="0"/>
                    </a:p>
                  </a:txBody>
                  <a:tcPr/>
                </a:tc>
                <a:extLst>
                  <a:ext uri="{0D108BD9-81ED-4DB2-BD59-A6C34878D82A}">
                    <a16:rowId xmlns:a16="http://schemas.microsoft.com/office/drawing/2014/main" val="4275076291"/>
                  </a:ext>
                </a:extLst>
              </a:tr>
              <a:tr h="370840">
                <a:tc>
                  <a:txBody>
                    <a:bodyPr/>
                    <a:lstStyle/>
                    <a:p>
                      <a:r>
                        <a:rPr lang="en-US" sz="1400" dirty="0">
                          <a:solidFill>
                            <a:schemeClr val="dk2"/>
                          </a:solidFill>
                          <a:latin typeface="DM Sans"/>
                          <a:sym typeface="DM Sans"/>
                        </a:rPr>
                        <a:t>Magazine ads</a:t>
                      </a:r>
                      <a:endParaRPr lang="en-US" dirty="0"/>
                    </a:p>
                  </a:txBody>
                  <a:tcPr/>
                </a:tc>
                <a:tc>
                  <a:txBody>
                    <a:bodyPr/>
                    <a:lstStyle/>
                    <a:p>
                      <a:r>
                        <a:rPr lang="en-US" sz="1400" dirty="0">
                          <a:solidFill>
                            <a:schemeClr val="dk2"/>
                          </a:solidFill>
                          <a:latin typeface="DM Sans"/>
                          <a:sym typeface="DM Sans"/>
                        </a:rPr>
                        <a:t>17.6818182</a:t>
                      </a:r>
                      <a:endParaRPr lang="en-US" dirty="0"/>
                    </a:p>
                  </a:txBody>
                  <a:tcPr/>
                </a:tc>
                <a:extLst>
                  <a:ext uri="{0D108BD9-81ED-4DB2-BD59-A6C34878D82A}">
                    <a16:rowId xmlns:a16="http://schemas.microsoft.com/office/drawing/2014/main" val="4206855074"/>
                  </a:ext>
                </a:extLst>
              </a:tr>
              <a:tr h="370840">
                <a:tc>
                  <a:txBody>
                    <a:bodyPr/>
                    <a:lstStyle/>
                    <a:p>
                      <a:r>
                        <a:rPr lang="en-US" sz="1400" dirty="0">
                          <a:solidFill>
                            <a:schemeClr val="dk2"/>
                          </a:solidFill>
                          <a:latin typeface="DM Sans"/>
                          <a:sym typeface="DM Sans"/>
                        </a:rPr>
                        <a:t>Newspaper ads</a:t>
                      </a:r>
                      <a:endParaRPr lang="en-US" dirty="0"/>
                    </a:p>
                  </a:txBody>
                  <a:tcPr/>
                </a:tc>
                <a:tc>
                  <a:txBody>
                    <a:bodyPr/>
                    <a:lstStyle/>
                    <a:p>
                      <a:r>
                        <a:rPr lang="en-US" sz="1400" dirty="0">
                          <a:solidFill>
                            <a:schemeClr val="dk2"/>
                          </a:solidFill>
                          <a:latin typeface="DM Sans"/>
                          <a:sym typeface="DM Sans"/>
                        </a:rPr>
                        <a:t>6.5227273</a:t>
                      </a:r>
                      <a:endParaRPr lang="en-US" dirty="0"/>
                    </a:p>
                  </a:txBody>
                  <a:tcPr/>
                </a:tc>
                <a:extLst>
                  <a:ext uri="{0D108BD9-81ED-4DB2-BD59-A6C34878D82A}">
                    <a16:rowId xmlns:a16="http://schemas.microsoft.com/office/drawing/2014/main" val="1305810351"/>
                  </a:ext>
                </a:extLst>
              </a:tr>
            </a:tbl>
          </a:graphicData>
        </a:graphic>
      </p:graphicFrame>
    </p:spTree>
    <p:extLst>
      <p:ext uri="{BB962C8B-B14F-4D97-AF65-F5344CB8AC3E}">
        <p14:creationId xmlns:p14="http://schemas.microsoft.com/office/powerpoint/2010/main" val="295422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78"/>
        <p:cNvGrpSpPr/>
        <p:nvPr/>
      </p:nvGrpSpPr>
      <p:grpSpPr>
        <a:xfrm>
          <a:off x="0" y="0"/>
          <a:ext cx="0" cy="0"/>
          <a:chOff x="0" y="0"/>
          <a:chExt cx="0" cy="0"/>
        </a:xfrm>
      </p:grpSpPr>
      <p:sp>
        <p:nvSpPr>
          <p:cNvPr id="10980" name="Google Shape;10980;p67"/>
          <p:cNvSpPr txBox="1">
            <a:spLocks noGrp="1"/>
          </p:cNvSpPr>
          <p:nvPr>
            <p:ph type="title" idx="2"/>
          </p:nvPr>
        </p:nvSpPr>
        <p:spPr>
          <a:xfrm>
            <a:off x="3091275" y="1090551"/>
            <a:ext cx="2961450" cy="76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a:t>
            </a:r>
            <a:r>
              <a:rPr lang="en" dirty="0"/>
              <a:t>art 2</a:t>
            </a:r>
            <a:endParaRPr dirty="0"/>
          </a:p>
        </p:txBody>
      </p:sp>
      <p:sp>
        <p:nvSpPr>
          <p:cNvPr id="10982" name="Google Shape;10982;p67"/>
          <p:cNvSpPr txBox="1">
            <a:spLocks noGrp="1"/>
          </p:cNvSpPr>
          <p:nvPr>
            <p:ph type="title"/>
          </p:nvPr>
        </p:nvSpPr>
        <p:spPr>
          <a:xfrm>
            <a:off x="1192800" y="2044989"/>
            <a:ext cx="6850056" cy="1734959"/>
          </a:xfrm>
          <a:prstGeom prst="rect">
            <a:avLst/>
          </a:prstGeom>
        </p:spPr>
        <p:txBody>
          <a:bodyPr spcFirstLastPara="1" wrap="square" lIns="91425" tIns="91425" rIns="91425" bIns="91425" anchor="t" anchorCtr="0">
            <a:noAutofit/>
          </a:bodyPr>
          <a:lstStyle/>
          <a:p>
            <a:pPr algn="ctr"/>
            <a:r>
              <a:rPr lang="en-US" sz="4800" dirty="0"/>
              <a:t>Maximizin</a:t>
            </a:r>
            <a:r>
              <a:rPr lang="en-US" dirty="0"/>
              <a:t>g Profits</a:t>
            </a:r>
            <a:endParaRPr lang="en-US" sz="4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54"/>
        <p:cNvGrpSpPr/>
        <p:nvPr/>
      </p:nvGrpSpPr>
      <p:grpSpPr>
        <a:xfrm>
          <a:off x="0" y="0"/>
          <a:ext cx="0" cy="0"/>
          <a:chOff x="0" y="0"/>
          <a:chExt cx="0" cy="0"/>
        </a:xfrm>
      </p:grpSpPr>
      <p:sp>
        <p:nvSpPr>
          <p:cNvPr id="10561" name="Google Shape;10561;p5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r>
              <a:rPr lang="en-US" sz="3600" b="1" dirty="0"/>
              <a:t>Questions to address</a:t>
            </a:r>
            <a:r>
              <a:rPr lang="en-US" sz="3600" dirty="0"/>
              <a:t>:</a:t>
            </a:r>
          </a:p>
        </p:txBody>
      </p:sp>
      <p:sp>
        <p:nvSpPr>
          <p:cNvPr id="14" name="TextBox 13">
            <a:extLst>
              <a:ext uri="{FF2B5EF4-FFF2-40B4-BE49-F238E27FC236}">
                <a16:creationId xmlns:a16="http://schemas.microsoft.com/office/drawing/2014/main" id="{5147B2B1-978F-3951-5A3A-AA468C4713BF}"/>
              </a:ext>
            </a:extLst>
          </p:cNvPr>
          <p:cNvSpPr txBox="1"/>
          <p:nvPr/>
        </p:nvSpPr>
        <p:spPr>
          <a:xfrm>
            <a:off x="573111" y="1208913"/>
            <a:ext cx="7923726" cy="2554545"/>
          </a:xfrm>
          <a:prstGeom prst="rect">
            <a:avLst/>
          </a:prstGeom>
          <a:noFill/>
        </p:spPr>
        <p:txBody>
          <a:bodyPr wrap="square" rtlCol="0">
            <a:spAutoFit/>
          </a:bodyPr>
          <a:lstStyle/>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b="1" dirty="0">
                <a:solidFill>
                  <a:schemeClr val="dk2"/>
                </a:solidFill>
                <a:latin typeface="DM Sans"/>
                <a:sym typeface="DM Sans"/>
              </a:rPr>
              <a:t>What are the optimal profit value?</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From Part I, we formulate the total profit as per Vijay:</a:t>
            </a:r>
          </a:p>
          <a:p>
            <a:pPr marL="285750" indent="-285750">
              <a:buClr>
                <a:schemeClr val="dk2"/>
              </a:buClr>
              <a:buSzPts val="1400"/>
              <a:buFont typeface="Arial" panose="020B0604020202020204" pitchFamily="34" charset="0"/>
              <a:buChar char="•"/>
            </a:pPr>
            <a:endParaRPr lang="en-US" sz="1600" dirty="0">
              <a:solidFill>
                <a:schemeClr val="dk2"/>
              </a:solidFill>
              <a:latin typeface="DM Sans"/>
              <a:sym typeface="DM Sans"/>
            </a:endParaRPr>
          </a:p>
          <a:p>
            <a:pPr marL="285750" lvl="4" indent="-285750">
              <a:buClr>
                <a:schemeClr val="dk2"/>
              </a:buClr>
              <a:buSzPts val="1400"/>
              <a:buFont typeface="Arial" panose="020B0604020202020204" pitchFamily="34" charset="0"/>
              <a:buChar char="•"/>
            </a:pPr>
            <a:r>
              <a:rPr lang="en-US" sz="1600" dirty="0">
                <a:solidFill>
                  <a:schemeClr val="dk2"/>
                </a:solidFill>
                <a:latin typeface="DM Sans"/>
                <a:sym typeface="DM Sans"/>
              </a:rPr>
              <a:t>Approximation of profit ~ Exposures = 1300000*tv + 600000*m + 500000*n</a:t>
            </a:r>
          </a:p>
          <a:p>
            <a:pPr marL="285750" lvl="1" indent="-285750">
              <a:buClr>
                <a:schemeClr val="dk2"/>
              </a:buClr>
              <a:buSzPts val="1400"/>
              <a:buFont typeface="Arial" panose="020B0604020202020204" pitchFamily="34" charset="0"/>
              <a:buChar char="•"/>
            </a:pPr>
            <a:endParaRPr lang="en-US" sz="1600" dirty="0">
              <a:solidFill>
                <a:schemeClr val="dk2"/>
              </a:solidFill>
              <a:latin typeface="DM Sans"/>
              <a:sym typeface="DM Sans"/>
            </a:endParaRPr>
          </a:p>
          <a:p>
            <a:pPr marL="285750" lvl="1" indent="-285750">
              <a:buClr>
                <a:schemeClr val="dk2"/>
              </a:buClr>
              <a:buSzPts val="1400"/>
              <a:buFont typeface="Arial" panose="020B0604020202020204" pitchFamily="34" charset="0"/>
              <a:buChar char="•"/>
            </a:pPr>
            <a:r>
              <a:rPr lang="en-US" sz="1600" dirty="0">
                <a:solidFill>
                  <a:schemeClr val="dk2"/>
                </a:solidFill>
                <a:latin typeface="DM Sans"/>
                <a:sym typeface="DM Sans"/>
              </a:rPr>
              <a:t>Now, we use ‘R’ to determine the optimal number of ads to run in each medium to maximize the total profit while satisfying all the constraints in Part1.</a:t>
            </a:r>
          </a:p>
          <a:p>
            <a:pPr>
              <a:buClr>
                <a:schemeClr val="dk2"/>
              </a:buClr>
              <a:buSzPts val="1400"/>
            </a:pPr>
            <a:endParaRPr lang="en-US" sz="1600" dirty="0">
              <a:solidFill>
                <a:schemeClr val="dk2"/>
              </a:solidFill>
              <a:latin typeface="DM Sans"/>
              <a:sym typeface="DM Sans"/>
            </a:endParaRPr>
          </a:p>
        </p:txBody>
      </p:sp>
    </p:spTree>
    <p:extLst>
      <p:ext uri="{BB962C8B-B14F-4D97-AF65-F5344CB8AC3E}">
        <p14:creationId xmlns:p14="http://schemas.microsoft.com/office/powerpoint/2010/main" val="3648196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54"/>
        <p:cNvGrpSpPr/>
        <p:nvPr/>
      </p:nvGrpSpPr>
      <p:grpSpPr>
        <a:xfrm>
          <a:off x="0" y="0"/>
          <a:ext cx="0" cy="0"/>
          <a:chOff x="0" y="0"/>
          <a:chExt cx="0" cy="0"/>
        </a:xfrm>
      </p:grpSpPr>
      <p:sp>
        <p:nvSpPr>
          <p:cNvPr id="10561" name="Google Shape;10561;p5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r>
              <a:rPr lang="en-US" sz="3600" b="1" dirty="0"/>
              <a:t>Questions to address</a:t>
            </a:r>
            <a:r>
              <a:rPr lang="en-US" sz="3600" dirty="0"/>
              <a:t>:</a:t>
            </a:r>
          </a:p>
        </p:txBody>
      </p:sp>
      <p:sp>
        <p:nvSpPr>
          <p:cNvPr id="14" name="TextBox 13">
            <a:extLst>
              <a:ext uri="{FF2B5EF4-FFF2-40B4-BE49-F238E27FC236}">
                <a16:creationId xmlns:a16="http://schemas.microsoft.com/office/drawing/2014/main" id="{5147B2B1-978F-3951-5A3A-AA468C4713BF}"/>
              </a:ext>
            </a:extLst>
          </p:cNvPr>
          <p:cNvSpPr txBox="1"/>
          <p:nvPr/>
        </p:nvSpPr>
        <p:spPr>
          <a:xfrm>
            <a:off x="573111" y="1208913"/>
            <a:ext cx="7923726" cy="3539430"/>
          </a:xfrm>
          <a:prstGeom prst="rect">
            <a:avLst/>
          </a:prstGeom>
          <a:noFill/>
        </p:spPr>
        <p:txBody>
          <a:bodyPr wrap="square" rtlCol="0">
            <a:spAutoFit/>
          </a:bodyPr>
          <a:lstStyle/>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b="1" dirty="0">
                <a:solidFill>
                  <a:schemeClr val="dk2"/>
                </a:solidFill>
                <a:latin typeface="DM Sans"/>
                <a:sym typeface="DM Sans"/>
              </a:rPr>
              <a:t>What are the optimal values for the variables?</a:t>
            </a:r>
            <a:endParaRPr lang="en-US" sz="1600" dirty="0">
              <a:solidFill>
                <a:schemeClr val="dk2"/>
              </a:solidFill>
              <a:latin typeface="DM Sans"/>
              <a:sym typeface="DM Sans"/>
            </a:endParaRP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From Part I, we formulate the total profit as per Vijay:</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Approximation of profit ~ Exposures = 1300000*tv + 600000*m + 500000*n</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Now, we use R to determine the optimal number of ads to run in each medium to maximize the total profit while satisfying all the constraints in Part I.</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tv = the number of TV commercials = </a:t>
            </a:r>
            <a:r>
              <a:rPr lang="en-US" sz="1600" b="1" dirty="0">
                <a:solidFill>
                  <a:schemeClr val="dk2"/>
                </a:solidFill>
                <a:latin typeface="DM Sans"/>
                <a:sym typeface="DM Sans"/>
              </a:rPr>
              <a:t>2.318182</a:t>
            </a:r>
          </a:p>
          <a:p>
            <a:pPr>
              <a:buClr>
                <a:schemeClr val="dk2"/>
              </a:buClr>
              <a:buSzPts val="1400"/>
            </a:pPr>
            <a:r>
              <a:rPr lang="en-US" sz="1600" dirty="0">
                <a:solidFill>
                  <a:schemeClr val="dk2"/>
                </a:solidFill>
                <a:latin typeface="DM Sans"/>
                <a:sym typeface="DM Sans"/>
              </a:rPr>
              <a:t>m = the number of magazine ads = </a:t>
            </a:r>
            <a:r>
              <a:rPr lang="en-US" sz="1600" b="1" dirty="0">
                <a:solidFill>
                  <a:schemeClr val="dk2"/>
                </a:solidFill>
                <a:latin typeface="DM Sans"/>
                <a:sym typeface="DM Sans"/>
              </a:rPr>
              <a:t>17.681818</a:t>
            </a:r>
          </a:p>
          <a:p>
            <a:pPr>
              <a:buClr>
                <a:schemeClr val="dk2"/>
              </a:buClr>
              <a:buSzPts val="1400"/>
            </a:pPr>
            <a:r>
              <a:rPr lang="en-US" sz="1600" dirty="0">
                <a:solidFill>
                  <a:schemeClr val="dk2"/>
                </a:solidFill>
                <a:latin typeface="DM Sans"/>
                <a:sym typeface="DM Sans"/>
              </a:rPr>
              <a:t>n= the number of newspaper ad = </a:t>
            </a:r>
            <a:r>
              <a:rPr lang="en-US" sz="1600" b="1" dirty="0">
                <a:solidFill>
                  <a:schemeClr val="dk2"/>
                </a:solidFill>
                <a:latin typeface="DM Sans"/>
                <a:sym typeface="DM Sans"/>
              </a:rPr>
              <a:t>6.522727</a:t>
            </a:r>
          </a:p>
          <a:p>
            <a:pPr>
              <a:buClr>
                <a:schemeClr val="dk2"/>
              </a:buClr>
              <a:buSzPts val="1400"/>
            </a:pPr>
            <a:endParaRPr lang="en-US" sz="1600" dirty="0">
              <a:solidFill>
                <a:schemeClr val="dk2"/>
              </a:solidFill>
              <a:latin typeface="DM Sans"/>
              <a:sym typeface="DM Sans"/>
            </a:endParaRPr>
          </a:p>
        </p:txBody>
      </p:sp>
    </p:spTree>
    <p:extLst>
      <p:ext uri="{BB962C8B-B14F-4D97-AF65-F5344CB8AC3E}">
        <p14:creationId xmlns:p14="http://schemas.microsoft.com/office/powerpoint/2010/main" val="417100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54"/>
        <p:cNvGrpSpPr/>
        <p:nvPr/>
      </p:nvGrpSpPr>
      <p:grpSpPr>
        <a:xfrm>
          <a:off x="0" y="0"/>
          <a:ext cx="0" cy="0"/>
          <a:chOff x="0" y="0"/>
          <a:chExt cx="0" cy="0"/>
        </a:xfrm>
      </p:grpSpPr>
      <p:sp>
        <p:nvSpPr>
          <p:cNvPr id="10561" name="Google Shape;10561;p52"/>
          <p:cNvSpPr txBox="1">
            <a:spLocks noGrp="1"/>
          </p:cNvSpPr>
          <p:nvPr>
            <p:ph type="title"/>
          </p:nvPr>
        </p:nvSpPr>
        <p:spPr>
          <a:xfrm>
            <a:off x="720000" y="206766"/>
            <a:ext cx="7704000" cy="572700"/>
          </a:xfrm>
          <a:prstGeom prst="rect">
            <a:avLst/>
          </a:prstGeom>
        </p:spPr>
        <p:txBody>
          <a:bodyPr spcFirstLastPara="1" wrap="square" lIns="91425" tIns="91425" rIns="91425" bIns="91425" anchor="ctr" anchorCtr="0">
            <a:noAutofit/>
          </a:bodyPr>
          <a:lstStyle/>
          <a:p>
            <a:r>
              <a:rPr lang="en-US" sz="3600" b="1" dirty="0"/>
              <a:t>Maximizing profits</a:t>
            </a:r>
            <a:endParaRPr lang="en-US" sz="3600" dirty="0"/>
          </a:p>
        </p:txBody>
      </p:sp>
      <p:sp>
        <p:nvSpPr>
          <p:cNvPr id="14" name="TextBox 13">
            <a:extLst>
              <a:ext uri="{FF2B5EF4-FFF2-40B4-BE49-F238E27FC236}">
                <a16:creationId xmlns:a16="http://schemas.microsoft.com/office/drawing/2014/main" id="{5147B2B1-978F-3951-5A3A-AA468C4713BF}"/>
              </a:ext>
            </a:extLst>
          </p:cNvPr>
          <p:cNvSpPr txBox="1"/>
          <p:nvPr/>
        </p:nvSpPr>
        <p:spPr>
          <a:xfrm>
            <a:off x="610137" y="865406"/>
            <a:ext cx="7923726" cy="4031873"/>
          </a:xfrm>
          <a:prstGeom prst="rect">
            <a:avLst/>
          </a:prstGeom>
          <a:noFill/>
        </p:spPr>
        <p:txBody>
          <a:bodyPr wrap="square" rtlCol="0">
            <a:spAutoFit/>
          </a:bodyPr>
          <a:lstStyle/>
          <a:p>
            <a:pPr>
              <a:buClr>
                <a:schemeClr val="dk2"/>
              </a:buClr>
              <a:buSzPts val="1400"/>
            </a:pPr>
            <a:r>
              <a:rPr lang="en-US" sz="1600" b="1" dirty="0">
                <a:solidFill>
                  <a:schemeClr val="dk2"/>
                </a:solidFill>
                <a:latin typeface="DM Sans"/>
                <a:sym typeface="DM Sans"/>
              </a:rPr>
              <a:t>We will use fractions -</a:t>
            </a:r>
          </a:p>
          <a:p>
            <a:pPr>
              <a:buClr>
                <a:schemeClr val="dk2"/>
              </a:buClr>
              <a:buSzPts val="1400"/>
            </a:pPr>
            <a:r>
              <a:rPr lang="en-US" sz="1600" dirty="0">
                <a:solidFill>
                  <a:schemeClr val="dk2"/>
                </a:solidFill>
                <a:latin typeface="DM Sans"/>
                <a:sym typeface="DM Sans"/>
              </a:rPr>
              <a:t>first_n =-0.0321*(n^2) + 0.706*n - 0.09</a:t>
            </a:r>
          </a:p>
          <a:p>
            <a:pPr>
              <a:buClr>
                <a:schemeClr val="dk2"/>
              </a:buClr>
              <a:buSzPts val="1400"/>
            </a:pPr>
            <a:r>
              <a:rPr lang="en-US" sz="1600" dirty="0">
                <a:solidFill>
                  <a:schemeClr val="dk2"/>
                </a:solidFill>
                <a:latin typeface="DM Sans"/>
                <a:sym typeface="DM Sans"/>
              </a:rPr>
              <a:t>first_visit = (first_visit_tv + first_visit_mag + first_visit_np)*1000000</a:t>
            </a:r>
          </a:p>
          <a:p>
            <a:pPr>
              <a:buClr>
                <a:schemeClr val="dk2"/>
              </a:buClr>
              <a:buSzPts val="1400"/>
            </a:pPr>
            <a:endParaRPr lang="en-US" sz="1600" b="1"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Given that, Profit earned per customer is $5, hence, </a:t>
            </a:r>
            <a:r>
              <a:rPr lang="en-US" sz="1600" b="1" dirty="0">
                <a:solidFill>
                  <a:schemeClr val="dk2"/>
                </a:solidFill>
                <a:latin typeface="DM Sans"/>
                <a:sym typeface="DM Sans"/>
              </a:rPr>
              <a:t>Total Profit = first_visit * 5</a:t>
            </a:r>
          </a:p>
          <a:p>
            <a:pPr>
              <a:buClr>
                <a:schemeClr val="dk2"/>
              </a:buClr>
              <a:buSzPts val="1400"/>
            </a:pPr>
            <a:endParaRPr lang="en-US" sz="1600" b="1" dirty="0">
              <a:solidFill>
                <a:schemeClr val="dk2"/>
              </a:solidFill>
              <a:latin typeface="DM Sans"/>
              <a:sym typeface="DM Sans"/>
            </a:endParaRPr>
          </a:p>
          <a:p>
            <a:pPr>
              <a:buClr>
                <a:schemeClr val="dk2"/>
              </a:buClr>
              <a:buSzPts val="1400"/>
            </a:pPr>
            <a:r>
              <a:rPr lang="en-US" sz="1600" b="1" dirty="0">
                <a:solidFill>
                  <a:schemeClr val="dk2"/>
                </a:solidFill>
                <a:latin typeface="DM Sans"/>
                <a:sym typeface="DM Sans"/>
              </a:rPr>
              <a:t>From Part I, we have the costs for running the Advertisements and Planning.</a:t>
            </a:r>
          </a:p>
          <a:p>
            <a:pPr>
              <a:buClr>
                <a:schemeClr val="dk2"/>
              </a:buClr>
              <a:buSzPts val="1400"/>
            </a:pPr>
            <a:r>
              <a:rPr lang="en-US" sz="1600" dirty="0">
                <a:solidFill>
                  <a:schemeClr val="dk2"/>
                </a:solidFill>
                <a:latin typeface="DM Sans"/>
                <a:sym typeface="DM Sans"/>
              </a:rPr>
              <a:t>ad_cost = 300000*tv + 150000*m + 100000*n</a:t>
            </a:r>
          </a:p>
          <a:p>
            <a:pPr>
              <a:buClr>
                <a:schemeClr val="dk2"/>
              </a:buClr>
              <a:buSzPts val="1400"/>
            </a:pPr>
            <a:r>
              <a:rPr lang="en-US" sz="1600" dirty="0">
                <a:solidFill>
                  <a:schemeClr val="dk2"/>
                </a:solidFill>
                <a:latin typeface="DM Sans"/>
                <a:sym typeface="DM Sans"/>
              </a:rPr>
              <a:t>planning_cost = 90000*tv + 30000*m + 40000*n</a:t>
            </a:r>
          </a:p>
          <a:p>
            <a:pPr>
              <a:buClr>
                <a:schemeClr val="dk2"/>
              </a:buClr>
              <a:buSzPts val="1400"/>
            </a:pPr>
            <a:endParaRPr lang="en-US" sz="1600" b="1" dirty="0">
              <a:solidFill>
                <a:schemeClr val="dk2"/>
              </a:solidFill>
              <a:latin typeface="DM Sans"/>
              <a:sym typeface="DM Sans"/>
            </a:endParaRPr>
          </a:p>
          <a:p>
            <a:pPr>
              <a:buClr>
                <a:schemeClr val="dk2"/>
              </a:buClr>
              <a:buSzPts val="1400"/>
            </a:pPr>
            <a:r>
              <a:rPr lang="en-US" sz="1600" b="1" dirty="0">
                <a:solidFill>
                  <a:schemeClr val="dk2"/>
                </a:solidFill>
                <a:latin typeface="DM Sans"/>
                <a:sym typeface="DM Sans"/>
              </a:rPr>
              <a:t>Since these costs are not included in the Total Profit, we need to account for them to get the Net Profit earned by Amber India.</a:t>
            </a:r>
          </a:p>
          <a:p>
            <a:pPr>
              <a:buClr>
                <a:schemeClr val="dk2"/>
              </a:buClr>
              <a:buSzPts val="1400"/>
            </a:pPr>
            <a:r>
              <a:rPr lang="en-US" sz="1600" dirty="0">
                <a:solidFill>
                  <a:schemeClr val="dk2"/>
                </a:solidFill>
                <a:latin typeface="DM Sans"/>
                <a:sym typeface="DM Sans"/>
              </a:rPr>
              <a:t>net_profit = Total Profit –  Cost of ad – Cost of planning</a:t>
            </a:r>
          </a:p>
          <a:p>
            <a:pPr>
              <a:buClr>
                <a:schemeClr val="dk2"/>
              </a:buClr>
              <a:buSzPts val="1400"/>
            </a:pPr>
            <a:endParaRPr lang="en-US" sz="1600" b="1" dirty="0">
              <a:solidFill>
                <a:schemeClr val="dk2"/>
              </a:solidFill>
              <a:latin typeface="DM Sans"/>
              <a:sym typeface="DM Sans"/>
            </a:endParaRPr>
          </a:p>
          <a:p>
            <a:pPr>
              <a:buClr>
                <a:schemeClr val="dk2"/>
              </a:buClr>
              <a:buSzPts val="1400"/>
            </a:pPr>
            <a:r>
              <a:rPr lang="en-US" sz="1600" b="1" dirty="0">
                <a:solidFill>
                  <a:schemeClr val="dk2"/>
                </a:solidFill>
                <a:latin typeface="DM Sans"/>
                <a:sym typeface="DM Sans"/>
              </a:rPr>
              <a:t>$29,493,603 is the Net Profit  </a:t>
            </a:r>
            <a:r>
              <a:rPr lang="en-US" sz="1600" dirty="0">
                <a:solidFill>
                  <a:schemeClr val="dk2"/>
                </a:solidFill>
                <a:latin typeface="DM Sans"/>
                <a:sym typeface="DM Sans"/>
              </a:rPr>
              <a:t>based on calculations in R using the optimal values of variables we achieved in Part 1.</a:t>
            </a:r>
          </a:p>
        </p:txBody>
      </p:sp>
    </p:spTree>
    <p:extLst>
      <p:ext uri="{BB962C8B-B14F-4D97-AF65-F5344CB8AC3E}">
        <p14:creationId xmlns:p14="http://schemas.microsoft.com/office/powerpoint/2010/main" val="1500145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54"/>
        <p:cNvGrpSpPr/>
        <p:nvPr/>
      </p:nvGrpSpPr>
      <p:grpSpPr>
        <a:xfrm>
          <a:off x="0" y="0"/>
          <a:ext cx="0" cy="0"/>
          <a:chOff x="0" y="0"/>
          <a:chExt cx="0" cy="0"/>
        </a:xfrm>
      </p:grpSpPr>
      <p:sp>
        <p:nvSpPr>
          <p:cNvPr id="10561" name="Google Shape;10561;p5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r>
              <a:rPr lang="en-US" sz="3600" b="1" dirty="0"/>
              <a:t>Questions to address</a:t>
            </a:r>
            <a:r>
              <a:rPr lang="en-US" sz="3600" dirty="0"/>
              <a:t>:</a:t>
            </a:r>
          </a:p>
        </p:txBody>
      </p:sp>
      <p:sp>
        <p:nvSpPr>
          <p:cNvPr id="14" name="TextBox 13">
            <a:extLst>
              <a:ext uri="{FF2B5EF4-FFF2-40B4-BE49-F238E27FC236}">
                <a16:creationId xmlns:a16="http://schemas.microsoft.com/office/drawing/2014/main" id="{5147B2B1-978F-3951-5A3A-AA468C4713BF}"/>
              </a:ext>
            </a:extLst>
          </p:cNvPr>
          <p:cNvSpPr txBox="1"/>
          <p:nvPr/>
        </p:nvSpPr>
        <p:spPr>
          <a:xfrm>
            <a:off x="573111" y="1208913"/>
            <a:ext cx="7923726" cy="3785652"/>
          </a:xfrm>
          <a:prstGeom prst="rect">
            <a:avLst/>
          </a:prstGeom>
          <a:noFill/>
        </p:spPr>
        <p:txBody>
          <a:bodyPr wrap="square" rtlCol="0">
            <a:spAutoFit/>
          </a:bodyPr>
          <a:lstStyle/>
          <a:p>
            <a:pPr>
              <a:buClr>
                <a:schemeClr val="dk2"/>
              </a:buClr>
              <a:buSzPts val="1400"/>
            </a:pPr>
            <a:r>
              <a:rPr lang="en-US" sz="1600" b="1" dirty="0">
                <a:solidFill>
                  <a:schemeClr val="dk2"/>
                </a:solidFill>
                <a:latin typeface="DM Sans"/>
                <a:sym typeface="DM Sans"/>
              </a:rPr>
              <a:t>Based on your calculation, what can you conclude about the accuracy of Vijay's approximation in Part I (i.e., finding the optimal variables by using the expected number of exposures)?</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Comparing Vijay's approximation of Profit: The expected number of exposures is a rough approximation for profit. The expected exposures is given in Part 1:</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Exposures = 1300000*tv + 600000*m + 500000*n = 16884090.9</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Plugging in the values, we get 16884090.9, which would mean approximate profit is $16,884,091</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The $16.8M profit is way off from the $29.5M optimal profit we got in part 2a. Thus, while the approximation may work for a small number, its error gets magnified when we are dealing with numbers in millions.</a:t>
            </a:r>
          </a:p>
        </p:txBody>
      </p:sp>
    </p:spTree>
    <p:extLst>
      <p:ext uri="{BB962C8B-B14F-4D97-AF65-F5344CB8AC3E}">
        <p14:creationId xmlns:p14="http://schemas.microsoft.com/office/powerpoint/2010/main" val="16759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78"/>
        <p:cNvGrpSpPr/>
        <p:nvPr/>
      </p:nvGrpSpPr>
      <p:grpSpPr>
        <a:xfrm>
          <a:off x="0" y="0"/>
          <a:ext cx="0" cy="0"/>
          <a:chOff x="0" y="0"/>
          <a:chExt cx="0" cy="0"/>
        </a:xfrm>
      </p:grpSpPr>
      <p:sp>
        <p:nvSpPr>
          <p:cNvPr id="10980" name="Google Shape;10980;p67"/>
          <p:cNvSpPr txBox="1">
            <a:spLocks noGrp="1"/>
          </p:cNvSpPr>
          <p:nvPr>
            <p:ph type="title" idx="2"/>
          </p:nvPr>
        </p:nvSpPr>
        <p:spPr>
          <a:xfrm>
            <a:off x="3091275" y="1090551"/>
            <a:ext cx="2961450" cy="76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a:t>
            </a:r>
            <a:r>
              <a:rPr lang="en" dirty="0"/>
              <a:t>art 3</a:t>
            </a:r>
            <a:endParaRPr dirty="0"/>
          </a:p>
        </p:txBody>
      </p:sp>
      <p:sp>
        <p:nvSpPr>
          <p:cNvPr id="10982" name="Google Shape;10982;p67"/>
          <p:cNvSpPr txBox="1">
            <a:spLocks noGrp="1"/>
          </p:cNvSpPr>
          <p:nvPr>
            <p:ph type="title"/>
          </p:nvPr>
        </p:nvSpPr>
        <p:spPr>
          <a:xfrm>
            <a:off x="1192800" y="2044989"/>
            <a:ext cx="6850056" cy="1734959"/>
          </a:xfrm>
          <a:prstGeom prst="rect">
            <a:avLst/>
          </a:prstGeom>
        </p:spPr>
        <p:txBody>
          <a:bodyPr spcFirstLastPara="1" wrap="square" lIns="91425" tIns="91425" rIns="91425" bIns="91425" anchor="t" anchorCtr="0">
            <a:noAutofit/>
          </a:bodyPr>
          <a:lstStyle/>
          <a:p>
            <a:pPr algn="ctr"/>
            <a:r>
              <a:rPr lang="en-US" sz="4800" dirty="0"/>
              <a:t>Managing demand for Amour du Jour</a:t>
            </a:r>
          </a:p>
        </p:txBody>
      </p:sp>
    </p:spTree>
    <p:extLst>
      <p:ext uri="{BB962C8B-B14F-4D97-AF65-F5344CB8AC3E}">
        <p14:creationId xmlns:p14="http://schemas.microsoft.com/office/powerpoint/2010/main" val="3466539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54"/>
        <p:cNvGrpSpPr/>
        <p:nvPr/>
      </p:nvGrpSpPr>
      <p:grpSpPr>
        <a:xfrm>
          <a:off x="0" y="0"/>
          <a:ext cx="0" cy="0"/>
          <a:chOff x="0" y="0"/>
          <a:chExt cx="0" cy="0"/>
        </a:xfrm>
      </p:grpSpPr>
      <p:sp>
        <p:nvSpPr>
          <p:cNvPr id="10561" name="Google Shape;10561;p52"/>
          <p:cNvSpPr txBox="1">
            <a:spLocks noGrp="1"/>
          </p:cNvSpPr>
          <p:nvPr>
            <p:ph type="title"/>
          </p:nvPr>
        </p:nvSpPr>
        <p:spPr>
          <a:xfrm>
            <a:off x="720000" y="206766"/>
            <a:ext cx="7704000" cy="572700"/>
          </a:xfrm>
          <a:prstGeom prst="rect">
            <a:avLst/>
          </a:prstGeom>
        </p:spPr>
        <p:txBody>
          <a:bodyPr spcFirstLastPara="1" wrap="square" lIns="91425" tIns="91425" rIns="91425" bIns="91425" anchor="ctr" anchorCtr="0">
            <a:noAutofit/>
          </a:bodyPr>
          <a:lstStyle/>
          <a:p>
            <a:r>
              <a:rPr lang="en-US" sz="3600" b="1" dirty="0"/>
              <a:t>Maximizing demand</a:t>
            </a:r>
            <a:endParaRPr lang="en-US" sz="3600" dirty="0"/>
          </a:p>
        </p:txBody>
      </p:sp>
      <p:pic>
        <p:nvPicPr>
          <p:cNvPr id="2" name="Picture 1" descr="Text, letter">
            <a:extLst>
              <a:ext uri="{FF2B5EF4-FFF2-40B4-BE49-F238E27FC236}">
                <a16:creationId xmlns:a16="http://schemas.microsoft.com/office/drawing/2014/main" id="{4EB8956B-5A89-0821-F5C6-EBCFE544A479}"/>
              </a:ext>
            </a:extLst>
          </p:cNvPr>
          <p:cNvPicPr>
            <a:picLocks noChangeAspect="1"/>
          </p:cNvPicPr>
          <p:nvPr/>
        </p:nvPicPr>
        <p:blipFill>
          <a:blip r:embed="rId3"/>
          <a:stretch>
            <a:fillRect/>
          </a:stretch>
        </p:blipFill>
        <p:spPr>
          <a:xfrm>
            <a:off x="1139779" y="795745"/>
            <a:ext cx="6633837" cy="4140989"/>
          </a:xfrm>
          <a:prstGeom prst="rect">
            <a:avLst/>
          </a:prstGeom>
          <a:ln>
            <a:solidFill>
              <a:schemeClr val="tx1"/>
            </a:solidFill>
          </a:ln>
        </p:spPr>
      </p:pic>
    </p:spTree>
    <p:extLst>
      <p:ext uri="{BB962C8B-B14F-4D97-AF65-F5344CB8AC3E}">
        <p14:creationId xmlns:p14="http://schemas.microsoft.com/office/powerpoint/2010/main" val="4107058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54"/>
        <p:cNvGrpSpPr/>
        <p:nvPr/>
      </p:nvGrpSpPr>
      <p:grpSpPr>
        <a:xfrm>
          <a:off x="0" y="0"/>
          <a:ext cx="0" cy="0"/>
          <a:chOff x="0" y="0"/>
          <a:chExt cx="0" cy="0"/>
        </a:xfrm>
      </p:grpSpPr>
      <p:sp>
        <p:nvSpPr>
          <p:cNvPr id="10561" name="Google Shape;10561;p5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r>
              <a:rPr lang="en-US" sz="3600" b="1" dirty="0"/>
              <a:t>Questions to address</a:t>
            </a:r>
            <a:r>
              <a:rPr lang="en-US" sz="3600" dirty="0"/>
              <a:t>:</a:t>
            </a:r>
          </a:p>
        </p:txBody>
      </p:sp>
      <p:sp>
        <p:nvSpPr>
          <p:cNvPr id="14" name="TextBox 13">
            <a:extLst>
              <a:ext uri="{FF2B5EF4-FFF2-40B4-BE49-F238E27FC236}">
                <a16:creationId xmlns:a16="http://schemas.microsoft.com/office/drawing/2014/main" id="{5147B2B1-978F-3951-5A3A-AA468C4713BF}"/>
              </a:ext>
            </a:extLst>
          </p:cNvPr>
          <p:cNvSpPr txBox="1"/>
          <p:nvPr/>
        </p:nvSpPr>
        <p:spPr>
          <a:xfrm>
            <a:off x="573111" y="1208913"/>
            <a:ext cx="7923726" cy="2554545"/>
          </a:xfrm>
          <a:prstGeom prst="rect">
            <a:avLst/>
          </a:prstGeom>
          <a:noFill/>
        </p:spPr>
        <p:txBody>
          <a:bodyPr wrap="square" rtlCol="0">
            <a:spAutoFit/>
          </a:bodyPr>
          <a:lstStyle/>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b="1" dirty="0">
                <a:solidFill>
                  <a:schemeClr val="dk2"/>
                </a:solidFill>
                <a:latin typeface="DM Sans"/>
                <a:sym typeface="DM Sans"/>
              </a:rPr>
              <a:t>What are the optimal values for the variables?</a:t>
            </a:r>
            <a:endParaRPr lang="en-US" sz="1600" dirty="0">
              <a:solidFill>
                <a:schemeClr val="dk2"/>
              </a:solidFill>
              <a:latin typeface="DM Sans"/>
              <a:sym typeface="DM Sans"/>
            </a:endParaRPr>
          </a:p>
          <a:p>
            <a:pPr>
              <a:buClr>
                <a:schemeClr val="dk2"/>
              </a:buClr>
              <a:buSzPts val="1400"/>
            </a:pPr>
            <a:endParaRPr lang="en-US" sz="1600" dirty="0">
              <a:solidFill>
                <a:schemeClr val="dk2"/>
              </a:solidFill>
              <a:latin typeface="DM Sans"/>
              <a:sym typeface="DM Sans"/>
            </a:endParaRPr>
          </a:p>
          <a:p>
            <a:pPr marL="285750" indent="-285750">
              <a:buClr>
                <a:schemeClr val="dk2"/>
              </a:buClr>
              <a:buSzPts val="1400"/>
              <a:buFont typeface="Arial" panose="020B0604020202020204" pitchFamily="34" charset="0"/>
              <a:buChar char="•"/>
            </a:pPr>
            <a:r>
              <a:rPr lang="en-US" sz="1600" dirty="0">
                <a:solidFill>
                  <a:schemeClr val="dk2"/>
                </a:solidFill>
                <a:latin typeface="DM Sans"/>
                <a:sym typeface="DM Sans"/>
              </a:rPr>
              <a:t>The optimal number of gallons of Amour du jour for which Amber must order raw materials</a:t>
            </a:r>
          </a:p>
          <a:p>
            <a:pPr marL="285750" indent="-285750">
              <a:buClr>
                <a:schemeClr val="dk2"/>
              </a:buClr>
              <a:buSzPts val="1400"/>
              <a:buFont typeface="Arial" panose="020B0604020202020204" pitchFamily="34" charset="0"/>
              <a:buChar char="•"/>
            </a:pPr>
            <a:endParaRPr lang="en-US" sz="1600" dirty="0">
              <a:solidFill>
                <a:schemeClr val="dk2"/>
              </a:solidFill>
              <a:latin typeface="DM Sans"/>
              <a:sym typeface="DM Sans"/>
            </a:endParaRPr>
          </a:p>
          <a:p>
            <a:pPr marL="285750" indent="-285750">
              <a:buClr>
                <a:schemeClr val="dk2"/>
              </a:buClr>
              <a:buSzPts val="1400"/>
              <a:buFont typeface="Arial" panose="020B0604020202020204" pitchFamily="34" charset="0"/>
              <a:buChar char="•"/>
            </a:pPr>
            <a:r>
              <a:rPr lang="en-US" sz="1600" dirty="0">
                <a:solidFill>
                  <a:schemeClr val="dk2"/>
                </a:solidFill>
                <a:latin typeface="DM Sans"/>
                <a:sym typeface="DM Sans"/>
              </a:rPr>
              <a:t>Each week to maximize its profit is 425 Gallons.</a:t>
            </a:r>
          </a:p>
          <a:p>
            <a:pPr marL="285750" indent="-285750">
              <a:buClr>
                <a:schemeClr val="dk2"/>
              </a:buClr>
              <a:buSzPts val="1400"/>
              <a:buFont typeface="Arial" panose="020B0604020202020204" pitchFamily="34" charset="0"/>
              <a:buChar char="•"/>
            </a:pPr>
            <a:endParaRPr lang="en-US" sz="1600" dirty="0">
              <a:solidFill>
                <a:schemeClr val="dk2"/>
              </a:solidFill>
              <a:latin typeface="DM Sans"/>
              <a:sym typeface="DM Sans"/>
            </a:endParaRPr>
          </a:p>
          <a:p>
            <a:pPr marL="285750" indent="-285750">
              <a:buClr>
                <a:schemeClr val="dk2"/>
              </a:buClr>
              <a:buSzPts val="1400"/>
              <a:buFont typeface="Arial" panose="020B0604020202020204" pitchFamily="34" charset="0"/>
              <a:buChar char="•"/>
            </a:pPr>
            <a:r>
              <a:rPr lang="en-US" sz="1600" dirty="0">
                <a:solidFill>
                  <a:schemeClr val="dk2"/>
                </a:solidFill>
                <a:latin typeface="DM Sans"/>
                <a:sym typeface="DM Sans"/>
              </a:rPr>
              <a:t>The optimal profit is $70,312.5</a:t>
            </a:r>
          </a:p>
          <a:p>
            <a:pPr>
              <a:buClr>
                <a:schemeClr val="dk2"/>
              </a:buClr>
              <a:buSzPts val="1400"/>
            </a:pPr>
            <a:endParaRPr lang="en-US" sz="1600" dirty="0">
              <a:solidFill>
                <a:schemeClr val="dk2"/>
              </a:solidFill>
              <a:latin typeface="DM Sans"/>
              <a:sym typeface="DM Sans"/>
            </a:endParaRPr>
          </a:p>
        </p:txBody>
      </p:sp>
    </p:spTree>
    <p:extLst>
      <p:ext uri="{BB962C8B-B14F-4D97-AF65-F5344CB8AC3E}">
        <p14:creationId xmlns:p14="http://schemas.microsoft.com/office/powerpoint/2010/main" val="1573871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54"/>
        <p:cNvGrpSpPr/>
        <p:nvPr/>
      </p:nvGrpSpPr>
      <p:grpSpPr>
        <a:xfrm>
          <a:off x="0" y="0"/>
          <a:ext cx="0" cy="0"/>
          <a:chOff x="0" y="0"/>
          <a:chExt cx="0" cy="0"/>
        </a:xfrm>
      </p:grpSpPr>
      <p:sp>
        <p:nvSpPr>
          <p:cNvPr id="10561" name="Google Shape;10561;p5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r>
              <a:rPr lang="en-US" sz="3600" b="1" dirty="0"/>
              <a:t>Questions to address</a:t>
            </a:r>
            <a:r>
              <a:rPr lang="en-US" sz="3600" dirty="0"/>
              <a:t>:</a:t>
            </a:r>
          </a:p>
        </p:txBody>
      </p:sp>
      <p:sp>
        <p:nvSpPr>
          <p:cNvPr id="14" name="TextBox 13">
            <a:extLst>
              <a:ext uri="{FF2B5EF4-FFF2-40B4-BE49-F238E27FC236}">
                <a16:creationId xmlns:a16="http://schemas.microsoft.com/office/drawing/2014/main" id="{5147B2B1-978F-3951-5A3A-AA468C4713BF}"/>
              </a:ext>
            </a:extLst>
          </p:cNvPr>
          <p:cNvSpPr txBox="1"/>
          <p:nvPr/>
        </p:nvSpPr>
        <p:spPr>
          <a:xfrm>
            <a:off x="573111" y="1208913"/>
            <a:ext cx="7923726" cy="3293209"/>
          </a:xfrm>
          <a:prstGeom prst="rect">
            <a:avLst/>
          </a:prstGeom>
          <a:noFill/>
        </p:spPr>
        <p:txBody>
          <a:bodyPr wrap="square" rtlCol="0">
            <a:spAutoFit/>
          </a:bodyPr>
          <a:lstStyle/>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b="1" dirty="0">
                <a:solidFill>
                  <a:schemeClr val="dk2"/>
                </a:solidFill>
                <a:latin typeface="DM Sans"/>
                <a:sym typeface="DM Sans"/>
              </a:rPr>
              <a:t>What is the decision variable?</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Decision variables are -</a:t>
            </a:r>
          </a:p>
          <a:p>
            <a:pPr marL="285750" indent="-285750">
              <a:buClr>
                <a:schemeClr val="dk2"/>
              </a:buClr>
              <a:buSzPts val="1400"/>
              <a:buFont typeface="Arial" panose="020B0604020202020204" pitchFamily="34" charset="0"/>
              <a:buChar char="•"/>
            </a:pPr>
            <a:endParaRPr lang="en-US" sz="1600" dirty="0">
              <a:solidFill>
                <a:schemeClr val="dk2"/>
              </a:solidFill>
              <a:latin typeface="DM Sans"/>
              <a:sym typeface="DM Sans"/>
            </a:endParaRPr>
          </a:p>
          <a:p>
            <a:pPr marL="285750" indent="-285750">
              <a:buClr>
                <a:schemeClr val="dk2"/>
              </a:buClr>
              <a:buSzPts val="1400"/>
              <a:buFont typeface="Arial" panose="020B0604020202020204" pitchFamily="34" charset="0"/>
              <a:buChar char="•"/>
            </a:pPr>
            <a:r>
              <a:rPr lang="en-US" sz="1600" dirty="0">
                <a:solidFill>
                  <a:schemeClr val="dk2"/>
                </a:solidFill>
                <a:latin typeface="DM Sans"/>
                <a:sym typeface="DM Sans"/>
              </a:rPr>
              <a:t>q = order qty of Amour du jour (in gallons)</a:t>
            </a:r>
          </a:p>
          <a:p>
            <a:pPr marL="285750" indent="-285750">
              <a:buClr>
                <a:schemeClr val="dk2"/>
              </a:buClr>
              <a:buSzPts val="1400"/>
              <a:buFont typeface="Arial" panose="020B0604020202020204" pitchFamily="34" charset="0"/>
              <a:buChar char="•"/>
            </a:pPr>
            <a:endParaRPr lang="en-US" sz="1600" dirty="0">
              <a:solidFill>
                <a:schemeClr val="dk2"/>
              </a:solidFill>
              <a:latin typeface="DM Sans"/>
              <a:sym typeface="DM Sans"/>
            </a:endParaRPr>
          </a:p>
          <a:p>
            <a:pPr marL="285750" indent="-285750">
              <a:buClr>
                <a:schemeClr val="dk2"/>
              </a:buClr>
              <a:buSzPts val="1400"/>
              <a:buFont typeface="Arial" panose="020B0604020202020204" pitchFamily="34" charset="0"/>
              <a:buChar char="•"/>
            </a:pPr>
            <a:r>
              <a:rPr lang="en-US" sz="1600" dirty="0">
                <a:solidFill>
                  <a:schemeClr val="dk2"/>
                </a:solidFill>
                <a:latin typeface="DM Sans"/>
                <a:sym typeface="DM Sans"/>
              </a:rPr>
              <a:t>X = customer demand of </a:t>
            </a:r>
            <a:r>
              <a:rPr lang="en-US" sz="1600" dirty="0" err="1">
                <a:solidFill>
                  <a:schemeClr val="dk2"/>
                </a:solidFill>
                <a:latin typeface="DM Sans"/>
                <a:sym typeface="DM Sans"/>
              </a:rPr>
              <a:t>of</a:t>
            </a:r>
            <a:r>
              <a:rPr lang="en-US" sz="1600" dirty="0">
                <a:solidFill>
                  <a:schemeClr val="dk2"/>
                </a:solidFill>
                <a:latin typeface="DM Sans"/>
                <a:sym typeface="DM Sans"/>
              </a:rPr>
              <a:t> Amour du jour (in gallons)</a:t>
            </a:r>
          </a:p>
          <a:p>
            <a:pPr marL="285750" indent="-285750">
              <a:buClr>
                <a:schemeClr val="dk2"/>
              </a:buClr>
              <a:buSzPts val="1400"/>
              <a:buFont typeface="Arial" panose="020B0604020202020204" pitchFamily="34" charset="0"/>
              <a:buChar char="•"/>
            </a:pPr>
            <a:endParaRPr lang="en-US" sz="1600" dirty="0">
              <a:solidFill>
                <a:schemeClr val="dk2"/>
              </a:solidFill>
              <a:latin typeface="DM Sans"/>
              <a:sym typeface="DM Sans"/>
            </a:endParaRPr>
          </a:p>
          <a:p>
            <a:pPr marL="285750" indent="-285750">
              <a:buClr>
                <a:schemeClr val="dk2"/>
              </a:buClr>
              <a:buSzPts val="1400"/>
              <a:buFont typeface="Arial" panose="020B0604020202020204" pitchFamily="34" charset="0"/>
              <a:buChar char="•"/>
            </a:pPr>
            <a:r>
              <a:rPr lang="en-US" sz="1600" dirty="0">
                <a:solidFill>
                  <a:schemeClr val="dk2"/>
                </a:solidFill>
                <a:latin typeface="DM Sans"/>
                <a:sym typeface="DM Sans"/>
              </a:rPr>
              <a:t>a = lower bound of weekly customer demand = 200</a:t>
            </a:r>
          </a:p>
          <a:p>
            <a:pPr marL="285750" indent="-285750">
              <a:buClr>
                <a:schemeClr val="dk2"/>
              </a:buClr>
              <a:buSzPts val="1400"/>
              <a:buFont typeface="Arial" panose="020B0604020202020204" pitchFamily="34" charset="0"/>
              <a:buChar char="•"/>
            </a:pPr>
            <a:endParaRPr lang="en-US" sz="1600" dirty="0">
              <a:solidFill>
                <a:schemeClr val="dk2"/>
              </a:solidFill>
              <a:latin typeface="DM Sans"/>
              <a:sym typeface="DM Sans"/>
            </a:endParaRPr>
          </a:p>
          <a:p>
            <a:pPr marL="285750" indent="-285750">
              <a:buClr>
                <a:schemeClr val="dk2"/>
              </a:buClr>
              <a:buSzPts val="1400"/>
              <a:buFont typeface="Arial" panose="020B0604020202020204" pitchFamily="34" charset="0"/>
              <a:buChar char="•"/>
            </a:pPr>
            <a:r>
              <a:rPr lang="en-US" sz="1600" dirty="0">
                <a:solidFill>
                  <a:schemeClr val="dk2"/>
                </a:solidFill>
                <a:latin typeface="DM Sans"/>
                <a:sym typeface="DM Sans"/>
              </a:rPr>
              <a:t>b = upper bound of weekly customer demand = 500</a:t>
            </a:r>
          </a:p>
          <a:p>
            <a:pPr>
              <a:buClr>
                <a:schemeClr val="dk2"/>
              </a:buClr>
              <a:buSzPts val="1400"/>
            </a:pPr>
            <a:endParaRPr lang="en-US" sz="1600" dirty="0">
              <a:solidFill>
                <a:schemeClr val="dk2"/>
              </a:solidFill>
              <a:latin typeface="DM Sans"/>
              <a:sym typeface="DM Sans"/>
            </a:endParaRPr>
          </a:p>
        </p:txBody>
      </p:sp>
    </p:spTree>
    <p:extLst>
      <p:ext uri="{BB962C8B-B14F-4D97-AF65-F5344CB8AC3E}">
        <p14:creationId xmlns:p14="http://schemas.microsoft.com/office/powerpoint/2010/main" val="360151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89"/>
        <p:cNvGrpSpPr/>
        <p:nvPr/>
      </p:nvGrpSpPr>
      <p:grpSpPr>
        <a:xfrm>
          <a:off x="0" y="0"/>
          <a:ext cx="0" cy="0"/>
          <a:chOff x="0" y="0"/>
          <a:chExt cx="0" cy="0"/>
        </a:xfrm>
      </p:grpSpPr>
      <p:sp>
        <p:nvSpPr>
          <p:cNvPr id="10490" name="Google Shape;10490;p45"/>
          <p:cNvSpPr txBox="1">
            <a:spLocks noGrp="1"/>
          </p:cNvSpPr>
          <p:nvPr>
            <p:ph type="title"/>
          </p:nvPr>
        </p:nvSpPr>
        <p:spPr>
          <a:xfrm>
            <a:off x="624625" y="452496"/>
            <a:ext cx="7624293"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About Amber India</a:t>
            </a:r>
            <a:endParaRPr dirty="0"/>
          </a:p>
        </p:txBody>
      </p:sp>
      <p:sp>
        <p:nvSpPr>
          <p:cNvPr id="10491" name="Google Shape;10491;p45"/>
          <p:cNvSpPr txBox="1">
            <a:spLocks noGrp="1"/>
          </p:cNvSpPr>
          <p:nvPr>
            <p:ph type="subTitle" idx="1"/>
          </p:nvPr>
        </p:nvSpPr>
        <p:spPr>
          <a:xfrm>
            <a:off x="624625" y="1339402"/>
            <a:ext cx="7804375" cy="1448873"/>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800" dirty="0"/>
              <a:t>Amber India restaurants are award-winning restaurants with five locations across the San Francisco Bay Area at San Jose, Mountain View, Los Altos, Milpitas, and San Francisco. In addition to classical Indian cuisine, the restaurants also serve contemporary dishes. They offer a unique and innovative culinary experience at Amber's award-winning restaurants.</a:t>
            </a:r>
          </a:p>
        </p:txBody>
      </p:sp>
      <p:pic>
        <p:nvPicPr>
          <p:cNvPr id="10492" name="Google Shape;10492;p45"/>
          <p:cNvPicPr preferRelativeResize="0"/>
          <p:nvPr/>
        </p:nvPicPr>
        <p:blipFill rotWithShape="1">
          <a:blip r:embed="rId3">
            <a:alphaModFix/>
          </a:blip>
          <a:srcRect t="66069"/>
          <a:stretch/>
        </p:blipFill>
        <p:spPr>
          <a:xfrm>
            <a:off x="715100" y="2864150"/>
            <a:ext cx="7713900" cy="1744500"/>
          </a:xfrm>
          <a:prstGeom prst="round2DiagRect">
            <a:avLst>
              <a:gd name="adj1" fmla="val 0"/>
              <a:gd name="adj2" fmla="val 50000"/>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54"/>
        <p:cNvGrpSpPr/>
        <p:nvPr/>
      </p:nvGrpSpPr>
      <p:grpSpPr>
        <a:xfrm>
          <a:off x="0" y="0"/>
          <a:ext cx="0" cy="0"/>
          <a:chOff x="0" y="0"/>
          <a:chExt cx="0" cy="0"/>
        </a:xfrm>
      </p:grpSpPr>
      <p:sp>
        <p:nvSpPr>
          <p:cNvPr id="10561" name="Google Shape;10561;p5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r>
              <a:rPr lang="en-US" sz="3600" b="1" dirty="0"/>
              <a:t>Questions to address</a:t>
            </a:r>
            <a:r>
              <a:rPr lang="en-US" sz="3600" dirty="0"/>
              <a:t>:</a:t>
            </a:r>
          </a:p>
        </p:txBody>
      </p:sp>
      <p:sp>
        <p:nvSpPr>
          <p:cNvPr id="14" name="TextBox 13">
            <a:extLst>
              <a:ext uri="{FF2B5EF4-FFF2-40B4-BE49-F238E27FC236}">
                <a16:creationId xmlns:a16="http://schemas.microsoft.com/office/drawing/2014/main" id="{5147B2B1-978F-3951-5A3A-AA468C4713BF}"/>
              </a:ext>
            </a:extLst>
          </p:cNvPr>
          <p:cNvSpPr txBox="1"/>
          <p:nvPr/>
        </p:nvSpPr>
        <p:spPr>
          <a:xfrm>
            <a:off x="500274" y="1073684"/>
            <a:ext cx="7923726" cy="3785652"/>
          </a:xfrm>
          <a:prstGeom prst="rect">
            <a:avLst/>
          </a:prstGeom>
          <a:noFill/>
        </p:spPr>
        <p:txBody>
          <a:bodyPr wrap="square" rtlCol="0">
            <a:spAutoFit/>
          </a:bodyPr>
          <a:lstStyle/>
          <a:p>
            <a:pPr>
              <a:buClr>
                <a:schemeClr val="dk2"/>
              </a:buClr>
              <a:buSzPts val="1400"/>
            </a:pPr>
            <a:r>
              <a:rPr lang="en-US" sz="1600" b="1" dirty="0">
                <a:solidFill>
                  <a:schemeClr val="dk2"/>
                </a:solidFill>
                <a:latin typeface="DM Sans"/>
                <a:sym typeface="DM Sans"/>
              </a:rPr>
              <a:t>Determine the optimal number of gallons of Amour du jour for which Amber must order raw materials each week to maximize the restaurant’s profit. What is the optimal profit? </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Profit Function:</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Profit = P = Revenue – Cost </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P(</a:t>
            </a:r>
            <a:r>
              <a:rPr lang="en-US" sz="1600" dirty="0" err="1">
                <a:solidFill>
                  <a:schemeClr val="dk2"/>
                </a:solidFill>
                <a:latin typeface="DM Sans"/>
                <a:sym typeface="DM Sans"/>
              </a:rPr>
              <a:t>X,q</a:t>
            </a:r>
            <a:r>
              <a:rPr lang="en-US" sz="1600" dirty="0">
                <a:solidFill>
                  <a:schemeClr val="dk2"/>
                </a:solidFill>
                <a:latin typeface="DM Sans"/>
                <a:sym typeface="DM Sans"/>
              </a:rPr>
              <a:t>)      = 12*25*x - 75*q; when X &lt;= q</a:t>
            </a:r>
          </a:p>
          <a:p>
            <a:pPr>
              <a:buClr>
                <a:schemeClr val="dk2"/>
              </a:buClr>
              <a:buSzPts val="1400"/>
            </a:pPr>
            <a:r>
              <a:rPr lang="en-US" sz="1600" dirty="0">
                <a:solidFill>
                  <a:schemeClr val="dk2"/>
                </a:solidFill>
                <a:latin typeface="DM Sans"/>
                <a:sym typeface="DM Sans"/>
              </a:rPr>
              <a:t>	= 12*25*q - 75*q; when X &gt; q</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Given that we have a uniform distribution of the demand, the probability density function of the demand X is f(X). Using the formula:</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f(X) = 1/(b-a) = 1/(500-200) = 1/300, if 200 &lt;= x &lt;= 500 , 0 otherwise.</a:t>
            </a:r>
          </a:p>
        </p:txBody>
      </p:sp>
    </p:spTree>
    <p:extLst>
      <p:ext uri="{BB962C8B-B14F-4D97-AF65-F5344CB8AC3E}">
        <p14:creationId xmlns:p14="http://schemas.microsoft.com/office/powerpoint/2010/main" val="3602424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54"/>
        <p:cNvGrpSpPr/>
        <p:nvPr/>
      </p:nvGrpSpPr>
      <p:grpSpPr>
        <a:xfrm>
          <a:off x="0" y="0"/>
          <a:ext cx="0" cy="0"/>
          <a:chOff x="0" y="0"/>
          <a:chExt cx="0" cy="0"/>
        </a:xfrm>
      </p:grpSpPr>
      <p:sp>
        <p:nvSpPr>
          <p:cNvPr id="10561" name="Google Shape;10561;p52"/>
          <p:cNvSpPr txBox="1">
            <a:spLocks noGrp="1"/>
          </p:cNvSpPr>
          <p:nvPr>
            <p:ph type="title"/>
          </p:nvPr>
        </p:nvSpPr>
        <p:spPr>
          <a:xfrm>
            <a:off x="720000" y="264721"/>
            <a:ext cx="7704000" cy="572700"/>
          </a:xfrm>
          <a:prstGeom prst="rect">
            <a:avLst/>
          </a:prstGeom>
        </p:spPr>
        <p:txBody>
          <a:bodyPr spcFirstLastPara="1" wrap="square" lIns="91425" tIns="91425" rIns="91425" bIns="91425" anchor="ctr" anchorCtr="0">
            <a:noAutofit/>
          </a:bodyPr>
          <a:lstStyle/>
          <a:p>
            <a:r>
              <a:rPr lang="en-US" sz="3600" b="1" dirty="0"/>
              <a:t>Managing demand</a:t>
            </a:r>
            <a:endParaRPr lang="en-US" sz="3600" dirty="0"/>
          </a:p>
        </p:txBody>
      </p:sp>
      <p:sp>
        <p:nvSpPr>
          <p:cNvPr id="14" name="TextBox 13">
            <a:extLst>
              <a:ext uri="{FF2B5EF4-FFF2-40B4-BE49-F238E27FC236}">
                <a16:creationId xmlns:a16="http://schemas.microsoft.com/office/drawing/2014/main" id="{5147B2B1-978F-3951-5A3A-AA468C4713BF}"/>
              </a:ext>
            </a:extLst>
          </p:cNvPr>
          <p:cNvSpPr txBox="1"/>
          <p:nvPr/>
        </p:nvSpPr>
        <p:spPr>
          <a:xfrm>
            <a:off x="6252693" y="989970"/>
            <a:ext cx="2240924" cy="3293209"/>
          </a:xfrm>
          <a:prstGeom prst="rect">
            <a:avLst/>
          </a:prstGeom>
          <a:noFill/>
        </p:spPr>
        <p:txBody>
          <a:bodyPr wrap="square" rtlCol="0">
            <a:spAutoFit/>
          </a:bodyPr>
          <a:lstStyle/>
          <a:p>
            <a:pPr>
              <a:buClr>
                <a:schemeClr val="dk2"/>
              </a:buClr>
              <a:buSzPts val="1400"/>
            </a:pPr>
            <a:r>
              <a:rPr lang="en-US" sz="1600" dirty="0">
                <a:solidFill>
                  <a:schemeClr val="dk2"/>
                </a:solidFill>
                <a:latin typeface="DM Sans"/>
                <a:sym typeface="DM Sans"/>
              </a:rPr>
              <a:t>On the left, we calculate the expectation of profit, E(P).</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dirty="0">
                <a:solidFill>
                  <a:schemeClr val="dk2"/>
                </a:solidFill>
                <a:latin typeface="DM Sans"/>
                <a:sym typeface="DM Sans"/>
              </a:rPr>
              <a:t>Optimal number of gallons is </a:t>
            </a:r>
            <a:r>
              <a:rPr lang="en-US" sz="1600" b="1" dirty="0">
                <a:solidFill>
                  <a:schemeClr val="dk2"/>
                </a:solidFill>
                <a:latin typeface="DM Sans"/>
                <a:sym typeface="DM Sans"/>
              </a:rPr>
              <a:t>425 gallons per week.</a:t>
            </a:r>
          </a:p>
          <a:p>
            <a:pPr>
              <a:buClr>
                <a:schemeClr val="dk2"/>
              </a:buClr>
              <a:buSzPts val="1400"/>
            </a:pPr>
            <a:endParaRPr lang="en-US" sz="1600" b="1" dirty="0">
              <a:solidFill>
                <a:schemeClr val="dk2"/>
              </a:solidFill>
              <a:latin typeface="DM Sans"/>
              <a:sym typeface="DM Sans"/>
            </a:endParaRPr>
          </a:p>
          <a:p>
            <a:pPr>
              <a:buClr>
                <a:schemeClr val="dk2"/>
              </a:buClr>
              <a:buSzPts val="1400"/>
            </a:pPr>
            <a:r>
              <a:rPr lang="en-US" sz="1600" b="1" dirty="0">
                <a:solidFill>
                  <a:schemeClr val="dk2"/>
                </a:solidFill>
                <a:latin typeface="DM Sans"/>
                <a:sym typeface="DM Sans"/>
              </a:rPr>
              <a:t>Therefore, optimal profit by Amour du Jour = $70312 per week</a:t>
            </a:r>
          </a:p>
        </p:txBody>
      </p:sp>
      <p:pic>
        <p:nvPicPr>
          <p:cNvPr id="3" name="Picture 2">
            <a:extLst>
              <a:ext uri="{FF2B5EF4-FFF2-40B4-BE49-F238E27FC236}">
                <a16:creationId xmlns:a16="http://schemas.microsoft.com/office/drawing/2014/main" id="{6BADCC0F-8F78-4B4E-5CA9-7100991D94AA}"/>
              </a:ext>
            </a:extLst>
          </p:cNvPr>
          <p:cNvPicPr>
            <a:picLocks noChangeAspect="1"/>
          </p:cNvPicPr>
          <p:nvPr/>
        </p:nvPicPr>
        <p:blipFill>
          <a:blip r:embed="rId3"/>
          <a:stretch>
            <a:fillRect/>
          </a:stretch>
        </p:blipFill>
        <p:spPr>
          <a:xfrm>
            <a:off x="719999" y="935719"/>
            <a:ext cx="5338623" cy="3943060"/>
          </a:xfrm>
          <a:prstGeom prst="rect">
            <a:avLst/>
          </a:prstGeom>
        </p:spPr>
      </p:pic>
    </p:spTree>
    <p:extLst>
      <p:ext uri="{BB962C8B-B14F-4D97-AF65-F5344CB8AC3E}">
        <p14:creationId xmlns:p14="http://schemas.microsoft.com/office/powerpoint/2010/main" val="1535345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54"/>
        <p:cNvGrpSpPr/>
        <p:nvPr/>
      </p:nvGrpSpPr>
      <p:grpSpPr>
        <a:xfrm>
          <a:off x="0" y="0"/>
          <a:ext cx="0" cy="0"/>
          <a:chOff x="0" y="0"/>
          <a:chExt cx="0" cy="0"/>
        </a:xfrm>
      </p:grpSpPr>
      <p:sp>
        <p:nvSpPr>
          <p:cNvPr id="4" name="Title 3">
            <a:extLst>
              <a:ext uri="{FF2B5EF4-FFF2-40B4-BE49-F238E27FC236}">
                <a16:creationId xmlns:a16="http://schemas.microsoft.com/office/drawing/2014/main" id="{BEA59401-1E8D-E472-DB2B-9DB6A2A4523B}"/>
              </a:ext>
            </a:extLst>
          </p:cNvPr>
          <p:cNvSpPr>
            <a:spLocks noGrp="1"/>
          </p:cNvSpPr>
          <p:nvPr>
            <p:ph type="title"/>
          </p:nvPr>
        </p:nvSpPr>
        <p:spPr>
          <a:xfrm>
            <a:off x="3099980" y="2228749"/>
            <a:ext cx="2944039" cy="572700"/>
          </a:xfrm>
        </p:spPr>
        <p:txBody>
          <a:bodyPr/>
          <a:lstStyle/>
          <a:p>
            <a:r>
              <a:rPr lang="en-US" dirty="0"/>
              <a:t>Thank you!</a:t>
            </a:r>
          </a:p>
        </p:txBody>
      </p:sp>
    </p:spTree>
    <p:extLst>
      <p:ext uri="{BB962C8B-B14F-4D97-AF65-F5344CB8AC3E}">
        <p14:creationId xmlns:p14="http://schemas.microsoft.com/office/powerpoint/2010/main" val="43138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96"/>
        <p:cNvGrpSpPr/>
        <p:nvPr/>
      </p:nvGrpSpPr>
      <p:grpSpPr>
        <a:xfrm>
          <a:off x="0" y="0"/>
          <a:ext cx="0" cy="0"/>
          <a:chOff x="0" y="0"/>
          <a:chExt cx="0" cy="0"/>
        </a:xfrm>
      </p:grpSpPr>
      <p:sp>
        <p:nvSpPr>
          <p:cNvPr id="10497" name="Google Shape;10497;p46"/>
          <p:cNvSpPr txBox="1">
            <a:spLocks noGrp="1"/>
          </p:cNvSpPr>
          <p:nvPr>
            <p:ph type="title"/>
          </p:nvPr>
        </p:nvSpPr>
        <p:spPr>
          <a:xfrm>
            <a:off x="759805" y="562805"/>
            <a:ext cx="3385800" cy="118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Goal</a:t>
            </a:r>
            <a:endParaRPr dirty="0"/>
          </a:p>
        </p:txBody>
      </p:sp>
      <p:sp>
        <p:nvSpPr>
          <p:cNvPr id="10498" name="Google Shape;10498;p46"/>
          <p:cNvSpPr txBox="1">
            <a:spLocks noGrp="1"/>
          </p:cNvSpPr>
          <p:nvPr>
            <p:ph type="subTitle" idx="1"/>
          </p:nvPr>
        </p:nvSpPr>
        <p:spPr>
          <a:xfrm>
            <a:off x="637503" y="1749305"/>
            <a:ext cx="3812147" cy="22367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Amber has recently faced quite a reduced number of customers due to the Corona pandemic. The restaurateur and owner, Vijay Bist’s goal is  to maximize Amber’s profits from sales.</a:t>
            </a:r>
          </a:p>
        </p:txBody>
      </p:sp>
      <p:pic>
        <p:nvPicPr>
          <p:cNvPr id="10499" name="Google Shape;10499;p46"/>
          <p:cNvPicPr preferRelativeResize="0"/>
          <p:nvPr/>
        </p:nvPicPr>
        <p:blipFill rotWithShape="1">
          <a:blip r:embed="rId3">
            <a:alphaModFix/>
          </a:blip>
          <a:srcRect l="15276" r="1473"/>
          <a:stretch/>
        </p:blipFill>
        <p:spPr>
          <a:xfrm>
            <a:off x="4602856" y="1223879"/>
            <a:ext cx="3665700" cy="2476800"/>
          </a:xfrm>
          <a:prstGeom prst="round2DiagRect">
            <a:avLst>
              <a:gd name="adj1" fmla="val 0"/>
              <a:gd name="adj2" fmla="val 50000"/>
            </a:avLst>
          </a:prstGeom>
          <a:noFill/>
          <a:ln>
            <a:noFill/>
          </a:ln>
        </p:spPr>
      </p:pic>
      <p:grpSp>
        <p:nvGrpSpPr>
          <p:cNvPr id="10500" name="Google Shape;10500;p46"/>
          <p:cNvGrpSpPr/>
          <p:nvPr/>
        </p:nvGrpSpPr>
        <p:grpSpPr>
          <a:xfrm rot="-1732166" flipH="1">
            <a:off x="6274565" y="-665247"/>
            <a:ext cx="2677796" cy="2016611"/>
            <a:chOff x="4218650" y="2045225"/>
            <a:chExt cx="1184825" cy="892275"/>
          </a:xfrm>
        </p:grpSpPr>
        <p:sp>
          <p:nvSpPr>
            <p:cNvPr id="10501" name="Google Shape;10501;p46"/>
            <p:cNvSpPr/>
            <p:nvPr/>
          </p:nvSpPr>
          <p:spPr>
            <a:xfrm>
              <a:off x="4218650" y="2045225"/>
              <a:ext cx="1184825" cy="892275"/>
            </a:xfrm>
            <a:custGeom>
              <a:avLst/>
              <a:gdLst/>
              <a:ahLst/>
              <a:cxnLst/>
              <a:rect l="l" t="t" r="r" b="b"/>
              <a:pathLst>
                <a:path w="47393" h="35691" extrusionOk="0">
                  <a:moveTo>
                    <a:pt x="33712" y="1"/>
                  </a:moveTo>
                  <a:cubicBezTo>
                    <a:pt x="33522" y="1"/>
                    <a:pt x="33430" y="292"/>
                    <a:pt x="33639" y="350"/>
                  </a:cubicBezTo>
                  <a:cubicBezTo>
                    <a:pt x="36952" y="1305"/>
                    <a:pt x="40130" y="2815"/>
                    <a:pt x="42944" y="4805"/>
                  </a:cubicBezTo>
                  <a:cubicBezTo>
                    <a:pt x="44371" y="5816"/>
                    <a:pt x="46135" y="7060"/>
                    <a:pt x="46561" y="8870"/>
                  </a:cubicBezTo>
                  <a:cubicBezTo>
                    <a:pt x="46737" y="9612"/>
                    <a:pt x="46670" y="10447"/>
                    <a:pt x="46291" y="11119"/>
                  </a:cubicBezTo>
                  <a:cubicBezTo>
                    <a:pt x="45875" y="11854"/>
                    <a:pt x="45167" y="12150"/>
                    <a:pt x="44371" y="12300"/>
                  </a:cubicBezTo>
                  <a:cubicBezTo>
                    <a:pt x="43620" y="12447"/>
                    <a:pt x="42798" y="12516"/>
                    <a:pt x="42172" y="13009"/>
                  </a:cubicBezTo>
                  <a:cubicBezTo>
                    <a:pt x="41800" y="13302"/>
                    <a:pt x="41547" y="13724"/>
                    <a:pt x="41420" y="14180"/>
                  </a:cubicBezTo>
                  <a:cubicBezTo>
                    <a:pt x="41151" y="15158"/>
                    <a:pt x="41347" y="16219"/>
                    <a:pt x="41397" y="17214"/>
                  </a:cubicBezTo>
                  <a:cubicBezTo>
                    <a:pt x="41450" y="18272"/>
                    <a:pt x="41374" y="19523"/>
                    <a:pt x="40286" y="20048"/>
                  </a:cubicBezTo>
                  <a:cubicBezTo>
                    <a:pt x="39761" y="20301"/>
                    <a:pt x="39191" y="20334"/>
                    <a:pt x="38615" y="20334"/>
                  </a:cubicBezTo>
                  <a:cubicBezTo>
                    <a:pt x="38408" y="20334"/>
                    <a:pt x="38200" y="20330"/>
                    <a:pt x="37993" y="20330"/>
                  </a:cubicBezTo>
                  <a:cubicBezTo>
                    <a:pt x="37414" y="20330"/>
                    <a:pt x="36842" y="20363"/>
                    <a:pt x="36314" y="20617"/>
                  </a:cubicBezTo>
                  <a:cubicBezTo>
                    <a:pt x="35010" y="21239"/>
                    <a:pt x="34976" y="22846"/>
                    <a:pt x="35209" y="24081"/>
                  </a:cubicBezTo>
                  <a:cubicBezTo>
                    <a:pt x="35369" y="24942"/>
                    <a:pt x="35642" y="25834"/>
                    <a:pt x="35499" y="26719"/>
                  </a:cubicBezTo>
                  <a:cubicBezTo>
                    <a:pt x="35379" y="27461"/>
                    <a:pt x="34847" y="28279"/>
                    <a:pt x="34051" y="28392"/>
                  </a:cubicBezTo>
                  <a:cubicBezTo>
                    <a:pt x="33992" y="28401"/>
                    <a:pt x="33934" y="28404"/>
                    <a:pt x="33877" y="28404"/>
                  </a:cubicBezTo>
                  <a:cubicBezTo>
                    <a:pt x="33180" y="28404"/>
                    <a:pt x="32676" y="27810"/>
                    <a:pt x="32252" y="27318"/>
                  </a:cubicBezTo>
                  <a:cubicBezTo>
                    <a:pt x="31829" y="26832"/>
                    <a:pt x="31407" y="26343"/>
                    <a:pt x="30788" y="26110"/>
                  </a:cubicBezTo>
                  <a:cubicBezTo>
                    <a:pt x="30467" y="25990"/>
                    <a:pt x="30136" y="25935"/>
                    <a:pt x="29805" y="25935"/>
                  </a:cubicBezTo>
                  <a:cubicBezTo>
                    <a:pt x="28836" y="25935"/>
                    <a:pt x="27875" y="26409"/>
                    <a:pt x="27215" y="27111"/>
                  </a:cubicBezTo>
                  <a:cubicBezTo>
                    <a:pt x="26110" y="28286"/>
                    <a:pt x="25718" y="29903"/>
                    <a:pt x="25415" y="31436"/>
                  </a:cubicBezTo>
                  <a:cubicBezTo>
                    <a:pt x="25219" y="32440"/>
                    <a:pt x="24868" y="35515"/>
                    <a:pt x="23426" y="35515"/>
                  </a:cubicBezTo>
                  <a:cubicBezTo>
                    <a:pt x="23229" y="35515"/>
                    <a:pt x="23011" y="35458"/>
                    <a:pt x="22770" y="35329"/>
                  </a:cubicBezTo>
                  <a:cubicBezTo>
                    <a:pt x="22075" y="34956"/>
                    <a:pt x="21669" y="34201"/>
                    <a:pt x="21379" y="33502"/>
                  </a:cubicBezTo>
                  <a:cubicBezTo>
                    <a:pt x="21000" y="32591"/>
                    <a:pt x="20817" y="31609"/>
                    <a:pt x="20837" y="30625"/>
                  </a:cubicBezTo>
                  <a:cubicBezTo>
                    <a:pt x="20857" y="29773"/>
                    <a:pt x="21007" y="28915"/>
                    <a:pt x="20864" y="28066"/>
                  </a:cubicBezTo>
                  <a:cubicBezTo>
                    <a:pt x="20744" y="27388"/>
                    <a:pt x="20461" y="26749"/>
                    <a:pt x="20035" y="26207"/>
                  </a:cubicBezTo>
                  <a:cubicBezTo>
                    <a:pt x="19157" y="25062"/>
                    <a:pt x="17783" y="24340"/>
                    <a:pt x="16399" y="24011"/>
                  </a:cubicBezTo>
                  <a:cubicBezTo>
                    <a:pt x="15743" y="23855"/>
                    <a:pt x="15074" y="23792"/>
                    <a:pt x="14402" y="23792"/>
                  </a:cubicBezTo>
                  <a:cubicBezTo>
                    <a:pt x="13427" y="23792"/>
                    <a:pt x="12446" y="23924"/>
                    <a:pt x="11492" y="24094"/>
                  </a:cubicBezTo>
                  <a:cubicBezTo>
                    <a:pt x="9531" y="24442"/>
                    <a:pt x="7460" y="24985"/>
                    <a:pt x="5436" y="24985"/>
                  </a:cubicBezTo>
                  <a:cubicBezTo>
                    <a:pt x="4227" y="24985"/>
                    <a:pt x="3035" y="24792"/>
                    <a:pt x="1894" y="24247"/>
                  </a:cubicBezTo>
                  <a:cubicBezTo>
                    <a:pt x="1208" y="23918"/>
                    <a:pt x="606" y="23492"/>
                    <a:pt x="110" y="22913"/>
                  </a:cubicBezTo>
                  <a:cubicBezTo>
                    <a:pt x="99" y="22901"/>
                    <a:pt x="86" y="22897"/>
                    <a:pt x="74" y="22897"/>
                  </a:cubicBezTo>
                  <a:cubicBezTo>
                    <a:pt x="35" y="22897"/>
                    <a:pt x="0" y="22943"/>
                    <a:pt x="31" y="22983"/>
                  </a:cubicBezTo>
                  <a:lnTo>
                    <a:pt x="24" y="22983"/>
                  </a:lnTo>
                  <a:cubicBezTo>
                    <a:pt x="1404" y="24636"/>
                    <a:pt x="3438" y="25156"/>
                    <a:pt x="5498" y="25156"/>
                  </a:cubicBezTo>
                  <a:cubicBezTo>
                    <a:pt x="6477" y="25156"/>
                    <a:pt x="7462" y="25038"/>
                    <a:pt x="8384" y="24869"/>
                  </a:cubicBezTo>
                  <a:cubicBezTo>
                    <a:pt x="10345" y="24509"/>
                    <a:pt x="12432" y="23947"/>
                    <a:pt x="14446" y="23947"/>
                  </a:cubicBezTo>
                  <a:cubicBezTo>
                    <a:pt x="15947" y="23947"/>
                    <a:pt x="17409" y="24260"/>
                    <a:pt x="18748" y="25202"/>
                  </a:cubicBezTo>
                  <a:cubicBezTo>
                    <a:pt x="19403" y="25658"/>
                    <a:pt x="19969" y="26250"/>
                    <a:pt x="20328" y="26965"/>
                  </a:cubicBezTo>
                  <a:cubicBezTo>
                    <a:pt x="20754" y="27810"/>
                    <a:pt x="20780" y="28708"/>
                    <a:pt x="20717" y="29633"/>
                  </a:cubicBezTo>
                  <a:cubicBezTo>
                    <a:pt x="20594" y="31353"/>
                    <a:pt x="20734" y="33126"/>
                    <a:pt x="21732" y="34597"/>
                  </a:cubicBezTo>
                  <a:cubicBezTo>
                    <a:pt x="22055" y="35076"/>
                    <a:pt x="22520" y="35548"/>
                    <a:pt x="23113" y="35665"/>
                  </a:cubicBezTo>
                  <a:cubicBezTo>
                    <a:pt x="23199" y="35682"/>
                    <a:pt x="23285" y="35690"/>
                    <a:pt x="23368" y="35690"/>
                  </a:cubicBezTo>
                  <a:cubicBezTo>
                    <a:pt x="23959" y="35690"/>
                    <a:pt x="24447" y="35276"/>
                    <a:pt x="24736" y="34757"/>
                  </a:cubicBezTo>
                  <a:cubicBezTo>
                    <a:pt x="25152" y="34021"/>
                    <a:pt x="25308" y="33143"/>
                    <a:pt x="25468" y="32321"/>
                  </a:cubicBezTo>
                  <a:cubicBezTo>
                    <a:pt x="25648" y="31406"/>
                    <a:pt x="25794" y="30485"/>
                    <a:pt x="26077" y="29597"/>
                  </a:cubicBezTo>
                  <a:cubicBezTo>
                    <a:pt x="26579" y="28010"/>
                    <a:pt x="27611" y="26413"/>
                    <a:pt x="29387" y="26147"/>
                  </a:cubicBezTo>
                  <a:cubicBezTo>
                    <a:pt x="29530" y="26125"/>
                    <a:pt x="29672" y="26114"/>
                    <a:pt x="29812" y="26114"/>
                  </a:cubicBezTo>
                  <a:cubicBezTo>
                    <a:pt x="30487" y="26114"/>
                    <a:pt x="31120" y="26365"/>
                    <a:pt x="31613" y="26859"/>
                  </a:cubicBezTo>
                  <a:cubicBezTo>
                    <a:pt x="32079" y="27324"/>
                    <a:pt x="32425" y="27917"/>
                    <a:pt x="32964" y="28309"/>
                  </a:cubicBezTo>
                  <a:cubicBezTo>
                    <a:pt x="33266" y="28529"/>
                    <a:pt x="33575" y="28625"/>
                    <a:pt x="33872" y="28625"/>
                  </a:cubicBezTo>
                  <a:cubicBezTo>
                    <a:pt x="34748" y="28625"/>
                    <a:pt x="35519" y="27794"/>
                    <a:pt x="35715" y="26865"/>
                  </a:cubicBezTo>
                  <a:cubicBezTo>
                    <a:pt x="36061" y="25218"/>
                    <a:pt x="34910" y="23608"/>
                    <a:pt x="35412" y="21958"/>
                  </a:cubicBezTo>
                  <a:cubicBezTo>
                    <a:pt x="35944" y="20211"/>
                    <a:pt x="37884" y="20614"/>
                    <a:pt x="39288" y="20494"/>
                  </a:cubicBezTo>
                  <a:cubicBezTo>
                    <a:pt x="40426" y="20398"/>
                    <a:pt x="41311" y="19789"/>
                    <a:pt x="41540" y="18641"/>
                  </a:cubicBezTo>
                  <a:cubicBezTo>
                    <a:pt x="41753" y="17570"/>
                    <a:pt x="41497" y="16465"/>
                    <a:pt x="41504" y="15384"/>
                  </a:cubicBezTo>
                  <a:cubicBezTo>
                    <a:pt x="41507" y="14872"/>
                    <a:pt x="41554" y="14330"/>
                    <a:pt x="41790" y="13867"/>
                  </a:cubicBezTo>
                  <a:cubicBezTo>
                    <a:pt x="42136" y="13202"/>
                    <a:pt x="42814" y="12922"/>
                    <a:pt x="43520" y="12799"/>
                  </a:cubicBezTo>
                  <a:cubicBezTo>
                    <a:pt x="44322" y="12659"/>
                    <a:pt x="45190" y="12636"/>
                    <a:pt x="45885" y="12160"/>
                  </a:cubicBezTo>
                  <a:cubicBezTo>
                    <a:pt x="46454" y="11774"/>
                    <a:pt x="46827" y="11159"/>
                    <a:pt x="46990" y="10497"/>
                  </a:cubicBezTo>
                  <a:cubicBezTo>
                    <a:pt x="47392" y="8827"/>
                    <a:pt x="46531" y="7286"/>
                    <a:pt x="45363" y="6149"/>
                  </a:cubicBezTo>
                  <a:cubicBezTo>
                    <a:pt x="44092" y="4908"/>
                    <a:pt x="42558" y="3883"/>
                    <a:pt x="41031" y="2982"/>
                  </a:cubicBezTo>
                  <a:cubicBezTo>
                    <a:pt x="39517" y="2087"/>
                    <a:pt x="37917" y="1345"/>
                    <a:pt x="36257" y="759"/>
                  </a:cubicBezTo>
                  <a:cubicBezTo>
                    <a:pt x="35435" y="473"/>
                    <a:pt x="34604" y="220"/>
                    <a:pt x="33762" y="7"/>
                  </a:cubicBezTo>
                  <a:cubicBezTo>
                    <a:pt x="33745" y="3"/>
                    <a:pt x="33728" y="1"/>
                    <a:pt x="33712" y="1"/>
                  </a:cubicBezTo>
                  <a:close/>
                </a:path>
              </a:pathLst>
            </a:custGeom>
            <a:solidFill>
              <a:srgbClr val="F7E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 name="Google Shape;10502;p46"/>
            <p:cNvSpPr/>
            <p:nvPr/>
          </p:nvSpPr>
          <p:spPr>
            <a:xfrm>
              <a:off x="4399900" y="2154325"/>
              <a:ext cx="793150" cy="575425"/>
            </a:xfrm>
            <a:custGeom>
              <a:avLst/>
              <a:gdLst/>
              <a:ahLst/>
              <a:cxnLst/>
              <a:rect l="l" t="t" r="r" b="b"/>
              <a:pathLst>
                <a:path w="31726" h="23017" extrusionOk="0">
                  <a:moveTo>
                    <a:pt x="23033" y="1"/>
                  </a:moveTo>
                  <a:cubicBezTo>
                    <a:pt x="22811" y="1"/>
                    <a:pt x="22756" y="369"/>
                    <a:pt x="22982" y="447"/>
                  </a:cubicBezTo>
                  <a:cubicBezTo>
                    <a:pt x="23458" y="617"/>
                    <a:pt x="23917" y="843"/>
                    <a:pt x="24343" y="1113"/>
                  </a:cubicBezTo>
                  <a:cubicBezTo>
                    <a:pt x="24769" y="1379"/>
                    <a:pt x="25211" y="1605"/>
                    <a:pt x="25614" y="1901"/>
                  </a:cubicBezTo>
                  <a:cubicBezTo>
                    <a:pt x="26422" y="2493"/>
                    <a:pt x="27207" y="3089"/>
                    <a:pt x="27893" y="3824"/>
                  </a:cubicBezTo>
                  <a:cubicBezTo>
                    <a:pt x="29130" y="5148"/>
                    <a:pt x="30168" y="6778"/>
                    <a:pt x="30514" y="8582"/>
                  </a:cubicBezTo>
                  <a:cubicBezTo>
                    <a:pt x="30664" y="9367"/>
                    <a:pt x="30714" y="10225"/>
                    <a:pt x="30514" y="11007"/>
                  </a:cubicBezTo>
                  <a:cubicBezTo>
                    <a:pt x="30404" y="11433"/>
                    <a:pt x="30245" y="11845"/>
                    <a:pt x="30005" y="12218"/>
                  </a:cubicBezTo>
                  <a:cubicBezTo>
                    <a:pt x="29696" y="12697"/>
                    <a:pt x="29203" y="13173"/>
                    <a:pt x="28638" y="13302"/>
                  </a:cubicBezTo>
                  <a:cubicBezTo>
                    <a:pt x="28185" y="13402"/>
                    <a:pt x="27743" y="13419"/>
                    <a:pt x="27307" y="13602"/>
                  </a:cubicBezTo>
                  <a:cubicBezTo>
                    <a:pt x="26928" y="13765"/>
                    <a:pt x="26582" y="13991"/>
                    <a:pt x="26279" y="14274"/>
                  </a:cubicBezTo>
                  <a:cubicBezTo>
                    <a:pt x="25694" y="14826"/>
                    <a:pt x="25281" y="15568"/>
                    <a:pt x="25178" y="16370"/>
                  </a:cubicBezTo>
                  <a:cubicBezTo>
                    <a:pt x="25071" y="17188"/>
                    <a:pt x="25464" y="18376"/>
                    <a:pt x="24765" y="19011"/>
                  </a:cubicBezTo>
                  <a:cubicBezTo>
                    <a:pt x="24526" y="19229"/>
                    <a:pt x="24211" y="19319"/>
                    <a:pt x="23893" y="19319"/>
                  </a:cubicBezTo>
                  <a:cubicBezTo>
                    <a:pt x="23716" y="19319"/>
                    <a:pt x="23537" y="19291"/>
                    <a:pt x="23371" y="19241"/>
                  </a:cubicBezTo>
                  <a:cubicBezTo>
                    <a:pt x="22849" y="19085"/>
                    <a:pt x="22570" y="18702"/>
                    <a:pt x="22194" y="18346"/>
                  </a:cubicBezTo>
                  <a:cubicBezTo>
                    <a:pt x="21856" y="18027"/>
                    <a:pt x="21453" y="17906"/>
                    <a:pt x="21036" y="17906"/>
                  </a:cubicBezTo>
                  <a:cubicBezTo>
                    <a:pt x="20637" y="17906"/>
                    <a:pt x="20224" y="18017"/>
                    <a:pt x="19842" y="18170"/>
                  </a:cubicBezTo>
                  <a:cubicBezTo>
                    <a:pt x="19003" y="18509"/>
                    <a:pt x="18198" y="19061"/>
                    <a:pt x="17742" y="19863"/>
                  </a:cubicBezTo>
                  <a:cubicBezTo>
                    <a:pt x="17479" y="20329"/>
                    <a:pt x="17413" y="20811"/>
                    <a:pt x="17277" y="21317"/>
                  </a:cubicBezTo>
                  <a:cubicBezTo>
                    <a:pt x="17217" y="21540"/>
                    <a:pt x="17153" y="21776"/>
                    <a:pt x="17007" y="21962"/>
                  </a:cubicBezTo>
                  <a:cubicBezTo>
                    <a:pt x="16901" y="22095"/>
                    <a:pt x="16658" y="22285"/>
                    <a:pt x="16488" y="22325"/>
                  </a:cubicBezTo>
                  <a:cubicBezTo>
                    <a:pt x="16462" y="22331"/>
                    <a:pt x="16437" y="22334"/>
                    <a:pt x="16412" y="22334"/>
                  </a:cubicBezTo>
                  <a:cubicBezTo>
                    <a:pt x="16045" y="22334"/>
                    <a:pt x="15775" y="21681"/>
                    <a:pt x="15713" y="21413"/>
                  </a:cubicBezTo>
                  <a:cubicBezTo>
                    <a:pt x="15590" y="20884"/>
                    <a:pt x="15603" y="20312"/>
                    <a:pt x="15580" y="19773"/>
                  </a:cubicBezTo>
                  <a:cubicBezTo>
                    <a:pt x="15537" y="18835"/>
                    <a:pt x="15453" y="17790"/>
                    <a:pt x="14781" y="17065"/>
                  </a:cubicBezTo>
                  <a:cubicBezTo>
                    <a:pt x="14166" y="16400"/>
                    <a:pt x="13228" y="16170"/>
                    <a:pt x="12356" y="16114"/>
                  </a:cubicBezTo>
                  <a:cubicBezTo>
                    <a:pt x="12202" y="16104"/>
                    <a:pt x="12048" y="16099"/>
                    <a:pt x="11895" y="16099"/>
                  </a:cubicBezTo>
                  <a:cubicBezTo>
                    <a:pt x="10119" y="16099"/>
                    <a:pt x="8417" y="16731"/>
                    <a:pt x="6680" y="17019"/>
                  </a:cubicBezTo>
                  <a:cubicBezTo>
                    <a:pt x="6184" y="17100"/>
                    <a:pt x="5680" y="17153"/>
                    <a:pt x="5177" y="17153"/>
                  </a:cubicBezTo>
                  <a:cubicBezTo>
                    <a:pt x="4658" y="17153"/>
                    <a:pt x="4141" y="17097"/>
                    <a:pt x="3636" y="16959"/>
                  </a:cubicBezTo>
                  <a:cubicBezTo>
                    <a:pt x="2658" y="16689"/>
                    <a:pt x="1770" y="16167"/>
                    <a:pt x="1055" y="15445"/>
                  </a:cubicBezTo>
                  <a:cubicBezTo>
                    <a:pt x="699" y="15082"/>
                    <a:pt x="393" y="14676"/>
                    <a:pt x="146" y="14237"/>
                  </a:cubicBezTo>
                  <a:cubicBezTo>
                    <a:pt x="132" y="14213"/>
                    <a:pt x="109" y="14202"/>
                    <a:pt x="87" y="14202"/>
                  </a:cubicBezTo>
                  <a:cubicBezTo>
                    <a:pt x="43" y="14202"/>
                    <a:pt x="0" y="14243"/>
                    <a:pt x="27" y="14294"/>
                  </a:cubicBezTo>
                  <a:lnTo>
                    <a:pt x="23" y="14294"/>
                  </a:lnTo>
                  <a:cubicBezTo>
                    <a:pt x="948" y="15977"/>
                    <a:pt x="2675" y="17142"/>
                    <a:pt x="4591" y="17335"/>
                  </a:cubicBezTo>
                  <a:cubicBezTo>
                    <a:pt x="4822" y="17358"/>
                    <a:pt x="5051" y="17368"/>
                    <a:pt x="5281" y="17368"/>
                  </a:cubicBezTo>
                  <a:cubicBezTo>
                    <a:pt x="7074" y="17368"/>
                    <a:pt x="8825" y="16728"/>
                    <a:pt x="10586" y="16460"/>
                  </a:cubicBezTo>
                  <a:cubicBezTo>
                    <a:pt x="11042" y="16390"/>
                    <a:pt x="11519" y="16340"/>
                    <a:pt x="11994" y="16340"/>
                  </a:cubicBezTo>
                  <a:cubicBezTo>
                    <a:pt x="12608" y="16340"/>
                    <a:pt x="13219" y="16423"/>
                    <a:pt x="13780" y="16656"/>
                  </a:cubicBezTo>
                  <a:cubicBezTo>
                    <a:pt x="15057" y="17185"/>
                    <a:pt x="15297" y="18449"/>
                    <a:pt x="15340" y="19697"/>
                  </a:cubicBezTo>
                  <a:cubicBezTo>
                    <a:pt x="15367" y="20575"/>
                    <a:pt x="15274" y="21676"/>
                    <a:pt x="15833" y="22425"/>
                  </a:cubicBezTo>
                  <a:cubicBezTo>
                    <a:pt x="16052" y="22724"/>
                    <a:pt x="16418" y="22960"/>
                    <a:pt x="16787" y="23010"/>
                  </a:cubicBezTo>
                  <a:cubicBezTo>
                    <a:pt x="16820" y="23015"/>
                    <a:pt x="16852" y="23017"/>
                    <a:pt x="16884" y="23017"/>
                  </a:cubicBezTo>
                  <a:cubicBezTo>
                    <a:pt x="17330" y="23017"/>
                    <a:pt x="17748" y="22599"/>
                    <a:pt x="17962" y="22242"/>
                  </a:cubicBezTo>
                  <a:cubicBezTo>
                    <a:pt x="18251" y="21753"/>
                    <a:pt x="18308" y="21170"/>
                    <a:pt x="18454" y="20632"/>
                  </a:cubicBezTo>
                  <a:cubicBezTo>
                    <a:pt x="18584" y="20166"/>
                    <a:pt x="18777" y="19727"/>
                    <a:pt x="19066" y="19337"/>
                  </a:cubicBezTo>
                  <a:cubicBezTo>
                    <a:pt x="19495" y="18764"/>
                    <a:pt x="20335" y="18207"/>
                    <a:pt x="21113" y="18207"/>
                  </a:cubicBezTo>
                  <a:cubicBezTo>
                    <a:pt x="21422" y="18207"/>
                    <a:pt x="21721" y="18295"/>
                    <a:pt x="21981" y="18506"/>
                  </a:cubicBezTo>
                  <a:cubicBezTo>
                    <a:pt x="22337" y="18795"/>
                    <a:pt x="22600" y="19168"/>
                    <a:pt x="23015" y="19381"/>
                  </a:cubicBezTo>
                  <a:cubicBezTo>
                    <a:pt x="23297" y="19525"/>
                    <a:pt x="23608" y="19599"/>
                    <a:pt x="23922" y="19599"/>
                  </a:cubicBezTo>
                  <a:cubicBezTo>
                    <a:pt x="24028" y="19599"/>
                    <a:pt x="24134" y="19590"/>
                    <a:pt x="24240" y="19574"/>
                  </a:cubicBezTo>
                  <a:cubicBezTo>
                    <a:pt x="25121" y="19421"/>
                    <a:pt x="25484" y="18642"/>
                    <a:pt x="25491" y="17817"/>
                  </a:cubicBezTo>
                  <a:cubicBezTo>
                    <a:pt x="25494" y="17358"/>
                    <a:pt x="25427" y="16902"/>
                    <a:pt x="25477" y="16443"/>
                  </a:cubicBezTo>
                  <a:cubicBezTo>
                    <a:pt x="25534" y="15961"/>
                    <a:pt x="25704" y="15498"/>
                    <a:pt x="25973" y="15092"/>
                  </a:cubicBezTo>
                  <a:cubicBezTo>
                    <a:pt x="26529" y="14234"/>
                    <a:pt x="27460" y="13688"/>
                    <a:pt x="28485" y="13622"/>
                  </a:cubicBezTo>
                  <a:cubicBezTo>
                    <a:pt x="29047" y="13585"/>
                    <a:pt x="29556" y="13539"/>
                    <a:pt x="30025" y="13203"/>
                  </a:cubicBezTo>
                  <a:cubicBezTo>
                    <a:pt x="30438" y="12903"/>
                    <a:pt x="30774" y="12487"/>
                    <a:pt x="31030" y="12048"/>
                  </a:cubicBezTo>
                  <a:cubicBezTo>
                    <a:pt x="31476" y="11276"/>
                    <a:pt x="31725" y="10338"/>
                    <a:pt x="31695" y="9443"/>
                  </a:cubicBezTo>
                  <a:cubicBezTo>
                    <a:pt x="31619" y="7487"/>
                    <a:pt x="30767" y="5664"/>
                    <a:pt x="29599" y="4124"/>
                  </a:cubicBezTo>
                  <a:cubicBezTo>
                    <a:pt x="28352" y="2483"/>
                    <a:pt x="26595" y="880"/>
                    <a:pt x="24556" y="334"/>
                  </a:cubicBezTo>
                  <a:cubicBezTo>
                    <a:pt x="24070" y="204"/>
                    <a:pt x="23571" y="101"/>
                    <a:pt x="23075" y="5"/>
                  </a:cubicBezTo>
                  <a:cubicBezTo>
                    <a:pt x="23061" y="2"/>
                    <a:pt x="23047" y="1"/>
                    <a:pt x="23033" y="1"/>
                  </a:cubicBezTo>
                  <a:close/>
                </a:path>
              </a:pathLst>
            </a:custGeom>
            <a:solidFill>
              <a:srgbClr val="F7E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3" name="Google Shape;10503;p46"/>
            <p:cNvSpPr/>
            <p:nvPr/>
          </p:nvSpPr>
          <p:spPr>
            <a:xfrm>
              <a:off x="4598275" y="2294925"/>
              <a:ext cx="443650" cy="252450"/>
            </a:xfrm>
            <a:custGeom>
              <a:avLst/>
              <a:gdLst/>
              <a:ahLst/>
              <a:cxnLst/>
              <a:rect l="l" t="t" r="r" b="b"/>
              <a:pathLst>
                <a:path w="17746" h="10098" extrusionOk="0">
                  <a:moveTo>
                    <a:pt x="12843" y="1"/>
                  </a:moveTo>
                  <a:cubicBezTo>
                    <a:pt x="12753" y="1"/>
                    <a:pt x="12669" y="119"/>
                    <a:pt x="12748" y="193"/>
                  </a:cubicBezTo>
                  <a:cubicBezTo>
                    <a:pt x="14059" y="1401"/>
                    <a:pt x="16518" y="2089"/>
                    <a:pt x="16810" y="4109"/>
                  </a:cubicBezTo>
                  <a:cubicBezTo>
                    <a:pt x="16933" y="4954"/>
                    <a:pt x="16458" y="5656"/>
                    <a:pt x="15736" y="6052"/>
                  </a:cubicBezTo>
                  <a:cubicBezTo>
                    <a:pt x="15370" y="6251"/>
                    <a:pt x="14977" y="6401"/>
                    <a:pt x="14571" y="6497"/>
                  </a:cubicBezTo>
                  <a:cubicBezTo>
                    <a:pt x="14119" y="6607"/>
                    <a:pt x="13627" y="6610"/>
                    <a:pt x="13221" y="6863"/>
                  </a:cubicBezTo>
                  <a:cubicBezTo>
                    <a:pt x="12485" y="7316"/>
                    <a:pt x="12642" y="8271"/>
                    <a:pt x="12316" y="8959"/>
                  </a:cubicBezTo>
                  <a:cubicBezTo>
                    <a:pt x="12093" y="9433"/>
                    <a:pt x="11637" y="9809"/>
                    <a:pt x="11104" y="9809"/>
                  </a:cubicBezTo>
                  <a:cubicBezTo>
                    <a:pt x="11071" y="9809"/>
                    <a:pt x="11038" y="9807"/>
                    <a:pt x="11005" y="9804"/>
                  </a:cubicBezTo>
                  <a:cubicBezTo>
                    <a:pt x="10373" y="9751"/>
                    <a:pt x="10137" y="9252"/>
                    <a:pt x="9960" y="8716"/>
                  </a:cubicBezTo>
                  <a:cubicBezTo>
                    <a:pt x="9721" y="7988"/>
                    <a:pt x="9245" y="7549"/>
                    <a:pt x="8457" y="7542"/>
                  </a:cubicBezTo>
                  <a:cubicBezTo>
                    <a:pt x="8449" y="7542"/>
                    <a:pt x="8441" y="7542"/>
                    <a:pt x="8433" y="7542"/>
                  </a:cubicBezTo>
                  <a:cubicBezTo>
                    <a:pt x="7644" y="7542"/>
                    <a:pt x="6919" y="7867"/>
                    <a:pt x="6171" y="8074"/>
                  </a:cubicBezTo>
                  <a:cubicBezTo>
                    <a:pt x="5546" y="8249"/>
                    <a:pt x="4874" y="8349"/>
                    <a:pt x="4206" y="8349"/>
                  </a:cubicBezTo>
                  <a:cubicBezTo>
                    <a:pt x="2535" y="8349"/>
                    <a:pt x="891" y="7727"/>
                    <a:pt x="93" y="6111"/>
                  </a:cubicBezTo>
                  <a:cubicBezTo>
                    <a:pt x="84" y="6096"/>
                    <a:pt x="70" y="6089"/>
                    <a:pt x="56" y="6089"/>
                  </a:cubicBezTo>
                  <a:cubicBezTo>
                    <a:pt x="28" y="6089"/>
                    <a:pt x="1" y="6116"/>
                    <a:pt x="16" y="6151"/>
                  </a:cubicBezTo>
                  <a:lnTo>
                    <a:pt x="16" y="6148"/>
                  </a:lnTo>
                  <a:cubicBezTo>
                    <a:pt x="783" y="7832"/>
                    <a:pt x="2575" y="8577"/>
                    <a:pt x="4332" y="8577"/>
                  </a:cubicBezTo>
                  <a:cubicBezTo>
                    <a:pt x="4512" y="8577"/>
                    <a:pt x="4692" y="8569"/>
                    <a:pt x="4870" y="8553"/>
                  </a:cubicBezTo>
                  <a:cubicBezTo>
                    <a:pt x="5878" y="8464"/>
                    <a:pt x="6790" y="8074"/>
                    <a:pt x="7771" y="7881"/>
                  </a:cubicBezTo>
                  <a:cubicBezTo>
                    <a:pt x="7980" y="7840"/>
                    <a:pt x="8204" y="7807"/>
                    <a:pt x="8425" y="7807"/>
                  </a:cubicBezTo>
                  <a:cubicBezTo>
                    <a:pt x="8654" y="7807"/>
                    <a:pt x="8881" y="7843"/>
                    <a:pt x="9085" y="7945"/>
                  </a:cubicBezTo>
                  <a:cubicBezTo>
                    <a:pt x="9614" y="8207"/>
                    <a:pt x="9658" y="8803"/>
                    <a:pt x="9874" y="9289"/>
                  </a:cubicBezTo>
                  <a:cubicBezTo>
                    <a:pt x="10114" y="9818"/>
                    <a:pt x="10635" y="10098"/>
                    <a:pt x="11171" y="10098"/>
                  </a:cubicBezTo>
                  <a:cubicBezTo>
                    <a:pt x="11454" y="10098"/>
                    <a:pt x="11741" y="10020"/>
                    <a:pt x="11993" y="9861"/>
                  </a:cubicBezTo>
                  <a:cubicBezTo>
                    <a:pt x="12362" y="9618"/>
                    <a:pt x="12645" y="9262"/>
                    <a:pt x="12792" y="8843"/>
                  </a:cubicBezTo>
                  <a:cubicBezTo>
                    <a:pt x="12935" y="8444"/>
                    <a:pt x="12911" y="7851"/>
                    <a:pt x="13234" y="7542"/>
                  </a:cubicBezTo>
                  <a:cubicBezTo>
                    <a:pt x="13444" y="7342"/>
                    <a:pt x="13750" y="7379"/>
                    <a:pt x="14016" y="7366"/>
                  </a:cubicBezTo>
                  <a:cubicBezTo>
                    <a:pt x="14269" y="7356"/>
                    <a:pt x="14518" y="7332"/>
                    <a:pt x="14764" y="7296"/>
                  </a:cubicBezTo>
                  <a:cubicBezTo>
                    <a:pt x="15237" y="7223"/>
                    <a:pt x="15696" y="7080"/>
                    <a:pt x="16122" y="6867"/>
                  </a:cubicBezTo>
                  <a:cubicBezTo>
                    <a:pt x="16953" y="6444"/>
                    <a:pt x="17625" y="5689"/>
                    <a:pt x="17682" y="4721"/>
                  </a:cubicBezTo>
                  <a:cubicBezTo>
                    <a:pt x="17745" y="3633"/>
                    <a:pt x="17017" y="2628"/>
                    <a:pt x="16202" y="1989"/>
                  </a:cubicBezTo>
                  <a:cubicBezTo>
                    <a:pt x="15187" y="1194"/>
                    <a:pt x="13943" y="775"/>
                    <a:pt x="12901" y="20"/>
                  </a:cubicBezTo>
                  <a:cubicBezTo>
                    <a:pt x="12883" y="7"/>
                    <a:pt x="12863" y="1"/>
                    <a:pt x="12843" y="1"/>
                  </a:cubicBezTo>
                  <a:close/>
                </a:path>
              </a:pathLst>
            </a:custGeom>
            <a:solidFill>
              <a:srgbClr val="F7E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78"/>
        <p:cNvGrpSpPr/>
        <p:nvPr/>
      </p:nvGrpSpPr>
      <p:grpSpPr>
        <a:xfrm>
          <a:off x="0" y="0"/>
          <a:ext cx="0" cy="0"/>
          <a:chOff x="0" y="0"/>
          <a:chExt cx="0" cy="0"/>
        </a:xfrm>
      </p:grpSpPr>
      <p:sp>
        <p:nvSpPr>
          <p:cNvPr id="10980" name="Google Shape;10980;p67"/>
          <p:cNvSpPr txBox="1">
            <a:spLocks noGrp="1"/>
          </p:cNvSpPr>
          <p:nvPr>
            <p:ph type="title" idx="2"/>
          </p:nvPr>
        </p:nvSpPr>
        <p:spPr>
          <a:xfrm>
            <a:off x="3091275" y="1090551"/>
            <a:ext cx="2961450" cy="76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a:t>
            </a:r>
            <a:r>
              <a:rPr lang="en" dirty="0"/>
              <a:t>art 1</a:t>
            </a:r>
            <a:endParaRPr dirty="0"/>
          </a:p>
        </p:txBody>
      </p:sp>
      <p:sp>
        <p:nvSpPr>
          <p:cNvPr id="10982" name="Google Shape;10982;p67"/>
          <p:cNvSpPr txBox="1">
            <a:spLocks noGrp="1"/>
          </p:cNvSpPr>
          <p:nvPr>
            <p:ph type="title"/>
          </p:nvPr>
        </p:nvSpPr>
        <p:spPr>
          <a:xfrm>
            <a:off x="1192800" y="2044989"/>
            <a:ext cx="6946648" cy="2243676"/>
          </a:xfrm>
          <a:prstGeom prst="rect">
            <a:avLst/>
          </a:prstGeom>
        </p:spPr>
        <p:txBody>
          <a:bodyPr spcFirstLastPara="1" wrap="square" lIns="91425" tIns="91425" rIns="91425" bIns="91425" anchor="t" anchorCtr="0">
            <a:noAutofit/>
          </a:bodyPr>
          <a:lstStyle/>
          <a:p>
            <a:r>
              <a:rPr lang="en-US" sz="4800" dirty="0">
                <a:solidFill>
                  <a:schemeClr val="lt2"/>
                </a:solidFill>
              </a:rPr>
              <a:t>Maximizing The Number of Exposures of Ads</a:t>
            </a:r>
          </a:p>
        </p:txBody>
      </p:sp>
    </p:spTree>
    <p:extLst>
      <p:ext uri="{BB962C8B-B14F-4D97-AF65-F5344CB8AC3E}">
        <p14:creationId xmlns:p14="http://schemas.microsoft.com/office/powerpoint/2010/main" val="2293670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38"/>
        <p:cNvGrpSpPr/>
        <p:nvPr/>
      </p:nvGrpSpPr>
      <p:grpSpPr>
        <a:xfrm>
          <a:off x="0" y="0"/>
          <a:ext cx="0" cy="0"/>
          <a:chOff x="0" y="0"/>
          <a:chExt cx="0" cy="0"/>
        </a:xfrm>
      </p:grpSpPr>
      <p:sp>
        <p:nvSpPr>
          <p:cNvPr id="10939" name="Google Shape;10939;p66"/>
          <p:cNvSpPr txBox="1">
            <a:spLocks noGrp="1"/>
          </p:cNvSpPr>
          <p:nvPr>
            <p:ph type="subTitle" idx="1"/>
          </p:nvPr>
        </p:nvSpPr>
        <p:spPr>
          <a:xfrm>
            <a:off x="1691382" y="1145025"/>
            <a:ext cx="3645600" cy="446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Medium 1</a:t>
            </a:r>
            <a:endParaRPr dirty="0"/>
          </a:p>
        </p:txBody>
      </p:sp>
      <p:sp>
        <p:nvSpPr>
          <p:cNvPr id="10940" name="Google Shape;10940;p66"/>
          <p:cNvSpPr txBox="1">
            <a:spLocks noGrp="1"/>
          </p:cNvSpPr>
          <p:nvPr>
            <p:ph type="subTitle" idx="2"/>
          </p:nvPr>
        </p:nvSpPr>
        <p:spPr>
          <a:xfrm>
            <a:off x="1691381" y="1591123"/>
            <a:ext cx="6589717" cy="6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Television commercials on Bay-Area based TV stations.</a:t>
            </a:r>
          </a:p>
        </p:txBody>
      </p:sp>
      <p:sp>
        <p:nvSpPr>
          <p:cNvPr id="10941" name="Google Shape;10941;p66"/>
          <p:cNvSpPr txBox="1">
            <a:spLocks noGrp="1"/>
          </p:cNvSpPr>
          <p:nvPr>
            <p:ph type="subTitle" idx="3"/>
          </p:nvPr>
        </p:nvSpPr>
        <p:spPr>
          <a:xfrm>
            <a:off x="1691323" y="2749779"/>
            <a:ext cx="6589718" cy="6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Advertisements in food and family-oriented magazines.</a:t>
            </a:r>
          </a:p>
        </p:txBody>
      </p:sp>
      <p:sp>
        <p:nvSpPr>
          <p:cNvPr id="10942" name="Google Shape;10942;p66"/>
          <p:cNvSpPr txBox="1">
            <a:spLocks noGrp="1"/>
          </p:cNvSpPr>
          <p:nvPr>
            <p:ph type="subTitle" idx="4"/>
          </p:nvPr>
        </p:nvSpPr>
        <p:spPr>
          <a:xfrm>
            <a:off x="1691323" y="3927599"/>
            <a:ext cx="6354817" cy="6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Advertisements in major newspapers.</a:t>
            </a:r>
          </a:p>
        </p:txBody>
      </p:sp>
      <p:sp>
        <p:nvSpPr>
          <p:cNvPr id="10943" name="Google Shape;10943;p66"/>
          <p:cNvSpPr txBox="1">
            <a:spLocks noGrp="1"/>
          </p:cNvSpPr>
          <p:nvPr>
            <p:ph type="subTitle" idx="6"/>
          </p:nvPr>
        </p:nvSpPr>
        <p:spPr>
          <a:xfrm>
            <a:off x="1691324" y="3481652"/>
            <a:ext cx="3645600" cy="446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Medium 3</a:t>
            </a:r>
            <a:endParaRPr dirty="0"/>
          </a:p>
        </p:txBody>
      </p:sp>
      <p:sp>
        <p:nvSpPr>
          <p:cNvPr id="10944" name="Google Shape;10944;p66"/>
          <p:cNvSpPr txBox="1">
            <a:spLocks noGrp="1"/>
          </p:cNvSpPr>
          <p:nvPr>
            <p:ph type="title"/>
          </p:nvPr>
        </p:nvSpPr>
        <p:spPr>
          <a:xfrm>
            <a:off x="482959" y="150790"/>
            <a:ext cx="8281114" cy="10568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BayCreative’s advertising media</a:t>
            </a:r>
            <a:endParaRPr sz="3600" dirty="0"/>
          </a:p>
        </p:txBody>
      </p:sp>
      <p:sp>
        <p:nvSpPr>
          <p:cNvPr id="10945" name="Google Shape;10945;p66"/>
          <p:cNvSpPr txBox="1">
            <a:spLocks noGrp="1"/>
          </p:cNvSpPr>
          <p:nvPr>
            <p:ph type="subTitle" idx="5"/>
          </p:nvPr>
        </p:nvSpPr>
        <p:spPr>
          <a:xfrm>
            <a:off x="1691382" y="2313276"/>
            <a:ext cx="3645600" cy="446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Medium 2</a:t>
            </a:r>
            <a:endParaRPr dirty="0"/>
          </a:p>
        </p:txBody>
      </p:sp>
      <p:sp>
        <p:nvSpPr>
          <p:cNvPr id="10946" name="Google Shape;10946;p66"/>
          <p:cNvSpPr/>
          <p:nvPr/>
        </p:nvSpPr>
        <p:spPr>
          <a:xfrm>
            <a:off x="720000" y="1270540"/>
            <a:ext cx="819000" cy="819000"/>
          </a:xfrm>
          <a:prstGeom prst="round2DiagRect">
            <a:avLst>
              <a:gd name="adj1" fmla="val 28941"/>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7" name="Google Shape;10947;p66"/>
          <p:cNvSpPr/>
          <p:nvPr/>
        </p:nvSpPr>
        <p:spPr>
          <a:xfrm>
            <a:off x="720000" y="2453815"/>
            <a:ext cx="819000" cy="819000"/>
          </a:xfrm>
          <a:prstGeom prst="round2DiagRect">
            <a:avLst>
              <a:gd name="adj1" fmla="val 28941"/>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54" name="Google Shape;10954;p66"/>
          <p:cNvGrpSpPr/>
          <p:nvPr/>
        </p:nvGrpSpPr>
        <p:grpSpPr>
          <a:xfrm>
            <a:off x="929224" y="1499260"/>
            <a:ext cx="359651" cy="361560"/>
            <a:chOff x="7098912" y="1969392"/>
            <a:chExt cx="359651" cy="361560"/>
          </a:xfrm>
        </p:grpSpPr>
        <p:sp>
          <p:nvSpPr>
            <p:cNvPr id="10955" name="Google Shape;10955;p66"/>
            <p:cNvSpPr/>
            <p:nvPr/>
          </p:nvSpPr>
          <p:spPr>
            <a:xfrm>
              <a:off x="7098912" y="2127607"/>
              <a:ext cx="134567" cy="202582"/>
            </a:xfrm>
            <a:custGeom>
              <a:avLst/>
              <a:gdLst/>
              <a:ahLst/>
              <a:cxnLst/>
              <a:rect l="l" t="t" r="r" b="b"/>
              <a:pathLst>
                <a:path w="4228" h="6365" extrusionOk="0">
                  <a:moveTo>
                    <a:pt x="2108" y="331"/>
                  </a:moveTo>
                  <a:cubicBezTo>
                    <a:pt x="2153" y="331"/>
                    <a:pt x="2198" y="334"/>
                    <a:pt x="2239" y="340"/>
                  </a:cubicBezTo>
                  <a:cubicBezTo>
                    <a:pt x="2978" y="399"/>
                    <a:pt x="3537" y="1042"/>
                    <a:pt x="3537" y="1780"/>
                  </a:cubicBezTo>
                  <a:cubicBezTo>
                    <a:pt x="3537" y="2483"/>
                    <a:pt x="3704" y="3138"/>
                    <a:pt x="3847" y="3483"/>
                  </a:cubicBezTo>
                  <a:lnTo>
                    <a:pt x="3847" y="3495"/>
                  </a:lnTo>
                  <a:cubicBezTo>
                    <a:pt x="3656" y="3602"/>
                    <a:pt x="3335" y="3793"/>
                    <a:pt x="2787" y="3912"/>
                  </a:cubicBezTo>
                  <a:lnTo>
                    <a:pt x="2787" y="3864"/>
                  </a:lnTo>
                  <a:lnTo>
                    <a:pt x="2787" y="3531"/>
                  </a:lnTo>
                  <a:cubicBezTo>
                    <a:pt x="3001" y="3412"/>
                    <a:pt x="3180" y="3233"/>
                    <a:pt x="3299" y="3007"/>
                  </a:cubicBezTo>
                  <a:cubicBezTo>
                    <a:pt x="3537" y="2590"/>
                    <a:pt x="3454" y="2066"/>
                    <a:pt x="3108" y="1745"/>
                  </a:cubicBezTo>
                  <a:cubicBezTo>
                    <a:pt x="2870" y="1518"/>
                    <a:pt x="2430" y="1245"/>
                    <a:pt x="1727" y="1245"/>
                  </a:cubicBezTo>
                  <a:cubicBezTo>
                    <a:pt x="1680" y="1245"/>
                    <a:pt x="1632" y="1268"/>
                    <a:pt x="1608" y="1292"/>
                  </a:cubicBezTo>
                  <a:lnTo>
                    <a:pt x="1251" y="1649"/>
                  </a:lnTo>
                  <a:cubicBezTo>
                    <a:pt x="1192" y="1709"/>
                    <a:pt x="1192" y="1816"/>
                    <a:pt x="1251" y="1888"/>
                  </a:cubicBezTo>
                  <a:cubicBezTo>
                    <a:pt x="1281" y="1917"/>
                    <a:pt x="1323" y="1932"/>
                    <a:pt x="1366" y="1932"/>
                  </a:cubicBezTo>
                  <a:cubicBezTo>
                    <a:pt x="1409" y="1932"/>
                    <a:pt x="1454" y="1917"/>
                    <a:pt x="1489" y="1888"/>
                  </a:cubicBezTo>
                  <a:lnTo>
                    <a:pt x="1799" y="1578"/>
                  </a:lnTo>
                  <a:cubicBezTo>
                    <a:pt x="2239" y="1590"/>
                    <a:pt x="2608" y="1721"/>
                    <a:pt x="2882" y="1983"/>
                  </a:cubicBezTo>
                  <a:cubicBezTo>
                    <a:pt x="3120" y="2185"/>
                    <a:pt x="3180" y="2542"/>
                    <a:pt x="3025" y="2828"/>
                  </a:cubicBezTo>
                  <a:cubicBezTo>
                    <a:pt x="2823" y="3173"/>
                    <a:pt x="2466" y="3376"/>
                    <a:pt x="2085" y="3376"/>
                  </a:cubicBezTo>
                  <a:cubicBezTo>
                    <a:pt x="1489" y="3376"/>
                    <a:pt x="1013" y="2900"/>
                    <a:pt x="1013" y="2304"/>
                  </a:cubicBezTo>
                  <a:cubicBezTo>
                    <a:pt x="1013" y="2209"/>
                    <a:pt x="942" y="2138"/>
                    <a:pt x="846" y="2138"/>
                  </a:cubicBezTo>
                  <a:cubicBezTo>
                    <a:pt x="763" y="2138"/>
                    <a:pt x="680" y="2209"/>
                    <a:pt x="680" y="2304"/>
                  </a:cubicBezTo>
                  <a:cubicBezTo>
                    <a:pt x="680" y="2828"/>
                    <a:pt x="965" y="3292"/>
                    <a:pt x="1394" y="3519"/>
                  </a:cubicBezTo>
                  <a:lnTo>
                    <a:pt x="1394" y="3852"/>
                  </a:lnTo>
                  <a:lnTo>
                    <a:pt x="1394" y="3900"/>
                  </a:lnTo>
                  <a:cubicBezTo>
                    <a:pt x="834" y="3781"/>
                    <a:pt x="501" y="3602"/>
                    <a:pt x="370" y="3495"/>
                  </a:cubicBezTo>
                  <a:cubicBezTo>
                    <a:pt x="370" y="3495"/>
                    <a:pt x="358" y="3495"/>
                    <a:pt x="370" y="3483"/>
                  </a:cubicBezTo>
                  <a:cubicBezTo>
                    <a:pt x="525" y="3138"/>
                    <a:pt x="680" y="2483"/>
                    <a:pt x="680" y="1780"/>
                  </a:cubicBezTo>
                  <a:cubicBezTo>
                    <a:pt x="680" y="1042"/>
                    <a:pt x="1251" y="399"/>
                    <a:pt x="1977" y="340"/>
                  </a:cubicBezTo>
                  <a:cubicBezTo>
                    <a:pt x="2019" y="334"/>
                    <a:pt x="2064" y="331"/>
                    <a:pt x="2108" y="331"/>
                  </a:cubicBezTo>
                  <a:close/>
                  <a:moveTo>
                    <a:pt x="2442" y="3662"/>
                  </a:moveTo>
                  <a:lnTo>
                    <a:pt x="2442" y="3852"/>
                  </a:lnTo>
                  <a:cubicBezTo>
                    <a:pt x="2442" y="4043"/>
                    <a:pt x="2549" y="4221"/>
                    <a:pt x="2727" y="4316"/>
                  </a:cubicBezTo>
                  <a:lnTo>
                    <a:pt x="2823" y="4376"/>
                  </a:lnTo>
                  <a:cubicBezTo>
                    <a:pt x="2680" y="4626"/>
                    <a:pt x="2382" y="4793"/>
                    <a:pt x="2073" y="4793"/>
                  </a:cubicBezTo>
                  <a:cubicBezTo>
                    <a:pt x="1751" y="4793"/>
                    <a:pt x="1477" y="4626"/>
                    <a:pt x="1311" y="4376"/>
                  </a:cubicBezTo>
                  <a:lnTo>
                    <a:pt x="1418" y="4316"/>
                  </a:lnTo>
                  <a:cubicBezTo>
                    <a:pt x="1596" y="4221"/>
                    <a:pt x="1692" y="4043"/>
                    <a:pt x="1692" y="3852"/>
                  </a:cubicBezTo>
                  <a:lnTo>
                    <a:pt x="1692" y="3662"/>
                  </a:lnTo>
                  <a:cubicBezTo>
                    <a:pt x="1811" y="3685"/>
                    <a:pt x="1930" y="3709"/>
                    <a:pt x="2073" y="3709"/>
                  </a:cubicBezTo>
                  <a:cubicBezTo>
                    <a:pt x="2192" y="3709"/>
                    <a:pt x="2323" y="3685"/>
                    <a:pt x="2442" y="3662"/>
                  </a:cubicBezTo>
                  <a:close/>
                  <a:moveTo>
                    <a:pt x="2096" y="0"/>
                  </a:moveTo>
                  <a:cubicBezTo>
                    <a:pt x="2040" y="0"/>
                    <a:pt x="1983" y="6"/>
                    <a:pt x="1930" y="18"/>
                  </a:cubicBezTo>
                  <a:cubicBezTo>
                    <a:pt x="1037" y="102"/>
                    <a:pt x="334" y="875"/>
                    <a:pt x="334" y="1780"/>
                  </a:cubicBezTo>
                  <a:cubicBezTo>
                    <a:pt x="334" y="2435"/>
                    <a:pt x="180" y="3042"/>
                    <a:pt x="60" y="3364"/>
                  </a:cubicBezTo>
                  <a:cubicBezTo>
                    <a:pt x="1" y="3507"/>
                    <a:pt x="37" y="3673"/>
                    <a:pt x="180" y="3781"/>
                  </a:cubicBezTo>
                  <a:cubicBezTo>
                    <a:pt x="311" y="3888"/>
                    <a:pt x="596" y="4043"/>
                    <a:pt x="1037" y="4162"/>
                  </a:cubicBezTo>
                  <a:lnTo>
                    <a:pt x="382" y="4495"/>
                  </a:lnTo>
                  <a:cubicBezTo>
                    <a:pt x="144" y="4614"/>
                    <a:pt x="1" y="4852"/>
                    <a:pt x="1" y="5114"/>
                  </a:cubicBezTo>
                  <a:lnTo>
                    <a:pt x="1" y="6209"/>
                  </a:lnTo>
                  <a:cubicBezTo>
                    <a:pt x="1" y="6293"/>
                    <a:pt x="72" y="6364"/>
                    <a:pt x="156" y="6364"/>
                  </a:cubicBezTo>
                  <a:cubicBezTo>
                    <a:pt x="251" y="6364"/>
                    <a:pt x="322" y="6293"/>
                    <a:pt x="322" y="6209"/>
                  </a:cubicBezTo>
                  <a:lnTo>
                    <a:pt x="322" y="5114"/>
                  </a:lnTo>
                  <a:cubicBezTo>
                    <a:pt x="322" y="4983"/>
                    <a:pt x="394" y="4852"/>
                    <a:pt x="537" y="4793"/>
                  </a:cubicBezTo>
                  <a:lnTo>
                    <a:pt x="1049" y="4519"/>
                  </a:lnTo>
                  <a:cubicBezTo>
                    <a:pt x="1275" y="4900"/>
                    <a:pt x="1680" y="5138"/>
                    <a:pt x="2108" y="5138"/>
                  </a:cubicBezTo>
                  <a:cubicBezTo>
                    <a:pt x="2561" y="5138"/>
                    <a:pt x="2942" y="4900"/>
                    <a:pt x="3168" y="4519"/>
                  </a:cubicBezTo>
                  <a:lnTo>
                    <a:pt x="3692" y="4793"/>
                  </a:lnTo>
                  <a:cubicBezTo>
                    <a:pt x="3811" y="4852"/>
                    <a:pt x="3894" y="4983"/>
                    <a:pt x="3894" y="5114"/>
                  </a:cubicBezTo>
                  <a:lnTo>
                    <a:pt x="3894" y="6209"/>
                  </a:lnTo>
                  <a:cubicBezTo>
                    <a:pt x="3894" y="6293"/>
                    <a:pt x="3966" y="6364"/>
                    <a:pt x="4061" y="6364"/>
                  </a:cubicBezTo>
                  <a:cubicBezTo>
                    <a:pt x="4144" y="6364"/>
                    <a:pt x="4228" y="6293"/>
                    <a:pt x="4228" y="6209"/>
                  </a:cubicBezTo>
                  <a:lnTo>
                    <a:pt x="4228" y="5114"/>
                  </a:lnTo>
                  <a:cubicBezTo>
                    <a:pt x="4192" y="4852"/>
                    <a:pt x="4049" y="4614"/>
                    <a:pt x="3811" y="4495"/>
                  </a:cubicBezTo>
                  <a:lnTo>
                    <a:pt x="3156" y="4162"/>
                  </a:lnTo>
                  <a:cubicBezTo>
                    <a:pt x="3597" y="4043"/>
                    <a:pt x="3870" y="3888"/>
                    <a:pt x="4013" y="3781"/>
                  </a:cubicBezTo>
                  <a:cubicBezTo>
                    <a:pt x="4156" y="3685"/>
                    <a:pt x="4192" y="3507"/>
                    <a:pt x="4132" y="3364"/>
                  </a:cubicBezTo>
                  <a:cubicBezTo>
                    <a:pt x="4001" y="3042"/>
                    <a:pt x="3847" y="2435"/>
                    <a:pt x="3847" y="1780"/>
                  </a:cubicBezTo>
                  <a:cubicBezTo>
                    <a:pt x="3847" y="875"/>
                    <a:pt x="3156" y="90"/>
                    <a:pt x="2263" y="18"/>
                  </a:cubicBezTo>
                  <a:cubicBezTo>
                    <a:pt x="2210" y="6"/>
                    <a:pt x="2153" y="0"/>
                    <a:pt x="2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6" name="Google Shape;10956;p66"/>
            <p:cNvSpPr/>
            <p:nvPr/>
          </p:nvSpPr>
          <p:spPr>
            <a:xfrm>
              <a:off x="7120141" y="2297184"/>
              <a:ext cx="10662" cy="33005"/>
            </a:xfrm>
            <a:custGeom>
              <a:avLst/>
              <a:gdLst/>
              <a:ahLst/>
              <a:cxnLst/>
              <a:rect l="l" t="t" r="r" b="b"/>
              <a:pathLst>
                <a:path w="335" h="1037" extrusionOk="0">
                  <a:moveTo>
                    <a:pt x="167" y="0"/>
                  </a:moveTo>
                  <a:cubicBezTo>
                    <a:pt x="72" y="0"/>
                    <a:pt x="1" y="72"/>
                    <a:pt x="1" y="167"/>
                  </a:cubicBezTo>
                  <a:lnTo>
                    <a:pt x="1" y="881"/>
                  </a:lnTo>
                  <a:cubicBezTo>
                    <a:pt x="1" y="965"/>
                    <a:pt x="72" y="1036"/>
                    <a:pt x="167" y="1036"/>
                  </a:cubicBezTo>
                  <a:cubicBezTo>
                    <a:pt x="251" y="1036"/>
                    <a:pt x="334" y="965"/>
                    <a:pt x="334" y="881"/>
                  </a:cubicBezTo>
                  <a:lnTo>
                    <a:pt x="334" y="167"/>
                  </a:lnTo>
                  <a:cubicBezTo>
                    <a:pt x="334" y="72"/>
                    <a:pt x="251"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7" name="Google Shape;10957;p66"/>
            <p:cNvSpPr/>
            <p:nvPr/>
          </p:nvSpPr>
          <p:spPr>
            <a:xfrm>
              <a:off x="7199360" y="2297184"/>
              <a:ext cx="10248" cy="33005"/>
            </a:xfrm>
            <a:custGeom>
              <a:avLst/>
              <a:gdLst/>
              <a:ahLst/>
              <a:cxnLst/>
              <a:rect l="l" t="t" r="r" b="b"/>
              <a:pathLst>
                <a:path w="322" h="1037" extrusionOk="0">
                  <a:moveTo>
                    <a:pt x="167" y="0"/>
                  </a:moveTo>
                  <a:cubicBezTo>
                    <a:pt x="72" y="0"/>
                    <a:pt x="0" y="72"/>
                    <a:pt x="0" y="167"/>
                  </a:cubicBezTo>
                  <a:lnTo>
                    <a:pt x="0" y="881"/>
                  </a:lnTo>
                  <a:cubicBezTo>
                    <a:pt x="0" y="965"/>
                    <a:pt x="72" y="1036"/>
                    <a:pt x="167" y="1036"/>
                  </a:cubicBezTo>
                  <a:cubicBezTo>
                    <a:pt x="250" y="1036"/>
                    <a:pt x="322" y="965"/>
                    <a:pt x="322" y="881"/>
                  </a:cubicBezTo>
                  <a:lnTo>
                    <a:pt x="322" y="167"/>
                  </a:lnTo>
                  <a:cubicBezTo>
                    <a:pt x="322" y="72"/>
                    <a:pt x="250"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8" name="Google Shape;10958;p66"/>
            <p:cNvSpPr/>
            <p:nvPr/>
          </p:nvSpPr>
          <p:spPr>
            <a:xfrm>
              <a:off x="7357001" y="2165704"/>
              <a:ext cx="56876" cy="17823"/>
            </a:xfrm>
            <a:custGeom>
              <a:avLst/>
              <a:gdLst/>
              <a:ahLst/>
              <a:cxnLst/>
              <a:rect l="l" t="t" r="r" b="b"/>
              <a:pathLst>
                <a:path w="1787" h="560" extrusionOk="0">
                  <a:moveTo>
                    <a:pt x="630" y="0"/>
                  </a:moveTo>
                  <a:cubicBezTo>
                    <a:pt x="478" y="0"/>
                    <a:pt x="311" y="14"/>
                    <a:pt x="131" y="48"/>
                  </a:cubicBezTo>
                  <a:cubicBezTo>
                    <a:pt x="60" y="71"/>
                    <a:pt x="0" y="143"/>
                    <a:pt x="0" y="214"/>
                  </a:cubicBezTo>
                  <a:lnTo>
                    <a:pt x="0" y="393"/>
                  </a:lnTo>
                  <a:cubicBezTo>
                    <a:pt x="0" y="488"/>
                    <a:pt x="72" y="560"/>
                    <a:pt x="167" y="560"/>
                  </a:cubicBezTo>
                  <a:cubicBezTo>
                    <a:pt x="250" y="560"/>
                    <a:pt x="322" y="488"/>
                    <a:pt x="322" y="393"/>
                  </a:cubicBezTo>
                  <a:lnTo>
                    <a:pt x="322" y="345"/>
                  </a:lnTo>
                  <a:cubicBezTo>
                    <a:pt x="436" y="334"/>
                    <a:pt x="543" y="328"/>
                    <a:pt x="642" y="328"/>
                  </a:cubicBezTo>
                  <a:cubicBezTo>
                    <a:pt x="851" y="328"/>
                    <a:pt x="1022" y="352"/>
                    <a:pt x="1143" y="393"/>
                  </a:cubicBezTo>
                  <a:cubicBezTo>
                    <a:pt x="1369" y="452"/>
                    <a:pt x="1488" y="524"/>
                    <a:pt x="1488" y="524"/>
                  </a:cubicBezTo>
                  <a:cubicBezTo>
                    <a:pt x="1512" y="548"/>
                    <a:pt x="1548" y="560"/>
                    <a:pt x="1572" y="560"/>
                  </a:cubicBezTo>
                  <a:cubicBezTo>
                    <a:pt x="1631" y="560"/>
                    <a:pt x="1679" y="524"/>
                    <a:pt x="1715" y="488"/>
                  </a:cubicBezTo>
                  <a:cubicBezTo>
                    <a:pt x="1786" y="405"/>
                    <a:pt x="1762" y="310"/>
                    <a:pt x="1679" y="262"/>
                  </a:cubicBezTo>
                  <a:cubicBezTo>
                    <a:pt x="1660" y="252"/>
                    <a:pt x="1280"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9" name="Google Shape;10959;p66"/>
            <p:cNvSpPr/>
            <p:nvPr/>
          </p:nvSpPr>
          <p:spPr>
            <a:xfrm>
              <a:off x="7312666" y="2133113"/>
              <a:ext cx="145897" cy="197840"/>
            </a:xfrm>
            <a:custGeom>
              <a:avLst/>
              <a:gdLst/>
              <a:ahLst/>
              <a:cxnLst/>
              <a:rect l="l" t="t" r="r" b="b"/>
              <a:pathLst>
                <a:path w="4584" h="6216" extrusionOk="0">
                  <a:moveTo>
                    <a:pt x="3536" y="345"/>
                  </a:moveTo>
                  <a:lnTo>
                    <a:pt x="3536" y="1167"/>
                  </a:lnTo>
                  <a:cubicBezTo>
                    <a:pt x="3536" y="1298"/>
                    <a:pt x="3512" y="1453"/>
                    <a:pt x="3453" y="1572"/>
                  </a:cubicBezTo>
                  <a:lnTo>
                    <a:pt x="3393" y="1703"/>
                  </a:lnTo>
                  <a:cubicBezTo>
                    <a:pt x="3370" y="1726"/>
                    <a:pt x="3370" y="1750"/>
                    <a:pt x="3370" y="1774"/>
                  </a:cubicBezTo>
                  <a:lnTo>
                    <a:pt x="3370" y="2131"/>
                  </a:lnTo>
                  <a:cubicBezTo>
                    <a:pt x="3358" y="2417"/>
                    <a:pt x="3239" y="2703"/>
                    <a:pt x="3036" y="2905"/>
                  </a:cubicBezTo>
                  <a:cubicBezTo>
                    <a:pt x="2834" y="3108"/>
                    <a:pt x="2568" y="3204"/>
                    <a:pt x="2288" y="3204"/>
                  </a:cubicBezTo>
                  <a:cubicBezTo>
                    <a:pt x="2271" y="3204"/>
                    <a:pt x="2255" y="3203"/>
                    <a:pt x="2238" y="3203"/>
                  </a:cubicBezTo>
                  <a:cubicBezTo>
                    <a:pt x="1667" y="3191"/>
                    <a:pt x="1203" y="2679"/>
                    <a:pt x="1203" y="2072"/>
                  </a:cubicBezTo>
                  <a:lnTo>
                    <a:pt x="1203" y="1774"/>
                  </a:lnTo>
                  <a:cubicBezTo>
                    <a:pt x="1203" y="1750"/>
                    <a:pt x="1203" y="1726"/>
                    <a:pt x="1191" y="1703"/>
                  </a:cubicBezTo>
                  <a:lnTo>
                    <a:pt x="1131" y="1572"/>
                  </a:lnTo>
                  <a:cubicBezTo>
                    <a:pt x="1072" y="1453"/>
                    <a:pt x="1036" y="1298"/>
                    <a:pt x="1036" y="1167"/>
                  </a:cubicBezTo>
                  <a:cubicBezTo>
                    <a:pt x="1036" y="702"/>
                    <a:pt x="1405" y="345"/>
                    <a:pt x="1857" y="345"/>
                  </a:cubicBezTo>
                  <a:close/>
                  <a:moveTo>
                    <a:pt x="1726" y="3417"/>
                  </a:moveTo>
                  <a:cubicBezTo>
                    <a:pt x="1869" y="3489"/>
                    <a:pt x="2048" y="3512"/>
                    <a:pt x="2227" y="3536"/>
                  </a:cubicBezTo>
                  <a:lnTo>
                    <a:pt x="2274" y="3536"/>
                  </a:lnTo>
                  <a:cubicBezTo>
                    <a:pt x="2465" y="3536"/>
                    <a:pt x="2643" y="3489"/>
                    <a:pt x="2822" y="3429"/>
                  </a:cubicBezTo>
                  <a:lnTo>
                    <a:pt x="2822" y="3655"/>
                  </a:lnTo>
                  <a:cubicBezTo>
                    <a:pt x="2822" y="3691"/>
                    <a:pt x="2834" y="3750"/>
                    <a:pt x="2834" y="3798"/>
                  </a:cubicBezTo>
                  <a:lnTo>
                    <a:pt x="2274" y="4227"/>
                  </a:lnTo>
                  <a:lnTo>
                    <a:pt x="1703" y="3798"/>
                  </a:lnTo>
                  <a:cubicBezTo>
                    <a:pt x="1726" y="3750"/>
                    <a:pt x="1726" y="3715"/>
                    <a:pt x="1726" y="3655"/>
                  </a:cubicBezTo>
                  <a:lnTo>
                    <a:pt x="1726" y="3417"/>
                  </a:lnTo>
                  <a:close/>
                  <a:moveTo>
                    <a:pt x="1857" y="0"/>
                  </a:moveTo>
                  <a:cubicBezTo>
                    <a:pt x="1215" y="0"/>
                    <a:pt x="691" y="524"/>
                    <a:pt x="691" y="1167"/>
                  </a:cubicBezTo>
                  <a:cubicBezTo>
                    <a:pt x="691" y="1357"/>
                    <a:pt x="738" y="1548"/>
                    <a:pt x="834" y="1715"/>
                  </a:cubicBezTo>
                  <a:lnTo>
                    <a:pt x="869" y="1810"/>
                  </a:lnTo>
                  <a:lnTo>
                    <a:pt x="869" y="2072"/>
                  </a:lnTo>
                  <a:cubicBezTo>
                    <a:pt x="869" y="2536"/>
                    <a:pt x="1084" y="2941"/>
                    <a:pt x="1405" y="3215"/>
                  </a:cubicBezTo>
                  <a:lnTo>
                    <a:pt x="1405" y="3667"/>
                  </a:lnTo>
                  <a:cubicBezTo>
                    <a:pt x="1405" y="3739"/>
                    <a:pt x="1369" y="3810"/>
                    <a:pt x="1286" y="3846"/>
                  </a:cubicBezTo>
                  <a:lnTo>
                    <a:pt x="441" y="4155"/>
                  </a:lnTo>
                  <a:cubicBezTo>
                    <a:pt x="179" y="4262"/>
                    <a:pt x="0" y="4512"/>
                    <a:pt x="0" y="4810"/>
                  </a:cubicBezTo>
                  <a:lnTo>
                    <a:pt x="0" y="6048"/>
                  </a:lnTo>
                  <a:cubicBezTo>
                    <a:pt x="0" y="6132"/>
                    <a:pt x="72" y="6215"/>
                    <a:pt x="155" y="6215"/>
                  </a:cubicBezTo>
                  <a:cubicBezTo>
                    <a:pt x="250" y="6215"/>
                    <a:pt x="322" y="6132"/>
                    <a:pt x="322" y="6048"/>
                  </a:cubicBezTo>
                  <a:lnTo>
                    <a:pt x="322" y="4810"/>
                  </a:lnTo>
                  <a:cubicBezTo>
                    <a:pt x="322" y="4655"/>
                    <a:pt x="417" y="4524"/>
                    <a:pt x="560" y="4465"/>
                  </a:cubicBezTo>
                  <a:lnTo>
                    <a:pt x="1405" y="4155"/>
                  </a:lnTo>
                  <a:cubicBezTo>
                    <a:pt x="1453" y="4143"/>
                    <a:pt x="1500" y="4108"/>
                    <a:pt x="1524" y="4084"/>
                  </a:cubicBezTo>
                  <a:lnTo>
                    <a:pt x="2119" y="4524"/>
                  </a:lnTo>
                  <a:lnTo>
                    <a:pt x="2119" y="6036"/>
                  </a:lnTo>
                  <a:cubicBezTo>
                    <a:pt x="2119" y="6120"/>
                    <a:pt x="2203" y="6191"/>
                    <a:pt x="2286" y="6191"/>
                  </a:cubicBezTo>
                  <a:cubicBezTo>
                    <a:pt x="2369" y="6191"/>
                    <a:pt x="2453" y="6120"/>
                    <a:pt x="2453" y="6036"/>
                  </a:cubicBezTo>
                  <a:lnTo>
                    <a:pt x="2453" y="4512"/>
                  </a:lnTo>
                  <a:lnTo>
                    <a:pt x="3048" y="4072"/>
                  </a:lnTo>
                  <a:cubicBezTo>
                    <a:pt x="3084" y="4096"/>
                    <a:pt x="3120" y="4108"/>
                    <a:pt x="3167" y="4143"/>
                  </a:cubicBezTo>
                  <a:lnTo>
                    <a:pt x="4012" y="4453"/>
                  </a:lnTo>
                  <a:cubicBezTo>
                    <a:pt x="4155" y="4512"/>
                    <a:pt x="4251" y="4643"/>
                    <a:pt x="4251" y="4798"/>
                  </a:cubicBezTo>
                  <a:lnTo>
                    <a:pt x="4251" y="6036"/>
                  </a:lnTo>
                  <a:cubicBezTo>
                    <a:pt x="4251" y="6120"/>
                    <a:pt x="4322" y="6191"/>
                    <a:pt x="4417" y="6191"/>
                  </a:cubicBezTo>
                  <a:cubicBezTo>
                    <a:pt x="4501" y="6191"/>
                    <a:pt x="4572" y="6120"/>
                    <a:pt x="4572" y="6036"/>
                  </a:cubicBezTo>
                  <a:lnTo>
                    <a:pt x="4572" y="4798"/>
                  </a:lnTo>
                  <a:cubicBezTo>
                    <a:pt x="4584" y="4512"/>
                    <a:pt x="4382" y="4251"/>
                    <a:pt x="4120" y="4143"/>
                  </a:cubicBezTo>
                  <a:lnTo>
                    <a:pt x="3274" y="3834"/>
                  </a:lnTo>
                  <a:cubicBezTo>
                    <a:pt x="3191" y="3798"/>
                    <a:pt x="3155" y="3727"/>
                    <a:pt x="3155" y="3655"/>
                  </a:cubicBezTo>
                  <a:lnTo>
                    <a:pt x="3155" y="3215"/>
                  </a:lnTo>
                  <a:cubicBezTo>
                    <a:pt x="3179" y="3191"/>
                    <a:pt x="3227" y="3155"/>
                    <a:pt x="3250" y="3131"/>
                  </a:cubicBezTo>
                  <a:cubicBezTo>
                    <a:pt x="3536" y="2858"/>
                    <a:pt x="3691" y="2500"/>
                    <a:pt x="3691" y="2119"/>
                  </a:cubicBezTo>
                  <a:lnTo>
                    <a:pt x="3691" y="1810"/>
                  </a:lnTo>
                  <a:lnTo>
                    <a:pt x="3727" y="1715"/>
                  </a:lnTo>
                  <a:cubicBezTo>
                    <a:pt x="3822" y="1548"/>
                    <a:pt x="3870" y="1357"/>
                    <a:pt x="3870" y="1167"/>
                  </a:cubicBezTo>
                  <a:lnTo>
                    <a:pt x="3870" y="167"/>
                  </a:lnTo>
                  <a:cubicBezTo>
                    <a:pt x="3870" y="71"/>
                    <a:pt x="3786" y="0"/>
                    <a:pt x="3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0" name="Google Shape;10960;p66"/>
            <p:cNvSpPr/>
            <p:nvPr/>
          </p:nvSpPr>
          <p:spPr>
            <a:xfrm>
              <a:off x="7340324" y="2291486"/>
              <a:ext cx="10630" cy="38702"/>
            </a:xfrm>
            <a:custGeom>
              <a:avLst/>
              <a:gdLst/>
              <a:ahLst/>
              <a:cxnLst/>
              <a:rect l="l" t="t" r="r" b="b"/>
              <a:pathLst>
                <a:path w="334" h="1216" extrusionOk="0">
                  <a:moveTo>
                    <a:pt x="167" y="1"/>
                  </a:moveTo>
                  <a:cubicBezTo>
                    <a:pt x="84" y="1"/>
                    <a:pt x="0" y="72"/>
                    <a:pt x="0" y="167"/>
                  </a:cubicBezTo>
                  <a:lnTo>
                    <a:pt x="0" y="1060"/>
                  </a:lnTo>
                  <a:cubicBezTo>
                    <a:pt x="0" y="1144"/>
                    <a:pt x="84" y="1215"/>
                    <a:pt x="167" y="1215"/>
                  </a:cubicBezTo>
                  <a:cubicBezTo>
                    <a:pt x="262" y="1215"/>
                    <a:pt x="334" y="1144"/>
                    <a:pt x="334" y="1060"/>
                  </a:cubicBezTo>
                  <a:lnTo>
                    <a:pt x="334" y="167"/>
                  </a:lnTo>
                  <a:cubicBezTo>
                    <a:pt x="334" y="72"/>
                    <a:pt x="262"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1" name="Google Shape;10961;p66"/>
            <p:cNvSpPr/>
            <p:nvPr/>
          </p:nvSpPr>
          <p:spPr>
            <a:xfrm>
              <a:off x="7419511" y="2291486"/>
              <a:ext cx="10630" cy="38702"/>
            </a:xfrm>
            <a:custGeom>
              <a:avLst/>
              <a:gdLst/>
              <a:ahLst/>
              <a:cxnLst/>
              <a:rect l="l" t="t" r="r" b="b"/>
              <a:pathLst>
                <a:path w="334" h="1216" extrusionOk="0">
                  <a:moveTo>
                    <a:pt x="167" y="1"/>
                  </a:moveTo>
                  <a:cubicBezTo>
                    <a:pt x="72" y="1"/>
                    <a:pt x="1" y="72"/>
                    <a:pt x="1" y="167"/>
                  </a:cubicBezTo>
                  <a:lnTo>
                    <a:pt x="1" y="1060"/>
                  </a:lnTo>
                  <a:cubicBezTo>
                    <a:pt x="1" y="1144"/>
                    <a:pt x="72" y="1215"/>
                    <a:pt x="167" y="1215"/>
                  </a:cubicBezTo>
                  <a:cubicBezTo>
                    <a:pt x="251" y="1215"/>
                    <a:pt x="334" y="1144"/>
                    <a:pt x="334" y="1060"/>
                  </a:cubicBezTo>
                  <a:lnTo>
                    <a:pt x="334" y="167"/>
                  </a:lnTo>
                  <a:cubicBezTo>
                    <a:pt x="334" y="72"/>
                    <a:pt x="251"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2" name="Google Shape;10962;p66"/>
            <p:cNvSpPr/>
            <p:nvPr/>
          </p:nvSpPr>
          <p:spPr>
            <a:xfrm>
              <a:off x="7153878" y="1969392"/>
              <a:ext cx="225498" cy="188355"/>
            </a:xfrm>
            <a:custGeom>
              <a:avLst/>
              <a:gdLst/>
              <a:ahLst/>
              <a:cxnLst/>
              <a:rect l="l" t="t" r="r" b="b"/>
              <a:pathLst>
                <a:path w="7085" h="5918" extrusionOk="0">
                  <a:moveTo>
                    <a:pt x="2441" y="4227"/>
                  </a:moveTo>
                  <a:lnTo>
                    <a:pt x="2346" y="4608"/>
                  </a:lnTo>
                  <a:lnTo>
                    <a:pt x="2132" y="4608"/>
                  </a:lnTo>
                  <a:cubicBezTo>
                    <a:pt x="1917" y="4608"/>
                    <a:pt x="1751" y="4442"/>
                    <a:pt x="1751" y="4239"/>
                  </a:cubicBezTo>
                  <a:lnTo>
                    <a:pt x="1751" y="4227"/>
                  </a:lnTo>
                  <a:close/>
                  <a:moveTo>
                    <a:pt x="5668" y="310"/>
                  </a:moveTo>
                  <a:cubicBezTo>
                    <a:pt x="5882" y="310"/>
                    <a:pt x="6037" y="477"/>
                    <a:pt x="6037" y="679"/>
                  </a:cubicBezTo>
                  <a:lnTo>
                    <a:pt x="6037" y="3525"/>
                  </a:lnTo>
                  <a:cubicBezTo>
                    <a:pt x="6037" y="3739"/>
                    <a:pt x="5882" y="3894"/>
                    <a:pt x="5668" y="3894"/>
                  </a:cubicBezTo>
                  <a:lnTo>
                    <a:pt x="4251" y="3894"/>
                  </a:lnTo>
                  <a:cubicBezTo>
                    <a:pt x="4227" y="3894"/>
                    <a:pt x="4179" y="3918"/>
                    <a:pt x="4156" y="3930"/>
                  </a:cubicBezTo>
                  <a:lnTo>
                    <a:pt x="2572" y="5084"/>
                  </a:lnTo>
                  <a:lnTo>
                    <a:pt x="2810" y="4108"/>
                  </a:lnTo>
                  <a:cubicBezTo>
                    <a:pt x="2822" y="4061"/>
                    <a:pt x="2810" y="4001"/>
                    <a:pt x="2786" y="3953"/>
                  </a:cubicBezTo>
                  <a:cubicBezTo>
                    <a:pt x="2751" y="3918"/>
                    <a:pt x="2703" y="3894"/>
                    <a:pt x="2644" y="3894"/>
                  </a:cubicBezTo>
                  <a:lnTo>
                    <a:pt x="703" y="3894"/>
                  </a:lnTo>
                  <a:cubicBezTo>
                    <a:pt x="489" y="3894"/>
                    <a:pt x="322" y="3739"/>
                    <a:pt x="322" y="3525"/>
                  </a:cubicBezTo>
                  <a:lnTo>
                    <a:pt x="322" y="679"/>
                  </a:lnTo>
                  <a:cubicBezTo>
                    <a:pt x="322" y="477"/>
                    <a:pt x="489" y="310"/>
                    <a:pt x="703" y="310"/>
                  </a:cubicBezTo>
                  <a:close/>
                  <a:moveTo>
                    <a:pt x="6382" y="1036"/>
                  </a:moveTo>
                  <a:cubicBezTo>
                    <a:pt x="6585" y="1036"/>
                    <a:pt x="6751" y="1203"/>
                    <a:pt x="6751" y="1417"/>
                  </a:cubicBezTo>
                  <a:lnTo>
                    <a:pt x="6751" y="4251"/>
                  </a:lnTo>
                  <a:lnTo>
                    <a:pt x="6739" y="4251"/>
                  </a:lnTo>
                  <a:cubicBezTo>
                    <a:pt x="6739" y="4465"/>
                    <a:pt x="6573" y="4632"/>
                    <a:pt x="6370" y="4632"/>
                  </a:cubicBezTo>
                  <a:lnTo>
                    <a:pt x="4953" y="4632"/>
                  </a:lnTo>
                  <a:cubicBezTo>
                    <a:pt x="4906" y="4632"/>
                    <a:pt x="4870" y="4644"/>
                    <a:pt x="4822" y="4692"/>
                  </a:cubicBezTo>
                  <a:cubicBezTo>
                    <a:pt x="4787" y="4727"/>
                    <a:pt x="4775" y="4775"/>
                    <a:pt x="4787" y="4823"/>
                  </a:cubicBezTo>
                  <a:lnTo>
                    <a:pt x="4906" y="5501"/>
                  </a:lnTo>
                  <a:lnTo>
                    <a:pt x="3691" y="4692"/>
                  </a:lnTo>
                  <a:lnTo>
                    <a:pt x="4299" y="4239"/>
                  </a:lnTo>
                  <a:lnTo>
                    <a:pt x="5668" y="4239"/>
                  </a:lnTo>
                  <a:cubicBezTo>
                    <a:pt x="6049" y="4239"/>
                    <a:pt x="6370" y="3930"/>
                    <a:pt x="6370" y="3537"/>
                  </a:cubicBezTo>
                  <a:lnTo>
                    <a:pt x="6370" y="1036"/>
                  </a:lnTo>
                  <a:close/>
                  <a:moveTo>
                    <a:pt x="703" y="1"/>
                  </a:moveTo>
                  <a:cubicBezTo>
                    <a:pt x="310" y="1"/>
                    <a:pt x="0" y="310"/>
                    <a:pt x="0" y="703"/>
                  </a:cubicBezTo>
                  <a:lnTo>
                    <a:pt x="0" y="3537"/>
                  </a:lnTo>
                  <a:cubicBezTo>
                    <a:pt x="0" y="3930"/>
                    <a:pt x="310" y="4239"/>
                    <a:pt x="703" y="4239"/>
                  </a:cubicBezTo>
                  <a:lnTo>
                    <a:pt x="1405" y="4239"/>
                  </a:lnTo>
                  <a:lnTo>
                    <a:pt x="1405" y="4251"/>
                  </a:lnTo>
                  <a:cubicBezTo>
                    <a:pt x="1405" y="4644"/>
                    <a:pt x="1727" y="4954"/>
                    <a:pt x="2108" y="4954"/>
                  </a:cubicBezTo>
                  <a:lnTo>
                    <a:pt x="2263" y="4954"/>
                  </a:lnTo>
                  <a:lnTo>
                    <a:pt x="2203" y="5227"/>
                  </a:lnTo>
                  <a:cubicBezTo>
                    <a:pt x="2167" y="5323"/>
                    <a:pt x="2215" y="5430"/>
                    <a:pt x="2298" y="5489"/>
                  </a:cubicBezTo>
                  <a:cubicBezTo>
                    <a:pt x="2346" y="5525"/>
                    <a:pt x="2394" y="5537"/>
                    <a:pt x="2453" y="5537"/>
                  </a:cubicBezTo>
                  <a:cubicBezTo>
                    <a:pt x="2513" y="5537"/>
                    <a:pt x="2560" y="5525"/>
                    <a:pt x="2596" y="5489"/>
                  </a:cubicBezTo>
                  <a:lnTo>
                    <a:pt x="3334" y="4954"/>
                  </a:lnTo>
                  <a:lnTo>
                    <a:pt x="3489" y="4954"/>
                  </a:lnTo>
                  <a:lnTo>
                    <a:pt x="4882" y="5882"/>
                  </a:lnTo>
                  <a:cubicBezTo>
                    <a:pt x="4918" y="5906"/>
                    <a:pt x="4965" y="5918"/>
                    <a:pt x="5013" y="5918"/>
                  </a:cubicBezTo>
                  <a:cubicBezTo>
                    <a:pt x="5061" y="5918"/>
                    <a:pt x="5096" y="5906"/>
                    <a:pt x="5144" y="5882"/>
                  </a:cubicBezTo>
                  <a:cubicBezTo>
                    <a:pt x="5239" y="5823"/>
                    <a:pt x="5287" y="5727"/>
                    <a:pt x="5263" y="5620"/>
                  </a:cubicBezTo>
                  <a:lnTo>
                    <a:pt x="5168" y="4954"/>
                  </a:lnTo>
                  <a:lnTo>
                    <a:pt x="6382" y="4954"/>
                  </a:lnTo>
                  <a:cubicBezTo>
                    <a:pt x="6763" y="4954"/>
                    <a:pt x="7085" y="4644"/>
                    <a:pt x="7085" y="4251"/>
                  </a:cubicBezTo>
                  <a:lnTo>
                    <a:pt x="7085" y="1417"/>
                  </a:lnTo>
                  <a:cubicBezTo>
                    <a:pt x="7085" y="1024"/>
                    <a:pt x="6775" y="715"/>
                    <a:pt x="6382" y="715"/>
                  </a:cubicBezTo>
                  <a:cubicBezTo>
                    <a:pt x="6370" y="310"/>
                    <a:pt x="6061" y="1"/>
                    <a:pt x="5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3" name="Google Shape;10963;p66"/>
            <p:cNvSpPr/>
            <p:nvPr/>
          </p:nvSpPr>
          <p:spPr>
            <a:xfrm>
              <a:off x="7193663" y="2003511"/>
              <a:ext cx="27308" cy="10248"/>
            </a:xfrm>
            <a:custGeom>
              <a:avLst/>
              <a:gdLst/>
              <a:ahLst/>
              <a:cxnLst/>
              <a:rect l="l" t="t" r="r" b="b"/>
              <a:pathLst>
                <a:path w="858" h="322" extrusionOk="0">
                  <a:moveTo>
                    <a:pt x="167" y="0"/>
                  </a:moveTo>
                  <a:cubicBezTo>
                    <a:pt x="72" y="0"/>
                    <a:pt x="1" y="72"/>
                    <a:pt x="1" y="167"/>
                  </a:cubicBezTo>
                  <a:cubicBezTo>
                    <a:pt x="1" y="250"/>
                    <a:pt x="72" y="322"/>
                    <a:pt x="167" y="322"/>
                  </a:cubicBezTo>
                  <a:lnTo>
                    <a:pt x="703" y="322"/>
                  </a:lnTo>
                  <a:cubicBezTo>
                    <a:pt x="786" y="322"/>
                    <a:pt x="858" y="250"/>
                    <a:pt x="858" y="167"/>
                  </a:cubicBezTo>
                  <a:cubicBezTo>
                    <a:pt x="858" y="72"/>
                    <a:pt x="786" y="0"/>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4" name="Google Shape;10964;p66"/>
            <p:cNvSpPr/>
            <p:nvPr/>
          </p:nvSpPr>
          <p:spPr>
            <a:xfrm>
              <a:off x="7233065" y="2003511"/>
              <a:ext cx="83802" cy="10248"/>
            </a:xfrm>
            <a:custGeom>
              <a:avLst/>
              <a:gdLst/>
              <a:ahLst/>
              <a:cxnLst/>
              <a:rect l="l" t="t" r="r" b="b"/>
              <a:pathLst>
                <a:path w="2633" h="322" extrusionOk="0">
                  <a:moveTo>
                    <a:pt x="156" y="0"/>
                  </a:moveTo>
                  <a:cubicBezTo>
                    <a:pt x="72" y="0"/>
                    <a:pt x="1" y="72"/>
                    <a:pt x="1" y="167"/>
                  </a:cubicBezTo>
                  <a:cubicBezTo>
                    <a:pt x="1" y="250"/>
                    <a:pt x="72" y="322"/>
                    <a:pt x="156" y="322"/>
                  </a:cubicBezTo>
                  <a:lnTo>
                    <a:pt x="2465" y="322"/>
                  </a:lnTo>
                  <a:cubicBezTo>
                    <a:pt x="2561" y="322"/>
                    <a:pt x="2632" y="250"/>
                    <a:pt x="2632" y="167"/>
                  </a:cubicBezTo>
                  <a:cubicBezTo>
                    <a:pt x="2632" y="72"/>
                    <a:pt x="2573" y="0"/>
                    <a:pt x="24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5" name="Google Shape;10965;p66"/>
            <p:cNvSpPr/>
            <p:nvPr/>
          </p:nvSpPr>
          <p:spPr>
            <a:xfrm>
              <a:off x="7193281" y="2031933"/>
              <a:ext cx="123936" cy="10248"/>
            </a:xfrm>
            <a:custGeom>
              <a:avLst/>
              <a:gdLst/>
              <a:ahLst/>
              <a:cxnLst/>
              <a:rect l="l" t="t" r="r" b="b"/>
              <a:pathLst>
                <a:path w="3894" h="322" extrusionOk="0">
                  <a:moveTo>
                    <a:pt x="155" y="0"/>
                  </a:moveTo>
                  <a:cubicBezTo>
                    <a:pt x="72" y="0"/>
                    <a:pt x="1" y="71"/>
                    <a:pt x="1" y="167"/>
                  </a:cubicBezTo>
                  <a:cubicBezTo>
                    <a:pt x="1" y="250"/>
                    <a:pt x="72" y="322"/>
                    <a:pt x="155" y="322"/>
                  </a:cubicBezTo>
                  <a:lnTo>
                    <a:pt x="3715" y="322"/>
                  </a:lnTo>
                  <a:cubicBezTo>
                    <a:pt x="3811" y="322"/>
                    <a:pt x="3882" y="250"/>
                    <a:pt x="3882" y="167"/>
                  </a:cubicBezTo>
                  <a:cubicBezTo>
                    <a:pt x="3894" y="71"/>
                    <a:pt x="3823" y="0"/>
                    <a:pt x="3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6" name="Google Shape;10966;p66"/>
            <p:cNvSpPr/>
            <p:nvPr/>
          </p:nvSpPr>
          <p:spPr>
            <a:xfrm>
              <a:off x="7193663" y="2059973"/>
              <a:ext cx="83770" cy="10248"/>
            </a:xfrm>
            <a:custGeom>
              <a:avLst/>
              <a:gdLst/>
              <a:ahLst/>
              <a:cxnLst/>
              <a:rect l="l" t="t" r="r" b="b"/>
              <a:pathLst>
                <a:path w="2632" h="322" extrusionOk="0">
                  <a:moveTo>
                    <a:pt x="167" y="0"/>
                  </a:moveTo>
                  <a:cubicBezTo>
                    <a:pt x="72" y="0"/>
                    <a:pt x="1" y="72"/>
                    <a:pt x="1" y="155"/>
                  </a:cubicBezTo>
                  <a:cubicBezTo>
                    <a:pt x="1" y="250"/>
                    <a:pt x="72" y="322"/>
                    <a:pt x="167" y="322"/>
                  </a:cubicBezTo>
                  <a:lnTo>
                    <a:pt x="2465" y="322"/>
                  </a:lnTo>
                  <a:cubicBezTo>
                    <a:pt x="2560" y="322"/>
                    <a:pt x="2632" y="250"/>
                    <a:pt x="2632" y="155"/>
                  </a:cubicBezTo>
                  <a:cubicBezTo>
                    <a:pt x="2632" y="72"/>
                    <a:pt x="2560" y="0"/>
                    <a:pt x="24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7" name="Google Shape;10967;p66"/>
            <p:cNvSpPr/>
            <p:nvPr/>
          </p:nvSpPr>
          <p:spPr>
            <a:xfrm>
              <a:off x="7289145" y="2059973"/>
              <a:ext cx="27722" cy="10248"/>
            </a:xfrm>
            <a:custGeom>
              <a:avLst/>
              <a:gdLst/>
              <a:ahLst/>
              <a:cxnLst/>
              <a:rect l="l" t="t" r="r" b="b"/>
              <a:pathLst>
                <a:path w="871" h="322" extrusionOk="0">
                  <a:moveTo>
                    <a:pt x="168" y="0"/>
                  </a:moveTo>
                  <a:cubicBezTo>
                    <a:pt x="84" y="0"/>
                    <a:pt x="1" y="72"/>
                    <a:pt x="1" y="155"/>
                  </a:cubicBezTo>
                  <a:cubicBezTo>
                    <a:pt x="1" y="250"/>
                    <a:pt x="84" y="322"/>
                    <a:pt x="168" y="322"/>
                  </a:cubicBezTo>
                  <a:lnTo>
                    <a:pt x="703" y="322"/>
                  </a:lnTo>
                  <a:cubicBezTo>
                    <a:pt x="799" y="322"/>
                    <a:pt x="870" y="250"/>
                    <a:pt x="870" y="155"/>
                  </a:cubicBezTo>
                  <a:cubicBezTo>
                    <a:pt x="870" y="72"/>
                    <a:pt x="811" y="0"/>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8" name="Google Shape;10968;p66"/>
          <p:cNvGrpSpPr/>
          <p:nvPr/>
        </p:nvGrpSpPr>
        <p:grpSpPr>
          <a:xfrm>
            <a:off x="981332" y="2694235"/>
            <a:ext cx="320022" cy="359778"/>
            <a:chOff x="3567553" y="1499912"/>
            <a:chExt cx="320022" cy="359778"/>
          </a:xfrm>
        </p:grpSpPr>
        <p:sp>
          <p:nvSpPr>
            <p:cNvPr id="10969" name="Google Shape;10969;p66"/>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0" name="Google Shape;10970;p66"/>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1" name="Google Shape;10971;p66"/>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2" name="Google Shape;10972;p66"/>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3" name="Google Shape;10973;p66"/>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4" name="Google Shape;10974;p66"/>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0947;p66">
            <a:extLst>
              <a:ext uri="{FF2B5EF4-FFF2-40B4-BE49-F238E27FC236}">
                <a16:creationId xmlns:a16="http://schemas.microsoft.com/office/drawing/2014/main" id="{EBE2E2D7-9A92-D2BD-2BFA-818B44995503}"/>
              </a:ext>
            </a:extLst>
          </p:cNvPr>
          <p:cNvSpPr/>
          <p:nvPr/>
        </p:nvSpPr>
        <p:spPr>
          <a:xfrm>
            <a:off x="723818" y="3593498"/>
            <a:ext cx="819000" cy="819000"/>
          </a:xfrm>
          <a:prstGeom prst="round2DiagRect">
            <a:avLst>
              <a:gd name="adj1" fmla="val 28941"/>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2856;p100">
            <a:extLst>
              <a:ext uri="{FF2B5EF4-FFF2-40B4-BE49-F238E27FC236}">
                <a16:creationId xmlns:a16="http://schemas.microsoft.com/office/drawing/2014/main" id="{8A7A3AF0-9E6B-D48D-7CE0-B11349A0945A}"/>
              </a:ext>
            </a:extLst>
          </p:cNvPr>
          <p:cNvGrpSpPr/>
          <p:nvPr/>
        </p:nvGrpSpPr>
        <p:grpSpPr>
          <a:xfrm>
            <a:off x="830687" y="3821446"/>
            <a:ext cx="611747" cy="372945"/>
            <a:chOff x="3207778" y="2474632"/>
            <a:chExt cx="419933" cy="275170"/>
          </a:xfrm>
        </p:grpSpPr>
        <p:sp>
          <p:nvSpPr>
            <p:cNvPr id="3" name="Google Shape;22857;p100">
              <a:extLst>
                <a:ext uri="{FF2B5EF4-FFF2-40B4-BE49-F238E27FC236}">
                  <a16:creationId xmlns:a16="http://schemas.microsoft.com/office/drawing/2014/main" id="{D41978D7-CCD2-B320-B1FD-E76E9E6FCCBD}"/>
                </a:ext>
              </a:extLst>
            </p:cNvPr>
            <p:cNvSpPr/>
            <p:nvPr/>
          </p:nvSpPr>
          <p:spPr>
            <a:xfrm>
              <a:off x="3207778" y="2474632"/>
              <a:ext cx="419933" cy="275170"/>
            </a:xfrm>
            <a:custGeom>
              <a:avLst/>
              <a:gdLst/>
              <a:ahLst/>
              <a:cxnLst/>
              <a:rect l="l" t="t" r="r" b="b"/>
              <a:pathLst>
                <a:path w="13193" h="8645" extrusionOk="0">
                  <a:moveTo>
                    <a:pt x="9906" y="370"/>
                  </a:moveTo>
                  <a:lnTo>
                    <a:pt x="9906" y="3918"/>
                  </a:lnTo>
                  <a:lnTo>
                    <a:pt x="381" y="3918"/>
                  </a:lnTo>
                  <a:lnTo>
                    <a:pt x="381" y="370"/>
                  </a:lnTo>
                  <a:close/>
                  <a:moveTo>
                    <a:pt x="9906" y="4323"/>
                  </a:moveTo>
                  <a:lnTo>
                    <a:pt x="9906" y="7014"/>
                  </a:lnTo>
                  <a:cubicBezTo>
                    <a:pt x="9906" y="7514"/>
                    <a:pt x="10133" y="7966"/>
                    <a:pt x="10490" y="8264"/>
                  </a:cubicBezTo>
                  <a:lnTo>
                    <a:pt x="1632" y="8264"/>
                  </a:lnTo>
                  <a:cubicBezTo>
                    <a:pt x="953" y="8264"/>
                    <a:pt x="381" y="7692"/>
                    <a:pt x="381" y="7014"/>
                  </a:cubicBezTo>
                  <a:lnTo>
                    <a:pt x="381" y="4323"/>
                  </a:lnTo>
                  <a:close/>
                  <a:moveTo>
                    <a:pt x="12169" y="1620"/>
                  </a:moveTo>
                  <a:cubicBezTo>
                    <a:pt x="12514" y="1620"/>
                    <a:pt x="12812" y="1906"/>
                    <a:pt x="12812" y="2263"/>
                  </a:cubicBezTo>
                  <a:lnTo>
                    <a:pt x="12812" y="7014"/>
                  </a:lnTo>
                  <a:cubicBezTo>
                    <a:pt x="12812" y="7692"/>
                    <a:pt x="12240" y="8264"/>
                    <a:pt x="11561" y="8264"/>
                  </a:cubicBezTo>
                  <a:cubicBezTo>
                    <a:pt x="10871" y="8264"/>
                    <a:pt x="10311" y="7692"/>
                    <a:pt x="10311" y="7014"/>
                  </a:cubicBezTo>
                  <a:lnTo>
                    <a:pt x="10311" y="6371"/>
                  </a:lnTo>
                  <a:lnTo>
                    <a:pt x="11347" y="6371"/>
                  </a:lnTo>
                  <a:cubicBezTo>
                    <a:pt x="11454" y="6371"/>
                    <a:pt x="11549" y="6276"/>
                    <a:pt x="11549" y="6180"/>
                  </a:cubicBezTo>
                  <a:lnTo>
                    <a:pt x="11549" y="3799"/>
                  </a:lnTo>
                  <a:cubicBezTo>
                    <a:pt x="11549" y="3692"/>
                    <a:pt x="11454" y="3597"/>
                    <a:pt x="11347" y="3597"/>
                  </a:cubicBezTo>
                  <a:cubicBezTo>
                    <a:pt x="11252" y="3597"/>
                    <a:pt x="11157" y="3692"/>
                    <a:pt x="11157" y="3799"/>
                  </a:cubicBezTo>
                  <a:lnTo>
                    <a:pt x="11157" y="5978"/>
                  </a:lnTo>
                  <a:lnTo>
                    <a:pt x="10299" y="5978"/>
                  </a:lnTo>
                  <a:lnTo>
                    <a:pt x="10299" y="1620"/>
                  </a:lnTo>
                  <a:lnTo>
                    <a:pt x="11371" y="1620"/>
                  </a:lnTo>
                  <a:cubicBezTo>
                    <a:pt x="11228" y="1799"/>
                    <a:pt x="11145" y="2013"/>
                    <a:pt x="11145" y="2263"/>
                  </a:cubicBezTo>
                  <a:lnTo>
                    <a:pt x="11145" y="2906"/>
                  </a:lnTo>
                  <a:cubicBezTo>
                    <a:pt x="11145" y="3001"/>
                    <a:pt x="11228" y="3097"/>
                    <a:pt x="11335" y="3097"/>
                  </a:cubicBezTo>
                  <a:cubicBezTo>
                    <a:pt x="11442" y="3097"/>
                    <a:pt x="11526" y="3001"/>
                    <a:pt x="11526" y="2906"/>
                  </a:cubicBezTo>
                  <a:lnTo>
                    <a:pt x="11526" y="2263"/>
                  </a:lnTo>
                  <a:cubicBezTo>
                    <a:pt x="11526" y="1918"/>
                    <a:pt x="11811" y="1620"/>
                    <a:pt x="12169" y="1620"/>
                  </a:cubicBezTo>
                  <a:close/>
                  <a:moveTo>
                    <a:pt x="191" y="1"/>
                  </a:moveTo>
                  <a:cubicBezTo>
                    <a:pt x="84" y="1"/>
                    <a:pt x="0" y="96"/>
                    <a:pt x="0" y="191"/>
                  </a:cubicBezTo>
                  <a:lnTo>
                    <a:pt x="0" y="7014"/>
                  </a:lnTo>
                  <a:cubicBezTo>
                    <a:pt x="0" y="7919"/>
                    <a:pt x="727" y="8645"/>
                    <a:pt x="1632" y="8645"/>
                  </a:cubicBezTo>
                  <a:lnTo>
                    <a:pt x="11549" y="8645"/>
                  </a:lnTo>
                  <a:cubicBezTo>
                    <a:pt x="12454" y="8645"/>
                    <a:pt x="13181" y="7919"/>
                    <a:pt x="13181" y="7014"/>
                  </a:cubicBezTo>
                  <a:lnTo>
                    <a:pt x="13181" y="2263"/>
                  </a:lnTo>
                  <a:cubicBezTo>
                    <a:pt x="13193" y="1680"/>
                    <a:pt x="12740" y="1239"/>
                    <a:pt x="12169" y="1239"/>
                  </a:cubicBezTo>
                  <a:lnTo>
                    <a:pt x="10299" y="1239"/>
                  </a:lnTo>
                  <a:lnTo>
                    <a:pt x="10299" y="191"/>
                  </a:lnTo>
                  <a:cubicBezTo>
                    <a:pt x="10299" y="96"/>
                    <a:pt x="10204" y="1"/>
                    <a:pt x="10097"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22858;p100">
              <a:extLst>
                <a:ext uri="{FF2B5EF4-FFF2-40B4-BE49-F238E27FC236}">
                  <a16:creationId xmlns:a16="http://schemas.microsoft.com/office/drawing/2014/main" id="{29D38D4A-82CE-B728-1AA8-56F7AA7A1172}"/>
                </a:ext>
              </a:extLst>
            </p:cNvPr>
            <p:cNvSpPr/>
            <p:nvPr/>
          </p:nvSpPr>
          <p:spPr>
            <a:xfrm>
              <a:off x="3449559" y="2493985"/>
              <a:ext cx="46663" cy="98546"/>
            </a:xfrm>
            <a:custGeom>
              <a:avLst/>
              <a:gdLst/>
              <a:ahLst/>
              <a:cxnLst/>
              <a:rect l="l" t="t" r="r" b="b"/>
              <a:pathLst>
                <a:path w="1466" h="3096" extrusionOk="0">
                  <a:moveTo>
                    <a:pt x="739" y="0"/>
                  </a:moveTo>
                  <a:cubicBezTo>
                    <a:pt x="632" y="0"/>
                    <a:pt x="536" y="95"/>
                    <a:pt x="536" y="203"/>
                  </a:cubicBezTo>
                  <a:lnTo>
                    <a:pt x="536" y="417"/>
                  </a:lnTo>
                  <a:cubicBezTo>
                    <a:pt x="227" y="476"/>
                    <a:pt x="1" y="750"/>
                    <a:pt x="1" y="1072"/>
                  </a:cubicBezTo>
                  <a:cubicBezTo>
                    <a:pt x="1" y="1453"/>
                    <a:pt x="298" y="1750"/>
                    <a:pt x="679" y="1750"/>
                  </a:cubicBezTo>
                  <a:lnTo>
                    <a:pt x="810" y="1750"/>
                  </a:lnTo>
                  <a:cubicBezTo>
                    <a:pt x="953" y="1750"/>
                    <a:pt x="1096" y="1869"/>
                    <a:pt x="1096" y="2024"/>
                  </a:cubicBezTo>
                  <a:cubicBezTo>
                    <a:pt x="1096" y="2191"/>
                    <a:pt x="977" y="2310"/>
                    <a:pt x="810" y="2310"/>
                  </a:cubicBezTo>
                  <a:lnTo>
                    <a:pt x="596" y="2310"/>
                  </a:lnTo>
                  <a:cubicBezTo>
                    <a:pt x="477" y="2310"/>
                    <a:pt x="393" y="2215"/>
                    <a:pt x="393" y="2096"/>
                  </a:cubicBezTo>
                  <a:cubicBezTo>
                    <a:pt x="393" y="2000"/>
                    <a:pt x="298" y="1905"/>
                    <a:pt x="203" y="1905"/>
                  </a:cubicBezTo>
                  <a:cubicBezTo>
                    <a:pt x="96" y="1905"/>
                    <a:pt x="1" y="2000"/>
                    <a:pt x="1" y="2096"/>
                  </a:cubicBezTo>
                  <a:cubicBezTo>
                    <a:pt x="1" y="2417"/>
                    <a:pt x="239" y="2667"/>
                    <a:pt x="536" y="2691"/>
                  </a:cubicBezTo>
                  <a:lnTo>
                    <a:pt x="536" y="2905"/>
                  </a:lnTo>
                  <a:cubicBezTo>
                    <a:pt x="536" y="3012"/>
                    <a:pt x="632" y="3096"/>
                    <a:pt x="739" y="3096"/>
                  </a:cubicBezTo>
                  <a:cubicBezTo>
                    <a:pt x="834" y="3096"/>
                    <a:pt x="929" y="3012"/>
                    <a:pt x="929" y="2905"/>
                  </a:cubicBezTo>
                  <a:lnTo>
                    <a:pt x="929" y="2679"/>
                  </a:lnTo>
                  <a:cubicBezTo>
                    <a:pt x="1239" y="2620"/>
                    <a:pt x="1465" y="2358"/>
                    <a:pt x="1465" y="2024"/>
                  </a:cubicBezTo>
                  <a:cubicBezTo>
                    <a:pt x="1465" y="1655"/>
                    <a:pt x="1167" y="1358"/>
                    <a:pt x="798" y="1358"/>
                  </a:cubicBezTo>
                  <a:lnTo>
                    <a:pt x="655" y="1358"/>
                  </a:lnTo>
                  <a:cubicBezTo>
                    <a:pt x="513" y="1358"/>
                    <a:pt x="382" y="1238"/>
                    <a:pt x="382" y="1072"/>
                  </a:cubicBezTo>
                  <a:cubicBezTo>
                    <a:pt x="382" y="929"/>
                    <a:pt x="501" y="798"/>
                    <a:pt x="655" y="798"/>
                  </a:cubicBezTo>
                  <a:lnTo>
                    <a:pt x="870" y="798"/>
                  </a:lnTo>
                  <a:cubicBezTo>
                    <a:pt x="989" y="798"/>
                    <a:pt x="1072" y="881"/>
                    <a:pt x="1072" y="1000"/>
                  </a:cubicBezTo>
                  <a:lnTo>
                    <a:pt x="1072" y="1131"/>
                  </a:lnTo>
                  <a:cubicBezTo>
                    <a:pt x="1072" y="1238"/>
                    <a:pt x="1167" y="1334"/>
                    <a:pt x="1275" y="1334"/>
                  </a:cubicBezTo>
                  <a:cubicBezTo>
                    <a:pt x="1370" y="1334"/>
                    <a:pt x="1465" y="1238"/>
                    <a:pt x="1465" y="1131"/>
                  </a:cubicBezTo>
                  <a:lnTo>
                    <a:pt x="1465" y="1000"/>
                  </a:lnTo>
                  <a:cubicBezTo>
                    <a:pt x="1465" y="691"/>
                    <a:pt x="1227" y="441"/>
                    <a:pt x="929" y="405"/>
                  </a:cubicBezTo>
                  <a:lnTo>
                    <a:pt x="929" y="203"/>
                  </a:lnTo>
                  <a:cubicBezTo>
                    <a:pt x="929" y="95"/>
                    <a:pt x="834" y="0"/>
                    <a:pt x="739" y="0"/>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859;p100">
              <a:extLst>
                <a:ext uri="{FF2B5EF4-FFF2-40B4-BE49-F238E27FC236}">
                  <a16:creationId xmlns:a16="http://schemas.microsoft.com/office/drawing/2014/main" id="{36329348-FFCC-F672-8390-A685CC5F0967}"/>
                </a:ext>
              </a:extLst>
            </p:cNvPr>
            <p:cNvSpPr/>
            <p:nvPr/>
          </p:nvSpPr>
          <p:spPr>
            <a:xfrm>
              <a:off x="3247566" y="2507226"/>
              <a:ext cx="51565" cy="71681"/>
            </a:xfrm>
            <a:custGeom>
              <a:avLst/>
              <a:gdLst/>
              <a:ahLst/>
              <a:cxnLst/>
              <a:rect l="l" t="t" r="r" b="b"/>
              <a:pathLst>
                <a:path w="1620" h="2252" extrusionOk="0">
                  <a:moveTo>
                    <a:pt x="1429" y="1"/>
                  </a:moveTo>
                  <a:cubicBezTo>
                    <a:pt x="1322" y="1"/>
                    <a:pt x="1227" y="96"/>
                    <a:pt x="1227" y="203"/>
                  </a:cubicBezTo>
                  <a:lnTo>
                    <a:pt x="1227" y="1418"/>
                  </a:lnTo>
                  <a:lnTo>
                    <a:pt x="358" y="96"/>
                  </a:lnTo>
                  <a:cubicBezTo>
                    <a:pt x="323" y="44"/>
                    <a:pt x="256" y="11"/>
                    <a:pt x="195" y="11"/>
                  </a:cubicBezTo>
                  <a:cubicBezTo>
                    <a:pt x="172" y="11"/>
                    <a:pt x="151" y="15"/>
                    <a:pt x="132" y="25"/>
                  </a:cubicBezTo>
                  <a:cubicBezTo>
                    <a:pt x="60" y="49"/>
                    <a:pt x="1" y="120"/>
                    <a:pt x="1" y="203"/>
                  </a:cubicBezTo>
                  <a:lnTo>
                    <a:pt x="1" y="2061"/>
                  </a:lnTo>
                  <a:cubicBezTo>
                    <a:pt x="1" y="2168"/>
                    <a:pt x="84" y="2251"/>
                    <a:pt x="191" y="2251"/>
                  </a:cubicBezTo>
                  <a:cubicBezTo>
                    <a:pt x="298" y="2251"/>
                    <a:pt x="382" y="2168"/>
                    <a:pt x="382" y="2061"/>
                  </a:cubicBezTo>
                  <a:lnTo>
                    <a:pt x="382" y="834"/>
                  </a:lnTo>
                  <a:lnTo>
                    <a:pt x="1263" y="2168"/>
                  </a:lnTo>
                  <a:cubicBezTo>
                    <a:pt x="1289" y="2221"/>
                    <a:pt x="1356" y="2248"/>
                    <a:pt x="1428" y="2248"/>
                  </a:cubicBezTo>
                  <a:cubicBezTo>
                    <a:pt x="1452" y="2248"/>
                    <a:pt x="1477" y="2245"/>
                    <a:pt x="1501" y="2239"/>
                  </a:cubicBezTo>
                  <a:cubicBezTo>
                    <a:pt x="1572" y="2204"/>
                    <a:pt x="1620" y="2132"/>
                    <a:pt x="1620" y="2061"/>
                  </a:cubicBezTo>
                  <a:lnTo>
                    <a:pt x="1620" y="203"/>
                  </a:lnTo>
                  <a:cubicBezTo>
                    <a:pt x="1620" y="96"/>
                    <a:pt x="1525" y="1"/>
                    <a:pt x="1429"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860;p100">
              <a:extLst>
                <a:ext uri="{FF2B5EF4-FFF2-40B4-BE49-F238E27FC236}">
                  <a16:creationId xmlns:a16="http://schemas.microsoft.com/office/drawing/2014/main" id="{A937DEAD-0749-7384-E6A9-C5BF623D1B8A}"/>
                </a:ext>
              </a:extLst>
            </p:cNvPr>
            <p:cNvSpPr/>
            <p:nvPr/>
          </p:nvSpPr>
          <p:spPr>
            <a:xfrm>
              <a:off x="3312754" y="2507990"/>
              <a:ext cx="45135" cy="71299"/>
            </a:xfrm>
            <a:custGeom>
              <a:avLst/>
              <a:gdLst/>
              <a:ahLst/>
              <a:cxnLst/>
              <a:rect l="l" t="t" r="r" b="b"/>
              <a:pathLst>
                <a:path w="1418" h="2240" extrusionOk="0">
                  <a:moveTo>
                    <a:pt x="191" y="1"/>
                  </a:moveTo>
                  <a:cubicBezTo>
                    <a:pt x="96" y="1"/>
                    <a:pt x="0" y="84"/>
                    <a:pt x="0" y="191"/>
                  </a:cubicBezTo>
                  <a:lnTo>
                    <a:pt x="0" y="2049"/>
                  </a:lnTo>
                  <a:cubicBezTo>
                    <a:pt x="0" y="2156"/>
                    <a:pt x="96" y="2239"/>
                    <a:pt x="191" y="2239"/>
                  </a:cubicBezTo>
                  <a:lnTo>
                    <a:pt x="1227" y="2239"/>
                  </a:lnTo>
                  <a:cubicBezTo>
                    <a:pt x="1322" y="2239"/>
                    <a:pt x="1417" y="2156"/>
                    <a:pt x="1417" y="2049"/>
                  </a:cubicBezTo>
                  <a:cubicBezTo>
                    <a:pt x="1417" y="1930"/>
                    <a:pt x="1346" y="1846"/>
                    <a:pt x="1227" y="1846"/>
                  </a:cubicBezTo>
                  <a:lnTo>
                    <a:pt x="393" y="1846"/>
                  </a:lnTo>
                  <a:lnTo>
                    <a:pt x="393" y="1203"/>
                  </a:lnTo>
                  <a:lnTo>
                    <a:pt x="1024" y="1203"/>
                  </a:lnTo>
                  <a:cubicBezTo>
                    <a:pt x="1132" y="1203"/>
                    <a:pt x="1227" y="1108"/>
                    <a:pt x="1227" y="1013"/>
                  </a:cubicBezTo>
                  <a:cubicBezTo>
                    <a:pt x="1227" y="906"/>
                    <a:pt x="1132" y="810"/>
                    <a:pt x="1024" y="810"/>
                  </a:cubicBezTo>
                  <a:lnTo>
                    <a:pt x="393" y="810"/>
                  </a:lnTo>
                  <a:lnTo>
                    <a:pt x="393" y="382"/>
                  </a:lnTo>
                  <a:lnTo>
                    <a:pt x="1227" y="382"/>
                  </a:lnTo>
                  <a:cubicBezTo>
                    <a:pt x="1322" y="382"/>
                    <a:pt x="1417" y="298"/>
                    <a:pt x="1417" y="191"/>
                  </a:cubicBezTo>
                  <a:cubicBezTo>
                    <a:pt x="1417" y="84"/>
                    <a:pt x="1322" y="1"/>
                    <a:pt x="1227"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861;p100">
              <a:extLst>
                <a:ext uri="{FF2B5EF4-FFF2-40B4-BE49-F238E27FC236}">
                  <a16:creationId xmlns:a16="http://schemas.microsoft.com/office/drawing/2014/main" id="{96A81467-1B5B-8F42-D963-0A0BD71EC431}"/>
                </a:ext>
              </a:extLst>
            </p:cNvPr>
            <p:cNvSpPr/>
            <p:nvPr/>
          </p:nvSpPr>
          <p:spPr>
            <a:xfrm>
              <a:off x="3372626" y="2507194"/>
              <a:ext cx="65602" cy="71395"/>
            </a:xfrm>
            <a:custGeom>
              <a:avLst/>
              <a:gdLst/>
              <a:ahLst/>
              <a:cxnLst/>
              <a:rect l="l" t="t" r="r" b="b"/>
              <a:pathLst>
                <a:path w="2061" h="2243" extrusionOk="0">
                  <a:moveTo>
                    <a:pt x="200" y="1"/>
                  </a:moveTo>
                  <a:cubicBezTo>
                    <a:pt x="193" y="1"/>
                    <a:pt x="186" y="1"/>
                    <a:pt x="179" y="2"/>
                  </a:cubicBezTo>
                  <a:cubicBezTo>
                    <a:pt x="72" y="26"/>
                    <a:pt x="1" y="109"/>
                    <a:pt x="13" y="216"/>
                  </a:cubicBezTo>
                  <a:lnTo>
                    <a:pt x="215" y="2074"/>
                  </a:lnTo>
                  <a:cubicBezTo>
                    <a:pt x="239" y="2169"/>
                    <a:pt x="298" y="2228"/>
                    <a:pt x="382" y="2240"/>
                  </a:cubicBezTo>
                  <a:cubicBezTo>
                    <a:pt x="391" y="2242"/>
                    <a:pt x="401" y="2242"/>
                    <a:pt x="410" y="2242"/>
                  </a:cubicBezTo>
                  <a:cubicBezTo>
                    <a:pt x="493" y="2242"/>
                    <a:pt x="564" y="2196"/>
                    <a:pt x="596" y="2121"/>
                  </a:cubicBezTo>
                  <a:lnTo>
                    <a:pt x="1036" y="1097"/>
                  </a:lnTo>
                  <a:lnTo>
                    <a:pt x="1489" y="2121"/>
                  </a:lnTo>
                  <a:cubicBezTo>
                    <a:pt x="1510" y="2196"/>
                    <a:pt x="1589" y="2242"/>
                    <a:pt x="1665" y="2242"/>
                  </a:cubicBezTo>
                  <a:cubicBezTo>
                    <a:pt x="1674" y="2242"/>
                    <a:pt x="1683" y="2242"/>
                    <a:pt x="1691" y="2240"/>
                  </a:cubicBezTo>
                  <a:cubicBezTo>
                    <a:pt x="1787" y="2228"/>
                    <a:pt x="1846" y="2145"/>
                    <a:pt x="1858" y="2074"/>
                  </a:cubicBezTo>
                  <a:lnTo>
                    <a:pt x="2060" y="216"/>
                  </a:lnTo>
                  <a:cubicBezTo>
                    <a:pt x="2037" y="109"/>
                    <a:pt x="1965" y="26"/>
                    <a:pt x="1846" y="2"/>
                  </a:cubicBezTo>
                  <a:cubicBezTo>
                    <a:pt x="1838" y="1"/>
                    <a:pt x="1830" y="1"/>
                    <a:pt x="1823" y="1"/>
                  </a:cubicBezTo>
                  <a:cubicBezTo>
                    <a:pt x="1724" y="1"/>
                    <a:pt x="1632" y="69"/>
                    <a:pt x="1632" y="169"/>
                  </a:cubicBezTo>
                  <a:lnTo>
                    <a:pt x="1513" y="1300"/>
                  </a:lnTo>
                  <a:lnTo>
                    <a:pt x="1191" y="526"/>
                  </a:lnTo>
                  <a:cubicBezTo>
                    <a:pt x="1161" y="454"/>
                    <a:pt x="1087" y="419"/>
                    <a:pt x="1013" y="419"/>
                  </a:cubicBezTo>
                  <a:cubicBezTo>
                    <a:pt x="938" y="419"/>
                    <a:pt x="864" y="454"/>
                    <a:pt x="834" y="526"/>
                  </a:cubicBezTo>
                  <a:lnTo>
                    <a:pt x="501" y="1300"/>
                  </a:lnTo>
                  <a:lnTo>
                    <a:pt x="382" y="169"/>
                  </a:lnTo>
                  <a:cubicBezTo>
                    <a:pt x="371" y="69"/>
                    <a:pt x="288" y="1"/>
                    <a:pt x="200"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62;p100">
              <a:extLst>
                <a:ext uri="{FF2B5EF4-FFF2-40B4-BE49-F238E27FC236}">
                  <a16:creationId xmlns:a16="http://schemas.microsoft.com/office/drawing/2014/main" id="{4CCEA1A1-FDCF-B732-DBF8-AD2CD11AFACC}"/>
                </a:ext>
              </a:extLst>
            </p:cNvPr>
            <p:cNvSpPr/>
            <p:nvPr/>
          </p:nvSpPr>
          <p:spPr>
            <a:xfrm>
              <a:off x="3247566" y="2632286"/>
              <a:ext cx="97432" cy="12541"/>
            </a:xfrm>
            <a:custGeom>
              <a:avLst/>
              <a:gdLst/>
              <a:ahLst/>
              <a:cxnLst/>
              <a:rect l="l" t="t" r="r" b="b"/>
              <a:pathLst>
                <a:path w="3061" h="394" extrusionOk="0">
                  <a:moveTo>
                    <a:pt x="191" y="1"/>
                  </a:moveTo>
                  <a:cubicBezTo>
                    <a:pt x="84" y="1"/>
                    <a:pt x="1" y="96"/>
                    <a:pt x="1" y="203"/>
                  </a:cubicBezTo>
                  <a:cubicBezTo>
                    <a:pt x="1" y="299"/>
                    <a:pt x="84" y="394"/>
                    <a:pt x="191" y="394"/>
                  </a:cubicBezTo>
                  <a:lnTo>
                    <a:pt x="2870" y="394"/>
                  </a:lnTo>
                  <a:cubicBezTo>
                    <a:pt x="2977" y="394"/>
                    <a:pt x="3060" y="299"/>
                    <a:pt x="3060" y="203"/>
                  </a:cubicBezTo>
                  <a:cubicBezTo>
                    <a:pt x="3060" y="84"/>
                    <a:pt x="2977" y="1"/>
                    <a:pt x="2870"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863;p100">
              <a:extLst>
                <a:ext uri="{FF2B5EF4-FFF2-40B4-BE49-F238E27FC236}">
                  <a16:creationId xmlns:a16="http://schemas.microsoft.com/office/drawing/2014/main" id="{2132F224-7DDA-FD5D-A028-34C172D9C928}"/>
                </a:ext>
              </a:extLst>
            </p:cNvPr>
            <p:cNvSpPr/>
            <p:nvPr/>
          </p:nvSpPr>
          <p:spPr>
            <a:xfrm>
              <a:off x="3371862" y="2632286"/>
              <a:ext cx="124360" cy="12541"/>
            </a:xfrm>
            <a:custGeom>
              <a:avLst/>
              <a:gdLst/>
              <a:ahLst/>
              <a:cxnLst/>
              <a:rect l="l" t="t" r="r" b="b"/>
              <a:pathLst>
                <a:path w="3907" h="394" extrusionOk="0">
                  <a:moveTo>
                    <a:pt x="203" y="1"/>
                  </a:moveTo>
                  <a:cubicBezTo>
                    <a:pt x="96" y="1"/>
                    <a:pt x="1" y="96"/>
                    <a:pt x="1" y="203"/>
                  </a:cubicBezTo>
                  <a:cubicBezTo>
                    <a:pt x="1" y="299"/>
                    <a:pt x="96" y="394"/>
                    <a:pt x="203" y="394"/>
                  </a:cubicBezTo>
                  <a:lnTo>
                    <a:pt x="3716" y="394"/>
                  </a:lnTo>
                  <a:cubicBezTo>
                    <a:pt x="3811" y="394"/>
                    <a:pt x="3906" y="299"/>
                    <a:pt x="3906" y="203"/>
                  </a:cubicBezTo>
                  <a:cubicBezTo>
                    <a:pt x="3906" y="84"/>
                    <a:pt x="3811" y="1"/>
                    <a:pt x="3716"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864;p100">
              <a:extLst>
                <a:ext uri="{FF2B5EF4-FFF2-40B4-BE49-F238E27FC236}">
                  <a16:creationId xmlns:a16="http://schemas.microsoft.com/office/drawing/2014/main" id="{BD1857DB-34F3-04C1-B82F-C43649D3D75C}"/>
                </a:ext>
              </a:extLst>
            </p:cNvPr>
            <p:cNvSpPr/>
            <p:nvPr/>
          </p:nvSpPr>
          <p:spPr>
            <a:xfrm>
              <a:off x="3247566" y="2665262"/>
              <a:ext cx="51565" cy="12159"/>
            </a:xfrm>
            <a:custGeom>
              <a:avLst/>
              <a:gdLst/>
              <a:ahLst/>
              <a:cxnLst/>
              <a:rect l="l" t="t" r="r" b="b"/>
              <a:pathLst>
                <a:path w="1620" h="382" extrusionOk="0">
                  <a:moveTo>
                    <a:pt x="191" y="1"/>
                  </a:moveTo>
                  <a:cubicBezTo>
                    <a:pt x="84" y="1"/>
                    <a:pt x="1" y="84"/>
                    <a:pt x="1" y="191"/>
                  </a:cubicBezTo>
                  <a:cubicBezTo>
                    <a:pt x="1" y="298"/>
                    <a:pt x="84" y="382"/>
                    <a:pt x="191" y="382"/>
                  </a:cubicBezTo>
                  <a:lnTo>
                    <a:pt x="1429" y="382"/>
                  </a:lnTo>
                  <a:cubicBezTo>
                    <a:pt x="1525" y="382"/>
                    <a:pt x="1620" y="298"/>
                    <a:pt x="1620" y="191"/>
                  </a:cubicBezTo>
                  <a:cubicBezTo>
                    <a:pt x="1620" y="84"/>
                    <a:pt x="1525" y="1"/>
                    <a:pt x="1429"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865;p100">
              <a:extLst>
                <a:ext uri="{FF2B5EF4-FFF2-40B4-BE49-F238E27FC236}">
                  <a16:creationId xmlns:a16="http://schemas.microsoft.com/office/drawing/2014/main" id="{27E86AE6-09A0-0362-03E3-48AC177C9D95}"/>
                </a:ext>
              </a:extLst>
            </p:cNvPr>
            <p:cNvSpPr/>
            <p:nvPr/>
          </p:nvSpPr>
          <p:spPr>
            <a:xfrm>
              <a:off x="3247566" y="2697856"/>
              <a:ext cx="97432" cy="12159"/>
            </a:xfrm>
            <a:custGeom>
              <a:avLst/>
              <a:gdLst/>
              <a:ahLst/>
              <a:cxnLst/>
              <a:rect l="l" t="t" r="r" b="b"/>
              <a:pathLst>
                <a:path w="3061" h="382" extrusionOk="0">
                  <a:moveTo>
                    <a:pt x="191" y="1"/>
                  </a:moveTo>
                  <a:cubicBezTo>
                    <a:pt x="84" y="1"/>
                    <a:pt x="1" y="84"/>
                    <a:pt x="1" y="191"/>
                  </a:cubicBezTo>
                  <a:cubicBezTo>
                    <a:pt x="1" y="298"/>
                    <a:pt x="84" y="382"/>
                    <a:pt x="191" y="382"/>
                  </a:cubicBezTo>
                  <a:lnTo>
                    <a:pt x="2870" y="382"/>
                  </a:lnTo>
                  <a:cubicBezTo>
                    <a:pt x="2977" y="382"/>
                    <a:pt x="3060" y="298"/>
                    <a:pt x="3060" y="191"/>
                  </a:cubicBezTo>
                  <a:cubicBezTo>
                    <a:pt x="3060" y="84"/>
                    <a:pt x="2977" y="1"/>
                    <a:pt x="2870"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866;p100">
              <a:extLst>
                <a:ext uri="{FF2B5EF4-FFF2-40B4-BE49-F238E27FC236}">
                  <a16:creationId xmlns:a16="http://schemas.microsoft.com/office/drawing/2014/main" id="{B1FB2193-5436-264D-0BEF-9B75C0D0BC89}"/>
                </a:ext>
              </a:extLst>
            </p:cNvPr>
            <p:cNvSpPr/>
            <p:nvPr/>
          </p:nvSpPr>
          <p:spPr>
            <a:xfrm>
              <a:off x="3312754" y="2665262"/>
              <a:ext cx="32244" cy="12159"/>
            </a:xfrm>
            <a:custGeom>
              <a:avLst/>
              <a:gdLst/>
              <a:ahLst/>
              <a:cxnLst/>
              <a:rect l="l" t="t" r="r" b="b"/>
              <a:pathLst>
                <a:path w="1013" h="382" extrusionOk="0">
                  <a:moveTo>
                    <a:pt x="191" y="1"/>
                  </a:moveTo>
                  <a:cubicBezTo>
                    <a:pt x="84" y="1"/>
                    <a:pt x="0" y="84"/>
                    <a:pt x="0" y="191"/>
                  </a:cubicBezTo>
                  <a:cubicBezTo>
                    <a:pt x="0" y="298"/>
                    <a:pt x="96" y="382"/>
                    <a:pt x="191" y="382"/>
                  </a:cubicBezTo>
                  <a:lnTo>
                    <a:pt x="822" y="382"/>
                  </a:lnTo>
                  <a:cubicBezTo>
                    <a:pt x="929" y="382"/>
                    <a:pt x="1012" y="298"/>
                    <a:pt x="1012" y="191"/>
                  </a:cubicBezTo>
                  <a:cubicBezTo>
                    <a:pt x="1012" y="84"/>
                    <a:pt x="929" y="1"/>
                    <a:pt x="822"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867;p100">
              <a:extLst>
                <a:ext uri="{FF2B5EF4-FFF2-40B4-BE49-F238E27FC236}">
                  <a16:creationId xmlns:a16="http://schemas.microsoft.com/office/drawing/2014/main" id="{18193C3D-EB64-B84D-1285-2FC2DACAE54A}"/>
                </a:ext>
              </a:extLst>
            </p:cNvPr>
            <p:cNvSpPr/>
            <p:nvPr/>
          </p:nvSpPr>
          <p:spPr>
            <a:xfrm>
              <a:off x="3371862" y="2665262"/>
              <a:ext cx="58408" cy="12159"/>
            </a:xfrm>
            <a:custGeom>
              <a:avLst/>
              <a:gdLst/>
              <a:ahLst/>
              <a:cxnLst/>
              <a:rect l="l" t="t" r="r" b="b"/>
              <a:pathLst>
                <a:path w="1835" h="382" extrusionOk="0">
                  <a:moveTo>
                    <a:pt x="203" y="1"/>
                  </a:moveTo>
                  <a:cubicBezTo>
                    <a:pt x="96" y="1"/>
                    <a:pt x="1" y="84"/>
                    <a:pt x="1" y="191"/>
                  </a:cubicBezTo>
                  <a:cubicBezTo>
                    <a:pt x="1" y="298"/>
                    <a:pt x="96" y="382"/>
                    <a:pt x="203" y="382"/>
                  </a:cubicBezTo>
                  <a:lnTo>
                    <a:pt x="1644" y="382"/>
                  </a:lnTo>
                  <a:cubicBezTo>
                    <a:pt x="1751" y="382"/>
                    <a:pt x="1834" y="298"/>
                    <a:pt x="1834" y="191"/>
                  </a:cubicBezTo>
                  <a:cubicBezTo>
                    <a:pt x="1834" y="84"/>
                    <a:pt x="1751" y="1"/>
                    <a:pt x="1644"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868;p100">
              <a:extLst>
                <a:ext uri="{FF2B5EF4-FFF2-40B4-BE49-F238E27FC236}">
                  <a16:creationId xmlns:a16="http://schemas.microsoft.com/office/drawing/2014/main" id="{4B3EACBE-027D-DE94-F810-ACEF82964287}"/>
                </a:ext>
              </a:extLst>
            </p:cNvPr>
            <p:cNvSpPr/>
            <p:nvPr/>
          </p:nvSpPr>
          <p:spPr>
            <a:xfrm>
              <a:off x="3444625" y="2665262"/>
              <a:ext cx="51596" cy="12159"/>
            </a:xfrm>
            <a:custGeom>
              <a:avLst/>
              <a:gdLst/>
              <a:ahLst/>
              <a:cxnLst/>
              <a:rect l="l" t="t" r="r" b="b"/>
              <a:pathLst>
                <a:path w="1621" h="382" extrusionOk="0">
                  <a:moveTo>
                    <a:pt x="191" y="1"/>
                  </a:moveTo>
                  <a:cubicBezTo>
                    <a:pt x="84" y="1"/>
                    <a:pt x="1" y="84"/>
                    <a:pt x="1" y="191"/>
                  </a:cubicBezTo>
                  <a:cubicBezTo>
                    <a:pt x="1" y="298"/>
                    <a:pt x="84" y="382"/>
                    <a:pt x="191" y="382"/>
                  </a:cubicBezTo>
                  <a:lnTo>
                    <a:pt x="1430" y="382"/>
                  </a:lnTo>
                  <a:cubicBezTo>
                    <a:pt x="1525" y="382"/>
                    <a:pt x="1620" y="298"/>
                    <a:pt x="1620" y="191"/>
                  </a:cubicBezTo>
                  <a:cubicBezTo>
                    <a:pt x="1620" y="84"/>
                    <a:pt x="1525" y="1"/>
                    <a:pt x="1430"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869;p100">
              <a:extLst>
                <a:ext uri="{FF2B5EF4-FFF2-40B4-BE49-F238E27FC236}">
                  <a16:creationId xmlns:a16="http://schemas.microsoft.com/office/drawing/2014/main" id="{0007DB9C-7ADE-C0A7-C998-A7445BB08B90}"/>
                </a:ext>
              </a:extLst>
            </p:cNvPr>
            <p:cNvSpPr/>
            <p:nvPr/>
          </p:nvSpPr>
          <p:spPr>
            <a:xfrm>
              <a:off x="3371862" y="2697856"/>
              <a:ext cx="84922" cy="12159"/>
            </a:xfrm>
            <a:custGeom>
              <a:avLst/>
              <a:gdLst/>
              <a:ahLst/>
              <a:cxnLst/>
              <a:rect l="l" t="t" r="r" b="b"/>
              <a:pathLst>
                <a:path w="2668" h="382" extrusionOk="0">
                  <a:moveTo>
                    <a:pt x="203" y="1"/>
                  </a:moveTo>
                  <a:cubicBezTo>
                    <a:pt x="96" y="1"/>
                    <a:pt x="1" y="84"/>
                    <a:pt x="1" y="191"/>
                  </a:cubicBezTo>
                  <a:cubicBezTo>
                    <a:pt x="1" y="298"/>
                    <a:pt x="96" y="382"/>
                    <a:pt x="203" y="382"/>
                  </a:cubicBezTo>
                  <a:lnTo>
                    <a:pt x="2477" y="382"/>
                  </a:lnTo>
                  <a:cubicBezTo>
                    <a:pt x="2584" y="382"/>
                    <a:pt x="2668" y="298"/>
                    <a:pt x="2668" y="191"/>
                  </a:cubicBezTo>
                  <a:cubicBezTo>
                    <a:pt x="2668" y="84"/>
                    <a:pt x="2584" y="1"/>
                    <a:pt x="2477"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870;p100">
              <a:extLst>
                <a:ext uri="{FF2B5EF4-FFF2-40B4-BE49-F238E27FC236}">
                  <a16:creationId xmlns:a16="http://schemas.microsoft.com/office/drawing/2014/main" id="{BD90AA4A-4E53-9745-737E-983572380B6E}"/>
                </a:ext>
              </a:extLst>
            </p:cNvPr>
            <p:cNvSpPr/>
            <p:nvPr/>
          </p:nvSpPr>
          <p:spPr>
            <a:xfrm>
              <a:off x="3470408" y="2697856"/>
              <a:ext cx="25814" cy="12159"/>
            </a:xfrm>
            <a:custGeom>
              <a:avLst/>
              <a:gdLst/>
              <a:ahLst/>
              <a:cxnLst/>
              <a:rect l="l" t="t" r="r" b="b"/>
              <a:pathLst>
                <a:path w="811" h="382" extrusionOk="0">
                  <a:moveTo>
                    <a:pt x="203" y="1"/>
                  </a:moveTo>
                  <a:cubicBezTo>
                    <a:pt x="96" y="1"/>
                    <a:pt x="0" y="84"/>
                    <a:pt x="0" y="191"/>
                  </a:cubicBezTo>
                  <a:cubicBezTo>
                    <a:pt x="0" y="298"/>
                    <a:pt x="96" y="382"/>
                    <a:pt x="203" y="382"/>
                  </a:cubicBezTo>
                  <a:lnTo>
                    <a:pt x="620" y="382"/>
                  </a:lnTo>
                  <a:cubicBezTo>
                    <a:pt x="715" y="382"/>
                    <a:pt x="810" y="298"/>
                    <a:pt x="810" y="191"/>
                  </a:cubicBezTo>
                  <a:cubicBezTo>
                    <a:pt x="810" y="84"/>
                    <a:pt x="715" y="1"/>
                    <a:pt x="620"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54"/>
        <p:cNvGrpSpPr/>
        <p:nvPr/>
      </p:nvGrpSpPr>
      <p:grpSpPr>
        <a:xfrm>
          <a:off x="0" y="0"/>
          <a:ext cx="0" cy="0"/>
          <a:chOff x="0" y="0"/>
          <a:chExt cx="0" cy="0"/>
        </a:xfrm>
      </p:grpSpPr>
      <p:sp>
        <p:nvSpPr>
          <p:cNvPr id="10561" name="Google Shape;10561;p5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r>
              <a:rPr lang="en-US" sz="3600" b="1" dirty="0"/>
              <a:t>Our Mission</a:t>
            </a:r>
            <a:r>
              <a:rPr lang="en-US" sz="3600" dirty="0"/>
              <a:t>:</a:t>
            </a:r>
          </a:p>
        </p:txBody>
      </p:sp>
      <p:sp>
        <p:nvSpPr>
          <p:cNvPr id="14" name="TextBox 13">
            <a:extLst>
              <a:ext uri="{FF2B5EF4-FFF2-40B4-BE49-F238E27FC236}">
                <a16:creationId xmlns:a16="http://schemas.microsoft.com/office/drawing/2014/main" id="{5147B2B1-978F-3951-5A3A-AA468C4713BF}"/>
              </a:ext>
            </a:extLst>
          </p:cNvPr>
          <p:cNvSpPr txBox="1"/>
          <p:nvPr/>
        </p:nvSpPr>
        <p:spPr>
          <a:xfrm>
            <a:off x="647163" y="1208913"/>
            <a:ext cx="7849673" cy="2554545"/>
          </a:xfrm>
          <a:prstGeom prst="rect">
            <a:avLst/>
          </a:prstGeom>
          <a:noFill/>
        </p:spPr>
        <p:txBody>
          <a:bodyPr wrap="square" rtlCol="0">
            <a:spAutoFit/>
          </a:bodyPr>
          <a:lstStyle/>
          <a:p>
            <a:pPr marL="285750" indent="-285750">
              <a:buClr>
                <a:schemeClr val="dk2"/>
              </a:buClr>
              <a:buSzPts val="1400"/>
              <a:buFont typeface="Arial" panose="020B0604020202020204" pitchFamily="34" charset="0"/>
              <a:buChar char="•"/>
            </a:pPr>
            <a:r>
              <a:rPr lang="en-US" sz="1600" dirty="0">
                <a:solidFill>
                  <a:schemeClr val="dk2"/>
                </a:solidFill>
                <a:latin typeface="DM Sans"/>
                <a:sym typeface="DM Sans"/>
              </a:rPr>
              <a:t>Determine the decision variables</a:t>
            </a:r>
          </a:p>
          <a:p>
            <a:pPr>
              <a:buClr>
                <a:schemeClr val="dk2"/>
              </a:buClr>
              <a:buSzPts val="1400"/>
            </a:pPr>
            <a:endParaRPr lang="en-US" sz="1600" dirty="0">
              <a:solidFill>
                <a:schemeClr val="dk2"/>
              </a:solidFill>
              <a:latin typeface="DM Sans"/>
              <a:sym typeface="DM Sans"/>
            </a:endParaRPr>
          </a:p>
          <a:p>
            <a:pPr marL="285750" indent="-285750">
              <a:buClr>
                <a:schemeClr val="dk2"/>
              </a:buClr>
              <a:buSzPts val="1400"/>
              <a:buFont typeface="Arial" panose="020B0604020202020204" pitchFamily="34" charset="0"/>
              <a:buChar char="•"/>
            </a:pPr>
            <a:r>
              <a:rPr lang="en-US" sz="1600" dirty="0">
                <a:solidFill>
                  <a:schemeClr val="dk2"/>
                </a:solidFill>
                <a:latin typeface="DM Sans"/>
                <a:sym typeface="DM Sans"/>
              </a:rPr>
              <a:t>Formulate the optimization model with all the constraints</a:t>
            </a:r>
          </a:p>
          <a:p>
            <a:pPr>
              <a:buClr>
                <a:schemeClr val="dk2"/>
              </a:buClr>
              <a:buSzPts val="1400"/>
            </a:pPr>
            <a:endParaRPr lang="en-US" sz="1600" dirty="0">
              <a:solidFill>
                <a:schemeClr val="dk2"/>
              </a:solidFill>
              <a:latin typeface="DM Sans"/>
              <a:sym typeface="DM Sans"/>
            </a:endParaRPr>
          </a:p>
          <a:p>
            <a:pPr marL="285750" indent="-285750">
              <a:buClr>
                <a:schemeClr val="dk2"/>
              </a:buClr>
              <a:buSzPts val="1400"/>
              <a:buFont typeface="Arial" panose="020B0604020202020204" pitchFamily="34" charset="0"/>
              <a:buChar char="•"/>
            </a:pPr>
            <a:r>
              <a:rPr lang="en-US" sz="1600" dirty="0">
                <a:solidFill>
                  <a:schemeClr val="dk2"/>
                </a:solidFill>
                <a:latin typeface="DM Sans"/>
                <a:sym typeface="DM Sans"/>
              </a:rPr>
              <a:t>Coding in R, find the optimal number of advertisements to run in each media that maximize the expected number of exposures while satisfying all the constraints</a:t>
            </a:r>
          </a:p>
          <a:p>
            <a:pPr lvl="4">
              <a:buClr>
                <a:schemeClr val="dk2"/>
              </a:buClr>
              <a:buSzPts val="1400"/>
            </a:pPr>
            <a:r>
              <a:rPr lang="en-US" sz="1600" dirty="0">
                <a:solidFill>
                  <a:schemeClr val="dk2"/>
                </a:solidFill>
                <a:latin typeface="DM Sans"/>
                <a:sym typeface="DM Sans"/>
              </a:rPr>
              <a:t>	1.   What is the optimal profit value?</a:t>
            </a:r>
          </a:p>
          <a:p>
            <a:pPr lvl="1">
              <a:buClr>
                <a:schemeClr val="dk2"/>
              </a:buClr>
              <a:buSzPts val="1400"/>
            </a:pPr>
            <a:r>
              <a:rPr lang="en-US" sz="1600" dirty="0">
                <a:solidFill>
                  <a:schemeClr val="dk2"/>
                </a:solidFill>
                <a:latin typeface="DM Sans"/>
                <a:sym typeface="DM Sans"/>
              </a:rPr>
              <a:t>	2.  What are the optimal values for the variables?</a:t>
            </a:r>
          </a:p>
          <a:p>
            <a:pPr>
              <a:buClr>
                <a:schemeClr val="dk2"/>
              </a:buClr>
              <a:buSzPts val="1400"/>
            </a:pPr>
            <a:endParaRPr lang="en-US" sz="1600" dirty="0">
              <a:solidFill>
                <a:schemeClr val="dk2"/>
              </a:solidFill>
              <a:latin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54"/>
        <p:cNvGrpSpPr/>
        <p:nvPr/>
      </p:nvGrpSpPr>
      <p:grpSpPr>
        <a:xfrm>
          <a:off x="0" y="0"/>
          <a:ext cx="0" cy="0"/>
          <a:chOff x="0" y="0"/>
          <a:chExt cx="0" cy="0"/>
        </a:xfrm>
      </p:grpSpPr>
      <p:sp>
        <p:nvSpPr>
          <p:cNvPr id="10561" name="Google Shape;10561;p52"/>
          <p:cNvSpPr txBox="1">
            <a:spLocks noGrp="1"/>
          </p:cNvSpPr>
          <p:nvPr>
            <p:ph type="title"/>
          </p:nvPr>
        </p:nvSpPr>
        <p:spPr>
          <a:xfrm>
            <a:off x="720000" y="143955"/>
            <a:ext cx="7704000" cy="572700"/>
          </a:xfrm>
          <a:prstGeom prst="rect">
            <a:avLst/>
          </a:prstGeom>
        </p:spPr>
        <p:txBody>
          <a:bodyPr spcFirstLastPara="1" wrap="square" lIns="91425" tIns="91425" rIns="91425" bIns="91425" anchor="ctr" anchorCtr="0">
            <a:noAutofit/>
          </a:bodyPr>
          <a:lstStyle/>
          <a:p>
            <a:r>
              <a:rPr lang="en-US" sz="3600" dirty="0"/>
              <a:t>Maximizing exposure</a:t>
            </a:r>
          </a:p>
        </p:txBody>
      </p:sp>
      <p:sp>
        <p:nvSpPr>
          <p:cNvPr id="14" name="TextBox 13">
            <a:extLst>
              <a:ext uri="{FF2B5EF4-FFF2-40B4-BE49-F238E27FC236}">
                <a16:creationId xmlns:a16="http://schemas.microsoft.com/office/drawing/2014/main" id="{5147B2B1-978F-3951-5A3A-AA468C4713BF}"/>
              </a:ext>
            </a:extLst>
          </p:cNvPr>
          <p:cNvSpPr txBox="1"/>
          <p:nvPr/>
        </p:nvSpPr>
        <p:spPr>
          <a:xfrm>
            <a:off x="621406" y="1140075"/>
            <a:ext cx="7704001" cy="3293209"/>
          </a:xfrm>
          <a:prstGeom prst="rect">
            <a:avLst/>
          </a:prstGeom>
          <a:noFill/>
        </p:spPr>
        <p:txBody>
          <a:bodyPr wrap="square" rtlCol="0">
            <a:spAutoFit/>
          </a:bodyPr>
          <a:lstStyle/>
          <a:p>
            <a:pPr>
              <a:buClr>
                <a:schemeClr val="dk2"/>
              </a:buClr>
              <a:buSzPts val="1400"/>
            </a:pPr>
            <a:r>
              <a:rPr lang="en-US" sz="1600" b="1" dirty="0">
                <a:solidFill>
                  <a:schemeClr val="dk2"/>
                </a:solidFill>
                <a:latin typeface="DM Sans"/>
                <a:sym typeface="DM Sans"/>
              </a:rPr>
              <a:t>Decision Variables for tv, magazines and newspaper are taken as –</a:t>
            </a:r>
          </a:p>
          <a:p>
            <a:pPr>
              <a:buClr>
                <a:schemeClr val="dk2"/>
              </a:buClr>
              <a:buSzPts val="1400"/>
            </a:pPr>
            <a:r>
              <a:rPr lang="en-US" sz="1600" dirty="0">
                <a:solidFill>
                  <a:schemeClr val="dk2"/>
                </a:solidFill>
                <a:latin typeface="DM Sans"/>
                <a:sym typeface="DM Sans"/>
              </a:rPr>
              <a:t>tv = No. of TV Ads</a:t>
            </a:r>
          </a:p>
          <a:p>
            <a:pPr>
              <a:buClr>
                <a:schemeClr val="dk2"/>
              </a:buClr>
              <a:buSzPts val="1400"/>
            </a:pPr>
            <a:r>
              <a:rPr lang="en-US" sz="1600" dirty="0">
                <a:solidFill>
                  <a:schemeClr val="dk2"/>
                </a:solidFill>
                <a:latin typeface="DM Sans"/>
                <a:sym typeface="DM Sans"/>
              </a:rPr>
              <a:t>m = No. of Magazine Ads</a:t>
            </a:r>
          </a:p>
          <a:p>
            <a:pPr>
              <a:buClr>
                <a:schemeClr val="dk2"/>
              </a:buClr>
              <a:buSzPts val="1400"/>
            </a:pPr>
            <a:r>
              <a:rPr lang="en-US" sz="1600" dirty="0">
                <a:solidFill>
                  <a:schemeClr val="dk2"/>
                </a:solidFill>
                <a:latin typeface="DM Sans"/>
                <a:sym typeface="DM Sans"/>
              </a:rPr>
              <a:t>n = No. of Newspaper Ads</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b="1" dirty="0">
                <a:solidFill>
                  <a:schemeClr val="dk2"/>
                </a:solidFill>
                <a:latin typeface="DM Sans"/>
                <a:sym typeface="DM Sans"/>
              </a:rPr>
              <a:t>Below are the target segments for the ads -</a:t>
            </a:r>
          </a:p>
          <a:p>
            <a:pPr>
              <a:buClr>
                <a:schemeClr val="dk2"/>
              </a:buClr>
              <a:buSzPts val="1400"/>
            </a:pPr>
            <a:r>
              <a:rPr lang="en-US" sz="1600" dirty="0">
                <a:solidFill>
                  <a:schemeClr val="dk2"/>
                </a:solidFill>
                <a:latin typeface="DM Sans"/>
                <a:sym typeface="DM Sans"/>
              </a:rPr>
              <a:t>y = No. of people viewing at the young age range 18 - 30 years</a:t>
            </a:r>
          </a:p>
          <a:p>
            <a:pPr>
              <a:buClr>
                <a:schemeClr val="dk2"/>
              </a:buClr>
              <a:buSzPts val="1400"/>
            </a:pPr>
            <a:r>
              <a:rPr lang="en-US" sz="1600" dirty="0">
                <a:solidFill>
                  <a:schemeClr val="dk2"/>
                </a:solidFill>
                <a:latin typeface="DM Sans"/>
                <a:sym typeface="DM Sans"/>
              </a:rPr>
              <a:t>ma = No. of people viewing at middle aged range 30 - 55 years</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b="1" dirty="0">
                <a:solidFill>
                  <a:schemeClr val="dk2"/>
                </a:solidFill>
                <a:latin typeface="DM Sans"/>
                <a:sym typeface="DM Sans"/>
              </a:rPr>
              <a:t>Constraints that are considered-</a:t>
            </a:r>
          </a:p>
          <a:p>
            <a:pPr>
              <a:buClr>
                <a:schemeClr val="dk2"/>
              </a:buClr>
              <a:buSzPts val="1400"/>
            </a:pPr>
            <a:r>
              <a:rPr lang="en-US" sz="1600" dirty="0">
                <a:solidFill>
                  <a:schemeClr val="dk2"/>
                </a:solidFill>
                <a:latin typeface="DM Sans"/>
                <a:sym typeface="DM Sans"/>
              </a:rPr>
              <a:t>tv &gt;= 0</a:t>
            </a:r>
          </a:p>
          <a:p>
            <a:pPr>
              <a:buClr>
                <a:schemeClr val="dk2"/>
              </a:buClr>
              <a:buSzPts val="1400"/>
            </a:pPr>
            <a:r>
              <a:rPr lang="en-US" sz="1600" dirty="0">
                <a:solidFill>
                  <a:schemeClr val="dk2"/>
                </a:solidFill>
                <a:latin typeface="DM Sans"/>
                <a:sym typeface="DM Sans"/>
              </a:rPr>
              <a:t>m &gt;= 0</a:t>
            </a:r>
          </a:p>
          <a:p>
            <a:pPr>
              <a:buClr>
                <a:schemeClr val="dk2"/>
              </a:buClr>
              <a:buSzPts val="1400"/>
            </a:pPr>
            <a:r>
              <a:rPr lang="en-US" sz="1600" dirty="0">
                <a:solidFill>
                  <a:schemeClr val="dk2"/>
                </a:solidFill>
                <a:latin typeface="DM Sans"/>
                <a:sym typeface="DM Sans"/>
              </a:rPr>
              <a:t>n &gt;= 0</a:t>
            </a:r>
          </a:p>
        </p:txBody>
      </p:sp>
    </p:spTree>
    <p:extLst>
      <p:ext uri="{BB962C8B-B14F-4D97-AF65-F5344CB8AC3E}">
        <p14:creationId xmlns:p14="http://schemas.microsoft.com/office/powerpoint/2010/main" val="363217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54"/>
        <p:cNvGrpSpPr/>
        <p:nvPr/>
      </p:nvGrpSpPr>
      <p:grpSpPr>
        <a:xfrm>
          <a:off x="0" y="0"/>
          <a:ext cx="0" cy="0"/>
          <a:chOff x="0" y="0"/>
          <a:chExt cx="0" cy="0"/>
        </a:xfrm>
      </p:grpSpPr>
      <p:sp>
        <p:nvSpPr>
          <p:cNvPr id="10561" name="Google Shape;10561;p52"/>
          <p:cNvSpPr txBox="1">
            <a:spLocks noGrp="1"/>
          </p:cNvSpPr>
          <p:nvPr>
            <p:ph type="title"/>
          </p:nvPr>
        </p:nvSpPr>
        <p:spPr>
          <a:xfrm>
            <a:off x="720000" y="145447"/>
            <a:ext cx="7704000" cy="572700"/>
          </a:xfrm>
          <a:prstGeom prst="rect">
            <a:avLst/>
          </a:prstGeom>
        </p:spPr>
        <p:txBody>
          <a:bodyPr spcFirstLastPara="1" wrap="square" lIns="91425" tIns="91425" rIns="91425" bIns="91425" anchor="ctr" anchorCtr="0">
            <a:noAutofit/>
          </a:bodyPr>
          <a:lstStyle/>
          <a:p>
            <a:r>
              <a:rPr lang="en-US" sz="3600" dirty="0"/>
              <a:t>Maximizing exposure</a:t>
            </a:r>
          </a:p>
        </p:txBody>
      </p:sp>
      <p:sp>
        <p:nvSpPr>
          <p:cNvPr id="14" name="TextBox 13">
            <a:extLst>
              <a:ext uri="{FF2B5EF4-FFF2-40B4-BE49-F238E27FC236}">
                <a16:creationId xmlns:a16="http://schemas.microsoft.com/office/drawing/2014/main" id="{5147B2B1-978F-3951-5A3A-AA468C4713BF}"/>
              </a:ext>
            </a:extLst>
          </p:cNvPr>
          <p:cNvSpPr txBox="1"/>
          <p:nvPr/>
        </p:nvSpPr>
        <p:spPr>
          <a:xfrm>
            <a:off x="621406" y="1140075"/>
            <a:ext cx="7704001" cy="3539430"/>
          </a:xfrm>
          <a:prstGeom prst="rect">
            <a:avLst/>
          </a:prstGeom>
          <a:noFill/>
        </p:spPr>
        <p:txBody>
          <a:bodyPr wrap="square" rtlCol="0">
            <a:spAutoFit/>
          </a:bodyPr>
          <a:lstStyle/>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b="1" dirty="0">
                <a:solidFill>
                  <a:schemeClr val="dk2"/>
                </a:solidFill>
                <a:latin typeface="DM Sans"/>
                <a:sym typeface="DM Sans"/>
              </a:rPr>
              <a:t>Framing the equation for ad costs:</a:t>
            </a:r>
          </a:p>
          <a:p>
            <a:pPr>
              <a:buClr>
                <a:schemeClr val="dk2"/>
              </a:buClr>
              <a:buSzPts val="1400"/>
            </a:pPr>
            <a:r>
              <a:rPr lang="en-US" sz="1600" dirty="0">
                <a:solidFill>
                  <a:schemeClr val="dk2"/>
                </a:solidFill>
                <a:latin typeface="DM Sans"/>
                <a:sym typeface="DM Sans"/>
              </a:rPr>
              <a:t>$300,000* tv + $150,000*m + 100,000*n &lt;=$4,000,000</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b="1" dirty="0">
                <a:solidFill>
                  <a:schemeClr val="dk2"/>
                </a:solidFill>
                <a:latin typeface="DM Sans"/>
                <a:sym typeface="DM Sans"/>
              </a:rPr>
              <a:t>Framing the equation for  planning costs:</a:t>
            </a:r>
          </a:p>
          <a:p>
            <a:pPr>
              <a:buClr>
                <a:schemeClr val="dk2"/>
              </a:buClr>
              <a:buSzPts val="1400"/>
            </a:pPr>
            <a:r>
              <a:rPr lang="en-US" sz="1600" dirty="0">
                <a:solidFill>
                  <a:schemeClr val="dk2"/>
                </a:solidFill>
                <a:latin typeface="DM Sans"/>
                <a:sym typeface="DM Sans"/>
              </a:rPr>
              <a:t>$90,000*tv +$30,000*m +40,000*n &lt;=$1,000,000</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b="1" dirty="0">
                <a:solidFill>
                  <a:schemeClr val="dk2"/>
                </a:solidFill>
                <a:latin typeface="DM Sans"/>
                <a:sym typeface="DM Sans"/>
              </a:rPr>
              <a:t>Available Spots for TV commercials:</a:t>
            </a:r>
          </a:p>
          <a:p>
            <a:pPr>
              <a:buClr>
                <a:schemeClr val="dk2"/>
              </a:buClr>
              <a:buSzPts val="1400"/>
            </a:pPr>
            <a:r>
              <a:rPr lang="en-US" sz="1600" dirty="0">
                <a:solidFill>
                  <a:schemeClr val="dk2"/>
                </a:solidFill>
                <a:latin typeface="DM Sans"/>
                <a:sym typeface="DM Sans"/>
              </a:rPr>
              <a:t>tv &lt;=5</a:t>
            </a:r>
          </a:p>
          <a:p>
            <a:pPr>
              <a:buClr>
                <a:schemeClr val="dk2"/>
              </a:buClr>
              <a:buSzPts val="1400"/>
            </a:pPr>
            <a:endParaRPr lang="en-US" sz="1600" dirty="0">
              <a:solidFill>
                <a:schemeClr val="dk2"/>
              </a:solidFill>
              <a:latin typeface="DM Sans"/>
              <a:sym typeface="DM Sans"/>
            </a:endParaRPr>
          </a:p>
          <a:p>
            <a:pPr>
              <a:buClr>
                <a:schemeClr val="dk2"/>
              </a:buClr>
              <a:buSzPts val="1400"/>
            </a:pPr>
            <a:r>
              <a:rPr lang="en-US" sz="1600" b="1" dirty="0">
                <a:solidFill>
                  <a:schemeClr val="dk2"/>
                </a:solidFill>
                <a:latin typeface="DM Sans"/>
                <a:sym typeface="DM Sans"/>
              </a:rPr>
              <a:t>Expected Exposures are as below:</a:t>
            </a:r>
          </a:p>
          <a:p>
            <a:pPr>
              <a:buClr>
                <a:schemeClr val="dk2"/>
              </a:buClr>
              <a:buSzPts val="1400"/>
            </a:pPr>
            <a:r>
              <a:rPr lang="en-US" sz="1600" dirty="0">
                <a:solidFill>
                  <a:schemeClr val="dk2"/>
                </a:solidFill>
                <a:latin typeface="DM Sans"/>
                <a:sym typeface="DM Sans"/>
              </a:rPr>
              <a:t>y &gt;= 5M</a:t>
            </a:r>
          </a:p>
          <a:p>
            <a:pPr>
              <a:buClr>
                <a:schemeClr val="dk2"/>
              </a:buClr>
              <a:buSzPts val="1400"/>
            </a:pPr>
            <a:r>
              <a:rPr lang="en-US" sz="1600" dirty="0">
                <a:solidFill>
                  <a:schemeClr val="dk2"/>
                </a:solidFill>
                <a:latin typeface="DM Sans"/>
                <a:sym typeface="DM Sans"/>
              </a:rPr>
              <a:t>ma &gt;= 5M</a:t>
            </a:r>
          </a:p>
          <a:p>
            <a:pPr>
              <a:buClr>
                <a:schemeClr val="dk2"/>
              </a:buClr>
              <a:buSzPts val="1400"/>
            </a:pPr>
            <a:endParaRPr lang="en-US" sz="1600" dirty="0">
              <a:solidFill>
                <a:schemeClr val="dk2"/>
              </a:solidFill>
              <a:latin typeface="DM Sans"/>
              <a:sym typeface="DM Sans"/>
            </a:endParaRPr>
          </a:p>
        </p:txBody>
      </p:sp>
    </p:spTree>
    <p:extLst>
      <p:ext uri="{BB962C8B-B14F-4D97-AF65-F5344CB8AC3E}">
        <p14:creationId xmlns:p14="http://schemas.microsoft.com/office/powerpoint/2010/main" val="338763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54"/>
        <p:cNvGrpSpPr/>
        <p:nvPr/>
      </p:nvGrpSpPr>
      <p:grpSpPr>
        <a:xfrm>
          <a:off x="0" y="0"/>
          <a:ext cx="0" cy="0"/>
          <a:chOff x="0" y="0"/>
          <a:chExt cx="0" cy="0"/>
        </a:xfrm>
      </p:grpSpPr>
      <p:sp>
        <p:nvSpPr>
          <p:cNvPr id="10561" name="Google Shape;10561;p52"/>
          <p:cNvSpPr txBox="1">
            <a:spLocks noGrp="1"/>
          </p:cNvSpPr>
          <p:nvPr>
            <p:ph type="title"/>
          </p:nvPr>
        </p:nvSpPr>
        <p:spPr>
          <a:xfrm>
            <a:off x="720000" y="142372"/>
            <a:ext cx="7704000" cy="572700"/>
          </a:xfrm>
          <a:prstGeom prst="rect">
            <a:avLst/>
          </a:prstGeom>
        </p:spPr>
        <p:txBody>
          <a:bodyPr spcFirstLastPara="1" wrap="square" lIns="91425" tIns="91425" rIns="91425" bIns="91425" anchor="ctr" anchorCtr="0">
            <a:noAutofit/>
          </a:bodyPr>
          <a:lstStyle/>
          <a:p>
            <a:r>
              <a:rPr lang="en-US" sz="3600" dirty="0"/>
              <a:t>Maximizing exposure</a:t>
            </a:r>
          </a:p>
        </p:txBody>
      </p:sp>
      <p:sp>
        <p:nvSpPr>
          <p:cNvPr id="14" name="TextBox 13">
            <a:extLst>
              <a:ext uri="{FF2B5EF4-FFF2-40B4-BE49-F238E27FC236}">
                <a16:creationId xmlns:a16="http://schemas.microsoft.com/office/drawing/2014/main" id="{5147B2B1-978F-3951-5A3A-AA468C4713BF}"/>
              </a:ext>
            </a:extLst>
          </p:cNvPr>
          <p:cNvSpPr txBox="1"/>
          <p:nvPr/>
        </p:nvSpPr>
        <p:spPr>
          <a:xfrm>
            <a:off x="634285" y="808928"/>
            <a:ext cx="7704001" cy="4185761"/>
          </a:xfrm>
          <a:prstGeom prst="rect">
            <a:avLst/>
          </a:prstGeom>
          <a:noFill/>
        </p:spPr>
        <p:txBody>
          <a:bodyPr wrap="square" rtlCol="0">
            <a:spAutoFit/>
          </a:bodyPr>
          <a:lstStyle/>
          <a:p>
            <a:pPr>
              <a:buClr>
                <a:schemeClr val="dk2"/>
              </a:buClr>
              <a:buSzPts val="1400"/>
            </a:pPr>
            <a:r>
              <a:rPr lang="en-US" dirty="0">
                <a:solidFill>
                  <a:schemeClr val="dk2"/>
                </a:solidFill>
                <a:latin typeface="DM Sans"/>
                <a:sym typeface="DM Sans"/>
              </a:rPr>
              <a:t>Using Table 2 , we translated to expected exposures based on the optimal ads as -</a:t>
            </a:r>
          </a:p>
          <a:p>
            <a:pPr marL="285750" indent="-285750">
              <a:buClr>
                <a:schemeClr val="dk2"/>
              </a:buClr>
              <a:buSzPts val="1400"/>
              <a:buFont typeface="Arial" panose="020B0604020202020204" pitchFamily="34" charset="0"/>
              <a:buChar char="•"/>
            </a:pPr>
            <a:r>
              <a:rPr lang="en-US" dirty="0">
                <a:solidFill>
                  <a:schemeClr val="dk2"/>
                </a:solidFill>
                <a:latin typeface="DM Sans"/>
                <a:sym typeface="DM Sans"/>
              </a:rPr>
              <a:t>1.2M*tv + 0.2M*m &gt;= 5M(For y)</a:t>
            </a:r>
          </a:p>
          <a:p>
            <a:pPr marL="285750" indent="-285750">
              <a:buClr>
                <a:schemeClr val="dk2"/>
              </a:buClr>
              <a:buSzPts val="1400"/>
              <a:buFont typeface="Arial" panose="020B0604020202020204" pitchFamily="34" charset="0"/>
              <a:buChar char="•"/>
            </a:pPr>
            <a:r>
              <a:rPr lang="en-US" dirty="0">
                <a:solidFill>
                  <a:schemeClr val="dk2"/>
                </a:solidFill>
                <a:latin typeface="DM Sans"/>
                <a:sym typeface="DM Sans"/>
              </a:rPr>
              <a:t>0.5M*tv + 0.2M*m + 0.2M*n &gt;= 5M(For ma)</a:t>
            </a:r>
          </a:p>
          <a:p>
            <a:pPr>
              <a:buClr>
                <a:schemeClr val="dk2"/>
              </a:buClr>
              <a:buSzPts val="1400"/>
            </a:pPr>
            <a:endParaRPr lang="en-US" dirty="0">
              <a:solidFill>
                <a:schemeClr val="dk2"/>
              </a:solidFill>
              <a:latin typeface="DM Sans"/>
              <a:sym typeface="DM Sans"/>
            </a:endParaRPr>
          </a:p>
          <a:p>
            <a:pPr>
              <a:buClr>
                <a:schemeClr val="dk2"/>
              </a:buClr>
              <a:buSzPts val="1400"/>
            </a:pPr>
            <a:r>
              <a:rPr lang="en-US" dirty="0">
                <a:solidFill>
                  <a:schemeClr val="dk2"/>
                </a:solidFill>
                <a:latin typeface="DM Sans"/>
                <a:sym typeface="DM Sans"/>
              </a:rPr>
              <a:t>We know that the expected exposures for each medium from Table 1 as -</a:t>
            </a:r>
          </a:p>
          <a:p>
            <a:pPr marL="285750" indent="-285750">
              <a:buClr>
                <a:schemeClr val="dk2"/>
              </a:buClr>
              <a:buSzPts val="1400"/>
              <a:buFont typeface="Arial" panose="020B0604020202020204" pitchFamily="34" charset="0"/>
              <a:buChar char="•"/>
            </a:pPr>
            <a:r>
              <a:rPr lang="en-US" dirty="0">
                <a:solidFill>
                  <a:schemeClr val="dk2"/>
                </a:solidFill>
                <a:latin typeface="DM Sans"/>
                <a:sym typeface="DM Sans"/>
              </a:rPr>
              <a:t>tv * (1.2M*y + 0.5M*ma) &gt;= 1.3M</a:t>
            </a:r>
          </a:p>
          <a:p>
            <a:pPr marL="285750" indent="-285750">
              <a:buClr>
                <a:schemeClr val="dk2"/>
              </a:buClr>
              <a:buSzPts val="1400"/>
              <a:buFont typeface="Arial" panose="020B0604020202020204" pitchFamily="34" charset="0"/>
              <a:buChar char="•"/>
            </a:pPr>
            <a:r>
              <a:rPr lang="en-US" dirty="0">
                <a:solidFill>
                  <a:schemeClr val="dk2"/>
                </a:solidFill>
                <a:latin typeface="DM Sans"/>
                <a:sym typeface="DM Sans"/>
              </a:rPr>
              <a:t>m*(0.2M*y + 0.2M*ma) &gt;= 0.6M</a:t>
            </a:r>
          </a:p>
          <a:p>
            <a:pPr marL="285750" indent="-285750">
              <a:buClr>
                <a:schemeClr val="dk2"/>
              </a:buClr>
              <a:buSzPts val="1400"/>
              <a:buFont typeface="Arial" panose="020B0604020202020204" pitchFamily="34" charset="0"/>
              <a:buChar char="•"/>
            </a:pPr>
            <a:r>
              <a:rPr lang="en-US" dirty="0">
                <a:solidFill>
                  <a:schemeClr val="dk2"/>
                </a:solidFill>
                <a:latin typeface="DM Sans"/>
                <a:sym typeface="DM Sans"/>
              </a:rPr>
              <a:t>n*(0.2M*ma ) &gt;= 0.5M</a:t>
            </a:r>
          </a:p>
          <a:p>
            <a:pPr>
              <a:buClr>
                <a:schemeClr val="dk2"/>
              </a:buClr>
              <a:buSzPts val="1400"/>
            </a:pPr>
            <a:endParaRPr lang="en-US" dirty="0">
              <a:solidFill>
                <a:schemeClr val="dk2"/>
              </a:solidFill>
              <a:latin typeface="DM Sans"/>
              <a:sym typeface="DM Sans"/>
            </a:endParaRPr>
          </a:p>
          <a:p>
            <a:pPr>
              <a:buClr>
                <a:schemeClr val="dk2"/>
              </a:buClr>
              <a:buSzPts val="1400"/>
            </a:pPr>
            <a:r>
              <a:rPr lang="en-US" b="1" dirty="0">
                <a:solidFill>
                  <a:schemeClr val="dk2"/>
                </a:solidFill>
                <a:latin typeface="DM Sans"/>
                <a:sym typeface="DM Sans"/>
              </a:rPr>
              <a:t>Expected Total Exposures </a:t>
            </a:r>
            <a:r>
              <a:rPr lang="en-US" dirty="0">
                <a:solidFill>
                  <a:schemeClr val="dk2"/>
                </a:solidFill>
                <a:latin typeface="DM Sans"/>
                <a:sym typeface="DM Sans"/>
              </a:rPr>
              <a:t>= 1.3M*tv + 0.6M*m +0.5M*n</a:t>
            </a:r>
          </a:p>
          <a:p>
            <a:pPr>
              <a:buClr>
                <a:schemeClr val="dk2"/>
              </a:buClr>
              <a:buSzPts val="1400"/>
            </a:pPr>
            <a:endParaRPr lang="en-US" dirty="0">
              <a:solidFill>
                <a:schemeClr val="dk2"/>
              </a:solidFill>
              <a:latin typeface="DM Sans"/>
              <a:sym typeface="DM Sans"/>
            </a:endParaRPr>
          </a:p>
          <a:p>
            <a:pPr>
              <a:buClr>
                <a:schemeClr val="dk2"/>
              </a:buClr>
              <a:buSzPts val="1400"/>
            </a:pPr>
            <a:r>
              <a:rPr lang="en-US" b="1" dirty="0">
                <a:solidFill>
                  <a:schemeClr val="dk2"/>
                </a:solidFill>
                <a:latin typeface="DM Sans"/>
                <a:sym typeface="DM Sans"/>
              </a:rPr>
              <a:t>Cost of promotions can be formulated as - </a:t>
            </a:r>
          </a:p>
          <a:p>
            <a:pPr>
              <a:buClr>
                <a:schemeClr val="dk2"/>
              </a:buClr>
              <a:buSzPts val="1400"/>
            </a:pPr>
            <a:r>
              <a:rPr lang="en-US" dirty="0">
                <a:solidFill>
                  <a:schemeClr val="dk2"/>
                </a:solidFill>
                <a:latin typeface="DM Sans"/>
                <a:sym typeface="DM Sans"/>
              </a:rPr>
              <a:t>$40,000*m + $120,000*n = $1,490,000</a:t>
            </a:r>
          </a:p>
          <a:p>
            <a:pPr>
              <a:buClr>
                <a:schemeClr val="dk2"/>
              </a:buClr>
              <a:buSzPts val="1400"/>
            </a:pPr>
            <a:endParaRPr lang="en-US" dirty="0">
              <a:solidFill>
                <a:schemeClr val="dk2"/>
              </a:solidFill>
              <a:latin typeface="DM Sans"/>
              <a:sym typeface="DM Sans"/>
            </a:endParaRPr>
          </a:p>
          <a:p>
            <a:pPr>
              <a:buClr>
                <a:schemeClr val="dk2"/>
              </a:buClr>
              <a:buSzPts val="1400"/>
            </a:pPr>
            <a:r>
              <a:rPr lang="en-US" b="1" dirty="0">
                <a:solidFill>
                  <a:schemeClr val="dk2"/>
                </a:solidFill>
                <a:latin typeface="DM Sans"/>
                <a:sym typeface="DM Sans"/>
              </a:rPr>
              <a:t>Maximizing the equation</a:t>
            </a:r>
            <a:r>
              <a:rPr lang="en-US" dirty="0">
                <a:solidFill>
                  <a:schemeClr val="dk2"/>
                </a:solidFill>
                <a:latin typeface="DM Sans"/>
                <a:sym typeface="DM Sans"/>
              </a:rPr>
              <a:t> -&gt; 1.3M * tv + 0.6M * m + 0.5M * n    which is subject to -</a:t>
            </a:r>
          </a:p>
          <a:p>
            <a:pPr marL="285750" indent="-285750">
              <a:buClr>
                <a:schemeClr val="dk2"/>
              </a:buClr>
              <a:buSzPts val="1400"/>
              <a:buFont typeface="Arial" panose="020B0604020202020204" pitchFamily="34" charset="0"/>
              <a:buChar char="•"/>
            </a:pPr>
            <a:r>
              <a:rPr lang="en-US" dirty="0">
                <a:solidFill>
                  <a:schemeClr val="dk2"/>
                </a:solidFill>
                <a:latin typeface="DM Sans"/>
                <a:sym typeface="DM Sans"/>
              </a:rPr>
              <a:t>$40,000*m + $120,000*n = $1,490,000</a:t>
            </a:r>
          </a:p>
          <a:p>
            <a:pPr marL="285750" indent="-285750">
              <a:buClr>
                <a:schemeClr val="dk2"/>
              </a:buClr>
              <a:buSzPts val="1400"/>
              <a:buFont typeface="Arial" panose="020B0604020202020204" pitchFamily="34" charset="0"/>
              <a:buChar char="•"/>
            </a:pPr>
            <a:r>
              <a:rPr lang="en-US" dirty="0">
                <a:solidFill>
                  <a:schemeClr val="dk2"/>
                </a:solidFill>
                <a:latin typeface="DM Sans"/>
                <a:sym typeface="DM Sans"/>
              </a:rPr>
              <a:t>1.2M*tv + 0.2M*m &gt;= 5M</a:t>
            </a:r>
          </a:p>
          <a:p>
            <a:pPr marL="285750" indent="-285750">
              <a:buClr>
                <a:schemeClr val="dk2"/>
              </a:buClr>
              <a:buSzPts val="1400"/>
              <a:buFont typeface="Arial" panose="020B0604020202020204" pitchFamily="34" charset="0"/>
              <a:buChar char="•"/>
            </a:pPr>
            <a:r>
              <a:rPr lang="en-US" dirty="0">
                <a:solidFill>
                  <a:schemeClr val="dk2"/>
                </a:solidFill>
                <a:latin typeface="DM Sans"/>
                <a:sym typeface="DM Sans"/>
              </a:rPr>
              <a:t>0.5M*tv + 0.2M*m + 0.2m *n &gt;= 5M and,</a:t>
            </a:r>
          </a:p>
          <a:p>
            <a:pPr marL="285750" indent="-285750">
              <a:buClr>
                <a:schemeClr val="dk2"/>
              </a:buClr>
              <a:buSzPts val="1400"/>
              <a:buFont typeface="Arial" panose="020B0604020202020204" pitchFamily="34" charset="0"/>
              <a:buChar char="•"/>
            </a:pPr>
            <a:r>
              <a:rPr lang="en-US" dirty="0">
                <a:solidFill>
                  <a:schemeClr val="dk2"/>
                </a:solidFill>
                <a:latin typeface="DM Sans"/>
                <a:sym typeface="DM Sans"/>
              </a:rPr>
              <a:t>0 &lt;= tv &lt;= 5, m &gt;= 0, n &gt;= 0</a:t>
            </a:r>
          </a:p>
        </p:txBody>
      </p:sp>
    </p:spTree>
    <p:extLst>
      <p:ext uri="{BB962C8B-B14F-4D97-AF65-F5344CB8AC3E}">
        <p14:creationId xmlns:p14="http://schemas.microsoft.com/office/powerpoint/2010/main" val="4275854265"/>
      </p:ext>
    </p:extLst>
  </p:cSld>
  <p:clrMapOvr>
    <a:masterClrMapping/>
  </p:clrMapOvr>
</p:sld>
</file>

<file path=ppt/theme/theme1.xml><?xml version="1.0" encoding="utf-8"?>
<a:theme xmlns:a="http://schemas.openxmlformats.org/drawingml/2006/main" name="Indian Restaurant Business Plan by Slidesgo">
  <a:themeElements>
    <a:clrScheme name="Simple Light">
      <a:dk1>
        <a:srgbClr val="596247"/>
      </a:dk1>
      <a:lt1>
        <a:srgbClr val="EEDEB8"/>
      </a:lt1>
      <a:dk2>
        <a:srgbClr val="596247"/>
      </a:dk2>
      <a:lt2>
        <a:srgbClr val="BC5108"/>
      </a:lt2>
      <a:accent1>
        <a:srgbClr val="788461"/>
      </a:accent1>
      <a:accent2>
        <a:srgbClr val="FFF7E0"/>
      </a:accent2>
      <a:accent3>
        <a:srgbClr val="DD8143"/>
      </a:accent3>
      <a:accent4>
        <a:srgbClr val="FFFFFF"/>
      </a:accent4>
      <a:accent5>
        <a:srgbClr val="FFFFFF"/>
      </a:accent5>
      <a:accent6>
        <a:srgbClr val="FFFFFF"/>
      </a:accent6>
      <a:hlink>
        <a:srgbClr val="677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1430</Words>
  <Application>Microsoft Office PowerPoint</Application>
  <PresentationFormat>On-screen Show (16:9)</PresentationFormat>
  <Paragraphs>184</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Bebas Neue</vt:lpstr>
      <vt:lpstr>Russo One</vt:lpstr>
      <vt:lpstr>Calibri Light</vt:lpstr>
      <vt:lpstr>DM Sans</vt:lpstr>
      <vt:lpstr>Aclonica</vt:lpstr>
      <vt:lpstr>Indian Restaurant Business Plan by Slidesgo</vt:lpstr>
      <vt:lpstr>Amber India  Optimization of decisions</vt:lpstr>
      <vt:lpstr>About Amber India</vt:lpstr>
      <vt:lpstr>Goal</vt:lpstr>
      <vt:lpstr>Part 1</vt:lpstr>
      <vt:lpstr>BayCreative’s advertising media</vt:lpstr>
      <vt:lpstr>Our Mission:</vt:lpstr>
      <vt:lpstr>Maximizing exposure</vt:lpstr>
      <vt:lpstr>Maximizing exposure</vt:lpstr>
      <vt:lpstr>Maximizing exposure</vt:lpstr>
      <vt:lpstr>Maximizing exposure</vt:lpstr>
      <vt:lpstr>Part 2</vt:lpstr>
      <vt:lpstr>Questions to address:</vt:lpstr>
      <vt:lpstr>Questions to address:</vt:lpstr>
      <vt:lpstr>Maximizing profits</vt:lpstr>
      <vt:lpstr>Questions to address:</vt:lpstr>
      <vt:lpstr>Part 3</vt:lpstr>
      <vt:lpstr>Maximizing demand</vt:lpstr>
      <vt:lpstr>Questions to address:</vt:lpstr>
      <vt:lpstr>Questions to address:</vt:lpstr>
      <vt:lpstr>Questions to address:</vt:lpstr>
      <vt:lpstr>Managing demand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Amber India  Optimization of decisions</dc:title>
  <dc:creator>Sindhu</dc:creator>
  <cp:lastModifiedBy>Sindhu Raghavendra</cp:lastModifiedBy>
  <cp:revision>75</cp:revision>
  <dcterms:modified xsi:type="dcterms:W3CDTF">2022-12-11T01:39:56Z</dcterms:modified>
</cp:coreProperties>
</file>