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D29B0-D8D6-4B9C-9282-3D90534E21B5}" v="175" dt="2023-10-30T13:53:43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hita Satpute" userId="5b9f199456b3ed6a" providerId="LiveId" clId="{E42D29B0-D8D6-4B9C-9282-3D90534E21B5}"/>
    <pc:docChg chg="undo redo custSel addSld delSld modSld">
      <pc:chgData name="Arshita Satpute" userId="5b9f199456b3ed6a" providerId="LiveId" clId="{E42D29B0-D8D6-4B9C-9282-3D90534E21B5}" dt="2023-10-30T13:53:43.612" v="1537"/>
      <pc:docMkLst>
        <pc:docMk/>
      </pc:docMkLst>
      <pc:sldChg chg="new del">
        <pc:chgData name="Arshita Satpute" userId="5b9f199456b3ed6a" providerId="LiveId" clId="{E42D29B0-D8D6-4B9C-9282-3D90534E21B5}" dt="2023-10-30T09:30:37.565" v="2" actId="47"/>
        <pc:sldMkLst>
          <pc:docMk/>
          <pc:sldMk cId="297412142" sldId="256"/>
        </pc:sldMkLst>
      </pc:sldChg>
      <pc:sldChg chg="addSp delSp modSp new mod">
        <pc:chgData name="Arshita Satpute" userId="5b9f199456b3ed6a" providerId="LiveId" clId="{E42D29B0-D8D6-4B9C-9282-3D90534E21B5}" dt="2023-10-30T10:52:36.291" v="425" actId="1076"/>
        <pc:sldMkLst>
          <pc:docMk/>
          <pc:sldMk cId="294707136" sldId="257"/>
        </pc:sldMkLst>
        <pc:spChg chg="add del mod">
          <ac:chgData name="Arshita Satpute" userId="5b9f199456b3ed6a" providerId="LiveId" clId="{E42D29B0-D8D6-4B9C-9282-3D90534E21B5}" dt="2023-10-30T10:34:34.905" v="115" actId="478"/>
          <ac:spMkLst>
            <pc:docMk/>
            <pc:sldMk cId="294707136" sldId="257"/>
            <ac:spMk id="2" creationId="{756184DE-8C26-3691-028B-A505460157DC}"/>
          </ac:spMkLst>
        </pc:spChg>
        <pc:graphicFrameChg chg="add mod modGraphic">
          <ac:chgData name="Arshita Satpute" userId="5b9f199456b3ed6a" providerId="LiveId" clId="{E42D29B0-D8D6-4B9C-9282-3D90534E21B5}" dt="2023-10-30T10:43:07.252" v="290" actId="2084"/>
          <ac:graphicFrameMkLst>
            <pc:docMk/>
            <pc:sldMk cId="294707136" sldId="257"/>
            <ac:graphicFrameMk id="3" creationId="{05911685-5D0B-ADC7-3BC7-B42CCD45A365}"/>
          </ac:graphicFrameMkLst>
        </pc:graphicFrameChg>
        <pc:picChg chg="add mod">
          <ac:chgData name="Arshita Satpute" userId="5b9f199456b3ed6a" providerId="LiveId" clId="{E42D29B0-D8D6-4B9C-9282-3D90534E21B5}" dt="2023-10-30T10:52:36.291" v="425" actId="1076"/>
          <ac:picMkLst>
            <pc:docMk/>
            <pc:sldMk cId="294707136" sldId="257"/>
            <ac:picMk id="5" creationId="{276C4434-C964-4FFA-0D73-2BC21957066C}"/>
          </ac:picMkLst>
        </pc:picChg>
      </pc:sldChg>
      <pc:sldChg chg="addSp modSp new mod">
        <pc:chgData name="Arshita Satpute" userId="5b9f199456b3ed6a" providerId="LiveId" clId="{E42D29B0-D8D6-4B9C-9282-3D90534E21B5}" dt="2023-10-30T13:49:38.705" v="1524" actId="1367"/>
        <pc:sldMkLst>
          <pc:docMk/>
          <pc:sldMk cId="2089625780" sldId="258"/>
        </pc:sldMkLst>
        <pc:spChg chg="mod">
          <ac:chgData name="Arshita Satpute" userId="5b9f199456b3ed6a" providerId="LiveId" clId="{E42D29B0-D8D6-4B9C-9282-3D90534E21B5}" dt="2023-10-30T11:01:10.745" v="520" actId="1076"/>
          <ac:spMkLst>
            <pc:docMk/>
            <pc:sldMk cId="2089625780" sldId="258"/>
            <ac:spMk id="2" creationId="{94CFA503-AD94-8FEE-5BD6-04C7CF8F4CCE}"/>
          </ac:spMkLst>
        </pc:spChg>
        <pc:spChg chg="mod">
          <ac:chgData name="Arshita Satpute" userId="5b9f199456b3ed6a" providerId="LiveId" clId="{E42D29B0-D8D6-4B9C-9282-3D90534E21B5}" dt="2023-10-30T10:51:23.312" v="418" actId="1076"/>
          <ac:spMkLst>
            <pc:docMk/>
            <pc:sldMk cId="2089625780" sldId="258"/>
            <ac:spMk id="3" creationId="{910037E7-535C-70D8-1979-02E4A73BA8EF}"/>
          </ac:spMkLst>
        </pc:spChg>
        <pc:picChg chg="add mod">
          <ac:chgData name="Arshita Satpute" userId="5b9f199456b3ed6a" providerId="LiveId" clId="{E42D29B0-D8D6-4B9C-9282-3D90534E21B5}" dt="2023-10-30T13:49:38.705" v="1524" actId="1367"/>
          <ac:picMkLst>
            <pc:docMk/>
            <pc:sldMk cId="2089625780" sldId="258"/>
            <ac:picMk id="5" creationId="{DED65218-90E5-06DD-A39D-ADED1D476C7F}"/>
          </ac:picMkLst>
        </pc:picChg>
      </pc:sldChg>
      <pc:sldChg chg="addSp modSp new mod">
        <pc:chgData name="Arshita Satpute" userId="5b9f199456b3ed6a" providerId="LiveId" clId="{E42D29B0-D8D6-4B9C-9282-3D90534E21B5}" dt="2023-10-30T13:53:43.612" v="1537"/>
        <pc:sldMkLst>
          <pc:docMk/>
          <pc:sldMk cId="49143448" sldId="259"/>
        </pc:sldMkLst>
        <pc:spChg chg="add mod">
          <ac:chgData name="Arshita Satpute" userId="5b9f199456b3ed6a" providerId="LiveId" clId="{E42D29B0-D8D6-4B9C-9282-3D90534E21B5}" dt="2023-10-30T11:00:59.795" v="519" actId="1076"/>
          <ac:spMkLst>
            <pc:docMk/>
            <pc:sldMk cId="49143448" sldId="259"/>
            <ac:spMk id="2" creationId="{630AD0CC-E737-7DB3-C42D-8BADBA6202AA}"/>
          </ac:spMkLst>
        </pc:spChg>
        <pc:spChg chg="add mod">
          <ac:chgData name="Arshita Satpute" userId="5b9f199456b3ed6a" providerId="LiveId" clId="{E42D29B0-D8D6-4B9C-9282-3D90534E21B5}" dt="2023-10-30T11:00:46.301" v="517" actId="2711"/>
          <ac:spMkLst>
            <pc:docMk/>
            <pc:sldMk cId="49143448" sldId="259"/>
            <ac:spMk id="5" creationId="{BFE3529C-65E2-1DCA-DB24-ECE975A44C52}"/>
          </ac:spMkLst>
        </pc:spChg>
        <pc:picChg chg="add mod ord">
          <ac:chgData name="Arshita Satpute" userId="5b9f199456b3ed6a" providerId="LiveId" clId="{E42D29B0-D8D6-4B9C-9282-3D90534E21B5}" dt="2023-10-30T13:53:43.612" v="1537"/>
          <ac:picMkLst>
            <pc:docMk/>
            <pc:sldMk cId="49143448" sldId="259"/>
            <ac:picMk id="4" creationId="{B40C3093-F94B-EB5E-5238-617937367221}"/>
          </ac:picMkLst>
        </pc:picChg>
      </pc:sldChg>
      <pc:sldChg chg="addSp delSp modSp new mod">
        <pc:chgData name="Arshita Satpute" userId="5b9f199456b3ed6a" providerId="LiveId" clId="{E42D29B0-D8D6-4B9C-9282-3D90534E21B5}" dt="2023-10-30T13:49:55.611" v="1525"/>
        <pc:sldMkLst>
          <pc:docMk/>
          <pc:sldMk cId="3193492869" sldId="260"/>
        </pc:sldMkLst>
        <pc:spChg chg="add mod">
          <ac:chgData name="Arshita Satpute" userId="5b9f199456b3ed6a" providerId="LiveId" clId="{E42D29B0-D8D6-4B9C-9282-3D90534E21B5}" dt="2023-10-30T11:22:09.067" v="777" actId="1076"/>
          <ac:spMkLst>
            <pc:docMk/>
            <pc:sldMk cId="3193492869" sldId="260"/>
            <ac:spMk id="2" creationId="{27B3BCF9-CEC3-7AFF-C669-57F477021EDA}"/>
          </ac:spMkLst>
        </pc:spChg>
        <pc:spChg chg="add mod">
          <ac:chgData name="Arshita Satpute" userId="5b9f199456b3ed6a" providerId="LiveId" clId="{E42D29B0-D8D6-4B9C-9282-3D90534E21B5}" dt="2023-10-30T11:12:19.729" v="662" actId="207"/>
          <ac:spMkLst>
            <pc:docMk/>
            <pc:sldMk cId="3193492869" sldId="260"/>
            <ac:spMk id="3" creationId="{085D1DAE-1EB3-F32E-DE32-72C147B9366B}"/>
          </ac:spMkLst>
        </pc:spChg>
        <pc:spChg chg="add mod">
          <ac:chgData name="Arshita Satpute" userId="5b9f199456b3ed6a" providerId="LiveId" clId="{E42D29B0-D8D6-4B9C-9282-3D90534E21B5}" dt="2023-10-30T11:12:54.479" v="670" actId="113"/>
          <ac:spMkLst>
            <pc:docMk/>
            <pc:sldMk cId="3193492869" sldId="260"/>
            <ac:spMk id="8" creationId="{A066DCAF-32A2-FFDB-877B-9D187A1B6A3D}"/>
          </ac:spMkLst>
        </pc:spChg>
        <pc:picChg chg="add del mod">
          <ac:chgData name="Arshita Satpute" userId="5b9f199456b3ed6a" providerId="LiveId" clId="{E42D29B0-D8D6-4B9C-9282-3D90534E21B5}" dt="2023-10-30T11:07:00.513" v="594" actId="931"/>
          <ac:picMkLst>
            <pc:docMk/>
            <pc:sldMk cId="3193492869" sldId="260"/>
            <ac:picMk id="5" creationId="{AA717BC4-8904-8CBB-F660-9863235DA181}"/>
          </ac:picMkLst>
        </pc:picChg>
        <pc:picChg chg="add mod ord">
          <ac:chgData name="Arshita Satpute" userId="5b9f199456b3ed6a" providerId="LiveId" clId="{E42D29B0-D8D6-4B9C-9282-3D90534E21B5}" dt="2023-10-30T13:49:55.611" v="1525"/>
          <ac:picMkLst>
            <pc:docMk/>
            <pc:sldMk cId="3193492869" sldId="260"/>
            <ac:picMk id="7" creationId="{90D98B1F-C0EB-CD65-20C5-EAE516C18E28}"/>
          </ac:picMkLst>
        </pc:picChg>
      </pc:sldChg>
      <pc:sldChg chg="addSp modSp new mod">
        <pc:chgData name="Arshita Satpute" userId="5b9f199456b3ed6a" providerId="LiveId" clId="{E42D29B0-D8D6-4B9C-9282-3D90534E21B5}" dt="2023-10-30T13:50:07.988" v="1526"/>
        <pc:sldMkLst>
          <pc:docMk/>
          <pc:sldMk cId="4065914857" sldId="261"/>
        </pc:sldMkLst>
        <pc:spChg chg="add mod ord">
          <ac:chgData name="Arshita Satpute" userId="5b9f199456b3ed6a" providerId="LiveId" clId="{E42D29B0-D8D6-4B9C-9282-3D90534E21B5}" dt="2023-10-30T11:20:34.321" v="750" actId="1076"/>
          <ac:spMkLst>
            <pc:docMk/>
            <pc:sldMk cId="4065914857" sldId="261"/>
            <ac:spMk id="4" creationId="{B9E499F3-BE5C-2C89-232A-7503FAA81212}"/>
          </ac:spMkLst>
        </pc:spChg>
        <pc:spChg chg="add mod">
          <ac:chgData name="Arshita Satpute" userId="5b9f199456b3ed6a" providerId="LiveId" clId="{E42D29B0-D8D6-4B9C-9282-3D90534E21B5}" dt="2023-10-30T11:20:46.233" v="752" actId="1076"/>
          <ac:spMkLst>
            <pc:docMk/>
            <pc:sldMk cId="4065914857" sldId="261"/>
            <ac:spMk id="5" creationId="{42CE0C8A-1519-D312-ED83-FDEE476DBCA8}"/>
          </ac:spMkLst>
        </pc:spChg>
        <pc:spChg chg="add mod">
          <ac:chgData name="Arshita Satpute" userId="5b9f199456b3ed6a" providerId="LiveId" clId="{E42D29B0-D8D6-4B9C-9282-3D90534E21B5}" dt="2023-10-30T11:22:01.688" v="776" actId="1076"/>
          <ac:spMkLst>
            <pc:docMk/>
            <pc:sldMk cId="4065914857" sldId="261"/>
            <ac:spMk id="6" creationId="{9BB06A8E-9CCA-8B17-F64F-65D7514F18A2}"/>
          </ac:spMkLst>
        </pc:spChg>
        <pc:spChg chg="add mod">
          <ac:chgData name="Arshita Satpute" userId="5b9f199456b3ed6a" providerId="LiveId" clId="{E42D29B0-D8D6-4B9C-9282-3D90534E21B5}" dt="2023-10-30T11:21:54.115" v="774" actId="1076"/>
          <ac:spMkLst>
            <pc:docMk/>
            <pc:sldMk cId="4065914857" sldId="261"/>
            <ac:spMk id="7" creationId="{DF4CDA67-868C-447F-E0B8-6EC96F594569}"/>
          </ac:spMkLst>
        </pc:spChg>
        <pc:picChg chg="add mod">
          <ac:chgData name="Arshita Satpute" userId="5b9f199456b3ed6a" providerId="LiveId" clId="{E42D29B0-D8D6-4B9C-9282-3D90534E21B5}" dt="2023-10-30T13:50:07.988" v="1526"/>
          <ac:picMkLst>
            <pc:docMk/>
            <pc:sldMk cId="4065914857" sldId="261"/>
            <ac:picMk id="3" creationId="{8F06F7A8-F5EB-994A-2D49-D77AFC810A93}"/>
          </ac:picMkLst>
        </pc:picChg>
      </pc:sldChg>
      <pc:sldChg chg="addSp delSp modSp new mod">
        <pc:chgData name="Arshita Satpute" userId="5b9f199456b3ed6a" providerId="LiveId" clId="{E42D29B0-D8D6-4B9C-9282-3D90534E21B5}" dt="2023-10-30T11:32:31.209" v="874" actId="1076"/>
        <pc:sldMkLst>
          <pc:docMk/>
          <pc:sldMk cId="884781049" sldId="262"/>
        </pc:sldMkLst>
        <pc:spChg chg="add mod">
          <ac:chgData name="Arshita Satpute" userId="5b9f199456b3ed6a" providerId="LiveId" clId="{E42D29B0-D8D6-4B9C-9282-3D90534E21B5}" dt="2023-10-30T11:32:27.972" v="873" actId="1076"/>
          <ac:spMkLst>
            <pc:docMk/>
            <pc:sldMk cId="884781049" sldId="262"/>
            <ac:spMk id="2" creationId="{9EA1B57F-C196-518C-FDB0-D42841427A7C}"/>
          </ac:spMkLst>
        </pc:spChg>
        <pc:picChg chg="add mod">
          <ac:chgData name="Arshita Satpute" userId="5b9f199456b3ed6a" providerId="LiveId" clId="{E42D29B0-D8D6-4B9C-9282-3D90534E21B5}" dt="2023-10-30T11:26:25.821" v="826" actId="1076"/>
          <ac:picMkLst>
            <pc:docMk/>
            <pc:sldMk cId="884781049" sldId="262"/>
            <ac:picMk id="4" creationId="{D70B216C-8CB9-37BC-D179-A519F1513873}"/>
          </ac:picMkLst>
        </pc:picChg>
        <pc:picChg chg="add mod">
          <ac:chgData name="Arshita Satpute" userId="5b9f199456b3ed6a" providerId="LiveId" clId="{E42D29B0-D8D6-4B9C-9282-3D90534E21B5}" dt="2023-10-30T11:26:23.051" v="825" actId="1076"/>
          <ac:picMkLst>
            <pc:docMk/>
            <pc:sldMk cId="884781049" sldId="262"/>
            <ac:picMk id="6" creationId="{0D311763-98D5-67D9-D43C-5212B482B6E5}"/>
          </ac:picMkLst>
        </pc:picChg>
        <pc:picChg chg="add del mod">
          <ac:chgData name="Arshita Satpute" userId="5b9f199456b3ed6a" providerId="LiveId" clId="{E42D29B0-D8D6-4B9C-9282-3D90534E21B5}" dt="2023-10-30T11:30:30.935" v="851" actId="478"/>
          <ac:picMkLst>
            <pc:docMk/>
            <pc:sldMk cId="884781049" sldId="262"/>
            <ac:picMk id="8" creationId="{4A39375A-87B8-1A44-7354-B0A011BBE8A2}"/>
          </ac:picMkLst>
        </pc:picChg>
        <pc:picChg chg="add mod">
          <ac:chgData name="Arshita Satpute" userId="5b9f199456b3ed6a" providerId="LiveId" clId="{E42D29B0-D8D6-4B9C-9282-3D90534E21B5}" dt="2023-10-30T11:32:31.209" v="874" actId="1076"/>
          <ac:picMkLst>
            <pc:docMk/>
            <pc:sldMk cId="884781049" sldId="262"/>
            <ac:picMk id="10" creationId="{4E5FAB6D-8235-E229-03DC-EDF840D0A650}"/>
          </ac:picMkLst>
        </pc:picChg>
      </pc:sldChg>
      <pc:sldChg chg="addSp delSp modSp new mod">
        <pc:chgData name="Arshita Satpute" userId="5b9f199456b3ed6a" providerId="LiveId" clId="{E42D29B0-D8D6-4B9C-9282-3D90534E21B5}" dt="2023-10-30T13:50:28.935" v="1528"/>
        <pc:sldMkLst>
          <pc:docMk/>
          <pc:sldMk cId="2789301043" sldId="263"/>
        </pc:sldMkLst>
        <pc:spChg chg="add mod">
          <ac:chgData name="Arshita Satpute" userId="5b9f199456b3ed6a" providerId="LiveId" clId="{E42D29B0-D8D6-4B9C-9282-3D90534E21B5}" dt="2023-10-30T11:44:14.305" v="980" actId="1076"/>
          <ac:spMkLst>
            <pc:docMk/>
            <pc:sldMk cId="2789301043" sldId="263"/>
            <ac:spMk id="2" creationId="{A27B9C36-8318-7261-74A6-EB11A25CE9F1}"/>
          </ac:spMkLst>
        </pc:spChg>
        <pc:spChg chg="add mod">
          <ac:chgData name="Arshita Satpute" userId="5b9f199456b3ed6a" providerId="LiveId" clId="{E42D29B0-D8D6-4B9C-9282-3D90534E21B5}" dt="2023-10-30T11:43:39.728" v="975" actId="1076"/>
          <ac:spMkLst>
            <pc:docMk/>
            <pc:sldMk cId="2789301043" sldId="263"/>
            <ac:spMk id="3" creationId="{7623E095-8510-98CC-A2B1-B5B618FE9059}"/>
          </ac:spMkLst>
        </pc:spChg>
        <pc:picChg chg="add del mod">
          <ac:chgData name="Arshita Satpute" userId="5b9f199456b3ed6a" providerId="LiveId" clId="{E42D29B0-D8D6-4B9C-9282-3D90534E21B5}" dt="2023-10-30T11:43:31.214" v="974" actId="478"/>
          <ac:picMkLst>
            <pc:docMk/>
            <pc:sldMk cId="2789301043" sldId="263"/>
            <ac:picMk id="5" creationId="{73D924F2-614C-F40E-01FB-E2BA8B89F23A}"/>
          </ac:picMkLst>
        </pc:picChg>
        <pc:picChg chg="add mod">
          <ac:chgData name="Arshita Satpute" userId="5b9f199456b3ed6a" providerId="LiveId" clId="{E42D29B0-D8D6-4B9C-9282-3D90534E21B5}" dt="2023-10-30T13:50:28.935" v="1528"/>
          <ac:picMkLst>
            <pc:docMk/>
            <pc:sldMk cId="2789301043" sldId="263"/>
            <ac:picMk id="7" creationId="{6874B617-D101-37DF-58CF-10B610C6FF5B}"/>
          </ac:picMkLst>
        </pc:picChg>
        <pc:picChg chg="add mod">
          <ac:chgData name="Arshita Satpute" userId="5b9f199456b3ed6a" providerId="LiveId" clId="{E42D29B0-D8D6-4B9C-9282-3D90534E21B5}" dt="2023-10-30T13:50:23.382" v="1527"/>
          <ac:picMkLst>
            <pc:docMk/>
            <pc:sldMk cId="2789301043" sldId="263"/>
            <ac:picMk id="9" creationId="{EDA6D981-D48A-5A59-4E65-17655EE0774B}"/>
          </ac:picMkLst>
        </pc:picChg>
      </pc:sldChg>
      <pc:sldChg chg="addSp modSp new mod">
        <pc:chgData name="Arshita Satpute" userId="5b9f199456b3ed6a" providerId="LiveId" clId="{E42D29B0-D8D6-4B9C-9282-3D90534E21B5}" dt="2023-10-30T13:52:43.522" v="1535" actId="207"/>
        <pc:sldMkLst>
          <pc:docMk/>
          <pc:sldMk cId="1900832311" sldId="264"/>
        </pc:sldMkLst>
        <pc:graphicFrameChg chg="add mod modGraphic">
          <ac:chgData name="Arshita Satpute" userId="5b9f199456b3ed6a" providerId="LiveId" clId="{E42D29B0-D8D6-4B9C-9282-3D90534E21B5}" dt="2023-10-30T13:52:43.522" v="1535" actId="207"/>
          <ac:graphicFrameMkLst>
            <pc:docMk/>
            <pc:sldMk cId="1900832311" sldId="264"/>
            <ac:graphicFrameMk id="2" creationId="{EBF98172-FEC3-65A1-EE84-73B49E86BF53}"/>
          </ac:graphicFrameMkLst>
        </pc:graphicFrameChg>
      </pc:sldChg>
      <pc:sldChg chg="addSp delSp modSp new mod">
        <pc:chgData name="Arshita Satpute" userId="5b9f199456b3ed6a" providerId="LiveId" clId="{E42D29B0-D8D6-4B9C-9282-3D90534E21B5}" dt="2023-10-30T13:51:14.873" v="1529"/>
        <pc:sldMkLst>
          <pc:docMk/>
          <pc:sldMk cId="470401670" sldId="265"/>
        </pc:sldMkLst>
        <pc:spChg chg="add mod">
          <ac:chgData name="Arshita Satpute" userId="5b9f199456b3ed6a" providerId="LiveId" clId="{E42D29B0-D8D6-4B9C-9282-3D90534E21B5}" dt="2023-10-30T12:59:29.888" v="1169" actId="1076"/>
          <ac:spMkLst>
            <pc:docMk/>
            <pc:sldMk cId="470401670" sldId="265"/>
            <ac:spMk id="2" creationId="{51836089-93C9-E528-FFD4-D5EE39B5B376}"/>
          </ac:spMkLst>
        </pc:spChg>
        <pc:spChg chg="add mod">
          <ac:chgData name="Arshita Satpute" userId="5b9f199456b3ed6a" providerId="LiveId" clId="{E42D29B0-D8D6-4B9C-9282-3D90534E21B5}" dt="2023-10-30T13:10:29.133" v="1240" actId="1076"/>
          <ac:spMkLst>
            <pc:docMk/>
            <pc:sldMk cId="470401670" sldId="265"/>
            <ac:spMk id="9" creationId="{045B7FEA-893F-8538-2408-BD70069C502C}"/>
          </ac:spMkLst>
        </pc:spChg>
        <pc:spChg chg="add mod">
          <ac:chgData name="Arshita Satpute" userId="5b9f199456b3ed6a" providerId="LiveId" clId="{E42D29B0-D8D6-4B9C-9282-3D90534E21B5}" dt="2023-10-30T13:25:16.485" v="1311" actId="1076"/>
          <ac:spMkLst>
            <pc:docMk/>
            <pc:sldMk cId="470401670" sldId="265"/>
            <ac:spMk id="19" creationId="{0C0A40CB-2376-BF7E-4159-49A4B46D5515}"/>
          </ac:spMkLst>
        </pc:spChg>
        <pc:spChg chg="add mod">
          <ac:chgData name="Arshita Satpute" userId="5b9f199456b3ed6a" providerId="LiveId" clId="{E42D29B0-D8D6-4B9C-9282-3D90534E21B5}" dt="2023-10-30T13:23:15.693" v="1291" actId="1076"/>
          <ac:spMkLst>
            <pc:docMk/>
            <pc:sldMk cId="470401670" sldId="265"/>
            <ac:spMk id="24" creationId="{B43B6A68-FE7D-4126-8BC8-ECA11C799DAC}"/>
          </ac:spMkLst>
        </pc:spChg>
        <pc:spChg chg="add mod">
          <ac:chgData name="Arshita Satpute" userId="5b9f199456b3ed6a" providerId="LiveId" clId="{E42D29B0-D8D6-4B9C-9282-3D90534E21B5}" dt="2023-10-30T13:25:01.587" v="1309" actId="1076"/>
          <ac:spMkLst>
            <pc:docMk/>
            <pc:sldMk cId="470401670" sldId="265"/>
            <ac:spMk id="29" creationId="{1C20EBF2-1D24-552D-4223-E3C8850EE043}"/>
          </ac:spMkLst>
        </pc:spChg>
        <pc:picChg chg="add del mod ord">
          <ac:chgData name="Arshita Satpute" userId="5b9f199456b3ed6a" providerId="LiveId" clId="{E42D29B0-D8D6-4B9C-9282-3D90534E21B5}" dt="2023-10-30T13:04:05.127" v="1215" actId="478"/>
          <ac:picMkLst>
            <pc:docMk/>
            <pc:sldMk cId="470401670" sldId="265"/>
            <ac:picMk id="4" creationId="{11FF69F6-E722-EC2A-19FD-C00318AE8846}"/>
          </ac:picMkLst>
        </pc:picChg>
        <pc:picChg chg="add mod">
          <ac:chgData name="Arshita Satpute" userId="5b9f199456b3ed6a" providerId="LiveId" clId="{E42D29B0-D8D6-4B9C-9282-3D90534E21B5}" dt="2023-10-30T13:51:14.873" v="1529"/>
          <ac:picMkLst>
            <pc:docMk/>
            <pc:sldMk cId="470401670" sldId="265"/>
            <ac:picMk id="6" creationId="{B5485608-30E8-8C2E-24BC-253A02273B11}"/>
          </ac:picMkLst>
        </pc:picChg>
        <pc:cxnChg chg="add mod">
          <ac:chgData name="Arshita Satpute" userId="5b9f199456b3ed6a" providerId="LiveId" clId="{E42D29B0-D8D6-4B9C-9282-3D90534E21B5}" dt="2023-10-30T13:10:17.338" v="1239" actId="1076"/>
          <ac:cxnSpMkLst>
            <pc:docMk/>
            <pc:sldMk cId="470401670" sldId="265"/>
            <ac:cxnSpMk id="8" creationId="{168D7FE8-401A-29D4-CB29-D5611D4E76B5}"/>
          </ac:cxnSpMkLst>
        </pc:cxnChg>
        <pc:cxnChg chg="add del mod">
          <ac:chgData name="Arshita Satpute" userId="5b9f199456b3ed6a" providerId="LiveId" clId="{E42D29B0-D8D6-4B9C-9282-3D90534E21B5}" dt="2023-10-30T13:18:04.962" v="1245" actId="478"/>
          <ac:cxnSpMkLst>
            <pc:docMk/>
            <pc:sldMk cId="470401670" sldId="265"/>
            <ac:cxnSpMk id="10" creationId="{47065374-9273-BA2D-FE6A-9E66F28C75E0}"/>
          </ac:cxnSpMkLst>
        </pc:cxnChg>
        <pc:cxnChg chg="add del">
          <ac:chgData name="Arshita Satpute" userId="5b9f199456b3ed6a" providerId="LiveId" clId="{E42D29B0-D8D6-4B9C-9282-3D90534E21B5}" dt="2023-10-30T13:18:25.357" v="1247" actId="478"/>
          <ac:cxnSpMkLst>
            <pc:docMk/>
            <pc:sldMk cId="470401670" sldId="265"/>
            <ac:cxnSpMk id="14" creationId="{3E8C09C3-C55C-8E98-DAFF-FC0BE7FC00F8}"/>
          </ac:cxnSpMkLst>
        </pc:cxnChg>
        <pc:cxnChg chg="add mod">
          <ac:chgData name="Arshita Satpute" userId="5b9f199456b3ed6a" providerId="LiveId" clId="{E42D29B0-D8D6-4B9C-9282-3D90534E21B5}" dt="2023-10-30T13:20:49.524" v="1267" actId="1076"/>
          <ac:cxnSpMkLst>
            <pc:docMk/>
            <pc:sldMk cId="470401670" sldId="265"/>
            <ac:cxnSpMk id="16" creationId="{AF5C9386-F452-74DB-2F38-7407F985A2C8}"/>
          </ac:cxnSpMkLst>
        </pc:cxnChg>
        <pc:cxnChg chg="add mod">
          <ac:chgData name="Arshita Satpute" userId="5b9f199456b3ed6a" providerId="LiveId" clId="{E42D29B0-D8D6-4B9C-9282-3D90534E21B5}" dt="2023-10-30T13:25:09.153" v="1310" actId="14100"/>
          <ac:cxnSpMkLst>
            <pc:docMk/>
            <pc:sldMk cId="470401670" sldId="265"/>
            <ac:cxnSpMk id="18" creationId="{1701020D-873C-D51D-174C-C8DCD74894AD}"/>
          </ac:cxnSpMkLst>
        </pc:cxnChg>
        <pc:cxnChg chg="add mod">
          <ac:chgData name="Arshita Satpute" userId="5b9f199456b3ed6a" providerId="LiveId" clId="{E42D29B0-D8D6-4B9C-9282-3D90534E21B5}" dt="2023-10-30T13:20:59.924" v="1269" actId="1076"/>
          <ac:cxnSpMkLst>
            <pc:docMk/>
            <pc:sldMk cId="470401670" sldId="265"/>
            <ac:cxnSpMk id="20" creationId="{CF8BB6AC-A5A0-FCF3-2EE0-BBC4F0CA9E47}"/>
          </ac:cxnSpMkLst>
        </pc:cxnChg>
        <pc:cxnChg chg="add mod">
          <ac:chgData name="Arshita Satpute" userId="5b9f199456b3ed6a" providerId="LiveId" clId="{E42D29B0-D8D6-4B9C-9282-3D90534E21B5}" dt="2023-10-30T13:26:50.111" v="1322" actId="14100"/>
          <ac:cxnSpMkLst>
            <pc:docMk/>
            <pc:sldMk cId="470401670" sldId="265"/>
            <ac:cxnSpMk id="21" creationId="{1BE5986F-8C7B-4963-4767-4DA1FC7F69E5}"/>
          </ac:cxnSpMkLst>
        </pc:cxnChg>
        <pc:cxnChg chg="add del mod">
          <ac:chgData name="Arshita Satpute" userId="5b9f199456b3ed6a" providerId="LiveId" clId="{E42D29B0-D8D6-4B9C-9282-3D90534E21B5}" dt="2023-10-30T13:23:42.378" v="1295" actId="478"/>
          <ac:cxnSpMkLst>
            <pc:docMk/>
            <pc:sldMk cId="470401670" sldId="265"/>
            <ac:cxnSpMk id="25" creationId="{1FA42C2C-0A59-15E2-15C1-BF822329078F}"/>
          </ac:cxnSpMkLst>
        </pc:cxnChg>
        <pc:cxnChg chg="add del mod">
          <ac:chgData name="Arshita Satpute" userId="5b9f199456b3ed6a" providerId="LiveId" clId="{E42D29B0-D8D6-4B9C-9282-3D90534E21B5}" dt="2023-10-30T13:25:37.415" v="1313" actId="478"/>
          <ac:cxnSpMkLst>
            <pc:docMk/>
            <pc:sldMk cId="470401670" sldId="265"/>
            <ac:cxnSpMk id="28" creationId="{54BFF711-BE6D-703C-100E-B9600B40B9BA}"/>
          </ac:cxnSpMkLst>
        </pc:cxnChg>
        <pc:cxnChg chg="add mod">
          <ac:chgData name="Arshita Satpute" userId="5b9f199456b3ed6a" providerId="LiveId" clId="{E42D29B0-D8D6-4B9C-9282-3D90534E21B5}" dt="2023-10-30T13:26:36.551" v="1320" actId="208"/>
          <ac:cxnSpMkLst>
            <pc:docMk/>
            <pc:sldMk cId="470401670" sldId="265"/>
            <ac:cxnSpMk id="33" creationId="{FA79FA13-29D6-C45C-C99D-1685FF38CC0B}"/>
          </ac:cxnSpMkLst>
        </pc:cxnChg>
      </pc:sldChg>
      <pc:sldChg chg="addSp modSp new mod">
        <pc:chgData name="Arshita Satpute" userId="5b9f199456b3ed6a" providerId="LiveId" clId="{E42D29B0-D8D6-4B9C-9282-3D90534E21B5}" dt="2023-10-30T13:35:36.399" v="1411" actId="1076"/>
        <pc:sldMkLst>
          <pc:docMk/>
          <pc:sldMk cId="900844021" sldId="266"/>
        </pc:sldMkLst>
        <pc:spChg chg="add mod">
          <ac:chgData name="Arshita Satpute" userId="5b9f199456b3ed6a" providerId="LiveId" clId="{E42D29B0-D8D6-4B9C-9282-3D90534E21B5}" dt="2023-10-30T13:33:03.475" v="1385" actId="1076"/>
          <ac:spMkLst>
            <pc:docMk/>
            <pc:sldMk cId="900844021" sldId="266"/>
            <ac:spMk id="2" creationId="{396E9E35-CA82-A225-E3C8-84EADF0F7534}"/>
          </ac:spMkLst>
        </pc:spChg>
        <pc:spChg chg="add mod">
          <ac:chgData name="Arshita Satpute" userId="5b9f199456b3ed6a" providerId="LiveId" clId="{E42D29B0-D8D6-4B9C-9282-3D90534E21B5}" dt="2023-10-30T13:35:29.182" v="1410" actId="1076"/>
          <ac:spMkLst>
            <pc:docMk/>
            <pc:sldMk cId="900844021" sldId="266"/>
            <ac:spMk id="3" creationId="{8B39BB3F-1A44-8D70-2FDF-52310D03A96F}"/>
          </ac:spMkLst>
        </pc:spChg>
        <pc:spChg chg="add mod">
          <ac:chgData name="Arshita Satpute" userId="5b9f199456b3ed6a" providerId="LiveId" clId="{E42D29B0-D8D6-4B9C-9282-3D90534E21B5}" dt="2023-10-30T13:35:36.399" v="1411" actId="1076"/>
          <ac:spMkLst>
            <pc:docMk/>
            <pc:sldMk cId="900844021" sldId="266"/>
            <ac:spMk id="4" creationId="{15D50D1A-08B5-DC61-4A71-855A16AC440B}"/>
          </ac:spMkLst>
        </pc:spChg>
        <pc:spChg chg="add mod">
          <ac:chgData name="Arshita Satpute" userId="5b9f199456b3ed6a" providerId="LiveId" clId="{E42D29B0-D8D6-4B9C-9282-3D90534E21B5}" dt="2023-10-30T13:34:55.613" v="1403" actId="1076"/>
          <ac:spMkLst>
            <pc:docMk/>
            <pc:sldMk cId="900844021" sldId="266"/>
            <ac:spMk id="5" creationId="{DABBAEDE-E248-2AB3-1DF7-315AD3F012CC}"/>
          </ac:spMkLst>
        </pc:spChg>
      </pc:sldChg>
      <pc:sldChg chg="addSp delSp modSp new mod">
        <pc:chgData name="Arshita Satpute" userId="5b9f199456b3ed6a" providerId="LiveId" clId="{E42D29B0-D8D6-4B9C-9282-3D90534E21B5}" dt="2023-10-30T13:48:09.347" v="1521" actId="207"/>
        <pc:sldMkLst>
          <pc:docMk/>
          <pc:sldMk cId="2147704230" sldId="267"/>
        </pc:sldMkLst>
        <pc:spChg chg="add mod">
          <ac:chgData name="Arshita Satpute" userId="5b9f199456b3ed6a" providerId="LiveId" clId="{E42D29B0-D8D6-4B9C-9282-3D90534E21B5}" dt="2023-10-30T13:47:45.706" v="1519" actId="1076"/>
          <ac:spMkLst>
            <pc:docMk/>
            <pc:sldMk cId="2147704230" sldId="267"/>
            <ac:spMk id="2" creationId="{6590C424-46DE-1EF1-BE31-827F1827DB18}"/>
          </ac:spMkLst>
        </pc:spChg>
        <pc:spChg chg="add mod">
          <ac:chgData name="Arshita Satpute" userId="5b9f199456b3ed6a" providerId="LiveId" clId="{E42D29B0-D8D6-4B9C-9282-3D90534E21B5}" dt="2023-10-30T13:47:35.250" v="1518" actId="1076"/>
          <ac:spMkLst>
            <pc:docMk/>
            <pc:sldMk cId="2147704230" sldId="267"/>
            <ac:spMk id="3" creationId="{3AEBB84C-86AF-C526-D526-BDF544A2E056}"/>
          </ac:spMkLst>
        </pc:spChg>
        <pc:spChg chg="add del mod">
          <ac:chgData name="Arshita Satpute" userId="5b9f199456b3ed6a" providerId="LiveId" clId="{E42D29B0-D8D6-4B9C-9282-3D90534E21B5}" dt="2023-10-30T13:46:57.703" v="1507" actId="478"/>
          <ac:spMkLst>
            <pc:docMk/>
            <pc:sldMk cId="2147704230" sldId="267"/>
            <ac:spMk id="4" creationId="{0135122B-3268-7803-798F-39BB661133CA}"/>
          </ac:spMkLst>
        </pc:spChg>
        <pc:spChg chg="add mod ord">
          <ac:chgData name="Arshita Satpute" userId="5b9f199456b3ed6a" providerId="LiveId" clId="{E42D29B0-D8D6-4B9C-9282-3D90534E21B5}" dt="2023-10-30T13:48:09.347" v="1521" actId="207"/>
          <ac:spMkLst>
            <pc:docMk/>
            <pc:sldMk cId="2147704230" sldId="267"/>
            <ac:spMk id="5" creationId="{C5EFCEAD-BF7E-72A8-8B96-95A00A1A4E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1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1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0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6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6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17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1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9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3116-B26D-4D19-8285-96CABA751D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11EF-492D-4897-A211-6873AC9DD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6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911685-5D0B-ADC7-3BC7-B42CCD45A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48241"/>
              </p:ext>
            </p:extLst>
          </p:nvPr>
        </p:nvGraphicFramePr>
        <p:xfrm>
          <a:off x="643096" y="150724"/>
          <a:ext cx="10872315" cy="6571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9289">
                  <a:extLst>
                    <a:ext uri="{9D8B030D-6E8A-4147-A177-3AD203B41FA5}">
                      <a16:colId xmlns:a16="http://schemas.microsoft.com/office/drawing/2014/main" val="1220875823"/>
                    </a:ext>
                  </a:extLst>
                </a:gridCol>
                <a:gridCol w="4771619">
                  <a:extLst>
                    <a:ext uri="{9D8B030D-6E8A-4147-A177-3AD203B41FA5}">
                      <a16:colId xmlns:a16="http://schemas.microsoft.com/office/drawing/2014/main" val="1885961229"/>
                    </a:ext>
                  </a:extLst>
                </a:gridCol>
                <a:gridCol w="2941407">
                  <a:extLst>
                    <a:ext uri="{9D8B030D-6E8A-4147-A177-3AD203B41FA5}">
                      <a16:colId xmlns:a16="http://schemas.microsoft.com/office/drawing/2014/main" val="1257244891"/>
                    </a:ext>
                  </a:extLst>
                </a:gridCol>
              </a:tblGrid>
              <a:tr h="21683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Bookman Old Style" panose="02050604050505020204" pitchFamily="18" charset="0"/>
                        </a:rPr>
                        <a:t>Using Java Programming Language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 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Bookman Old Style" panose="02050604050505020204" pitchFamily="18" charset="0"/>
                        </a:rPr>
                        <a:t>And Swing 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022111"/>
                  </a:ext>
                </a:extLst>
              </a:tr>
              <a:tr h="2235019">
                <a:tc>
                  <a:txBody>
                    <a:bodyPr/>
                    <a:lstStyle/>
                    <a:p>
                      <a:pPr algn="ctr"/>
                      <a:endParaRPr lang="en-IN" sz="3200" b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800" b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Broadway" panose="04040905080B02020502" pitchFamily="82" charset="0"/>
                        </a:rPr>
                        <a:t>Tic Tac Toe 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 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29837"/>
                  </a:ext>
                </a:extLst>
              </a:tr>
              <a:tr h="2168302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Bookman Old Style" panose="02050604050505020204" pitchFamily="18" charset="0"/>
                        </a:rPr>
                        <a:t>Satpute Arshita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 b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Bookman Old Style" panose="02050604050505020204" pitchFamily="18" charset="0"/>
                        </a:rPr>
                        <a:t>September 30,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22187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76C4434-C964-4FFA-0D73-2BC219570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921" y="2441422"/>
            <a:ext cx="2803490" cy="19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E9E35-CA82-A225-E3C8-84EADF0F7534}"/>
              </a:ext>
            </a:extLst>
          </p:cNvPr>
          <p:cNvSpPr txBox="1"/>
          <p:nvPr/>
        </p:nvSpPr>
        <p:spPr>
          <a:xfrm>
            <a:off x="3731286" y="125156"/>
            <a:ext cx="4722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Broadway" panose="04040905080B02020502" pitchFamily="82" charset="0"/>
                <a:ea typeface="Batang" panose="02030600000101010101" pitchFamily="18" charset="-127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9BB3F-1A44-8D70-2FDF-52310D03A96F}"/>
              </a:ext>
            </a:extLst>
          </p:cNvPr>
          <p:cNvSpPr txBox="1"/>
          <p:nvPr/>
        </p:nvSpPr>
        <p:spPr>
          <a:xfrm>
            <a:off x="2130248" y="1440351"/>
            <a:ext cx="8058778" cy="132802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The Tic Tac Toe project in Java with Swing offers an excellent opportunity to learn and practice Java programming and GUI development.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50D1A-08B5-DC61-4A71-855A16AC440B}"/>
              </a:ext>
            </a:extLst>
          </p:cNvPr>
          <p:cNvSpPr txBox="1"/>
          <p:nvPr/>
        </p:nvSpPr>
        <p:spPr>
          <a:xfrm>
            <a:off x="2130248" y="3310956"/>
            <a:ext cx="8058778" cy="132802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It provides a foundation for more complex game development projects and can be expanded with additional features and enhancements. </a:t>
            </a:r>
            <a:endParaRPr lang="en-IN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BAEDE-E248-2AB3-1DF7-315AD3F012CC}"/>
              </a:ext>
            </a:extLst>
          </p:cNvPr>
          <p:cNvSpPr txBox="1"/>
          <p:nvPr/>
        </p:nvSpPr>
        <p:spPr>
          <a:xfrm>
            <a:off x="2130248" y="5181561"/>
            <a:ext cx="8058778" cy="132802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The project strikes a balance between simplicity and educational value, making it a valuable resource for both beginners and intermediate developers.</a:t>
            </a:r>
            <a:endParaRPr lang="en-IN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84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EFCEAD-BF7E-72A8-8B96-95A00A1A4EF5}"/>
              </a:ext>
            </a:extLst>
          </p:cNvPr>
          <p:cNvSpPr/>
          <p:nvPr/>
        </p:nvSpPr>
        <p:spPr>
          <a:xfrm>
            <a:off x="705059" y="756138"/>
            <a:ext cx="10781881" cy="5345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0C424-46DE-1EF1-BE31-827F1827DB18}"/>
              </a:ext>
            </a:extLst>
          </p:cNvPr>
          <p:cNvSpPr txBox="1"/>
          <p:nvPr/>
        </p:nvSpPr>
        <p:spPr>
          <a:xfrm>
            <a:off x="1446963" y="1328894"/>
            <a:ext cx="51447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THANK</a:t>
            </a:r>
          </a:p>
          <a:p>
            <a:pPr algn="ctr"/>
            <a:r>
              <a:rPr lang="en-IN" sz="96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BB84C-86AF-C526-D526-BDF544A2E056}"/>
              </a:ext>
            </a:extLst>
          </p:cNvPr>
          <p:cNvSpPr txBox="1"/>
          <p:nvPr/>
        </p:nvSpPr>
        <p:spPr>
          <a:xfrm>
            <a:off x="7475974" y="4815498"/>
            <a:ext cx="3808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Satpute Arshita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satputearshita@gmail.com</a:t>
            </a:r>
          </a:p>
        </p:txBody>
      </p:sp>
    </p:spTree>
    <p:extLst>
      <p:ext uri="{BB962C8B-B14F-4D97-AF65-F5344CB8AC3E}">
        <p14:creationId xmlns:p14="http://schemas.microsoft.com/office/powerpoint/2010/main" val="21477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A503-AD94-8FEE-5BD6-04C7CF8F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49" y="499086"/>
            <a:ext cx="3476730" cy="100145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Broadway" panose="04040905080B02020502" pitchFamily="8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37E7-535C-70D8-1979-02E4A73BA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9" y="1986396"/>
            <a:ext cx="3979147" cy="387179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atang" panose="02030600000101010101" pitchFamily="18" charset="-127"/>
                <a:ea typeface="Batang" panose="02030600000101010101" pitchFamily="18" charset="-127"/>
              </a:rPr>
              <a:t>Introduction </a:t>
            </a:r>
          </a:p>
          <a:p>
            <a:r>
              <a:rPr lang="en-IN" sz="3200" dirty="0">
                <a:latin typeface="Batang" panose="02030600000101010101" pitchFamily="18" charset="-127"/>
                <a:ea typeface="Batang" panose="02030600000101010101" pitchFamily="18" charset="-127"/>
              </a:rPr>
              <a:t>Working </a:t>
            </a:r>
          </a:p>
          <a:p>
            <a:r>
              <a:rPr lang="en-IN" sz="3200" dirty="0">
                <a:latin typeface="Batang" panose="02030600000101010101" pitchFamily="18" charset="-127"/>
                <a:ea typeface="Batang" panose="02030600000101010101" pitchFamily="18" charset="-127"/>
              </a:rPr>
              <a:t>Uses</a:t>
            </a:r>
          </a:p>
          <a:p>
            <a:r>
              <a:rPr lang="en-IN" sz="3200" dirty="0">
                <a:latin typeface="Batang" panose="02030600000101010101" pitchFamily="18" charset="-127"/>
                <a:ea typeface="Batang" panose="02030600000101010101" pitchFamily="18" charset="-127"/>
              </a:rPr>
              <a:t>Advantages &amp; Disadvantages</a:t>
            </a:r>
          </a:p>
          <a:p>
            <a:r>
              <a:rPr lang="en-IN" sz="3200" dirty="0">
                <a:latin typeface="Batang" panose="02030600000101010101" pitchFamily="18" charset="-127"/>
                <a:ea typeface="Batang" panose="02030600000101010101" pitchFamily="18" charset="-127"/>
              </a:rPr>
              <a:t>Future Scope</a:t>
            </a:r>
          </a:p>
          <a:p>
            <a:r>
              <a:rPr lang="en-IN" sz="3200" dirty="0">
                <a:latin typeface="Batang" panose="02030600000101010101" pitchFamily="18" charset="-127"/>
                <a:ea typeface="Batang" panose="02030600000101010101" pitchFamily="18" charset="-127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65218-90E5-06DD-A39D-ADED1D47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2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C3093-F94B-EB5E-5238-61793736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75" r="91094">
                        <a14:foregroundMark x1="13971" y1="47773" x2="18438" y2="57969"/>
                        <a14:foregroundMark x1="18438" y1="57969" x2="38750" y2="59531"/>
                        <a14:foregroundMark x1="38750" y1="59531" x2="43125" y2="42344"/>
                        <a14:foregroundMark x1="43125" y1="42344" x2="27551" y2="34263"/>
                        <a14:foregroundMark x1="17101" y1="34608" x2="13838" y2="36483"/>
                        <a14:foregroundMark x1="86094" y1="60156" x2="79219" y2="67500"/>
                        <a14:foregroundMark x1="79219" y1="67500" x2="81616" y2="69631"/>
                        <a14:foregroundMark x1="88582" y1="61966" x2="86719" y2="58906"/>
                        <a14:foregroundMark x1="86719" y1="58906" x2="84688" y2="59062"/>
                        <a14:foregroundMark x1="80156" y1="62031" x2="84974" y2="68943"/>
                        <a14:foregroundMark x1="87999" y1="68995" x2="88523" y2="66315"/>
                        <a14:foregroundMark x1="88540" y1="65094" x2="82344" y2="63281"/>
                        <a14:foregroundMark x1="82344" y1="63281" x2="82344" y2="63281"/>
                        <a14:backgroundMark x1="4531" y1="31875" x2="16250" y2="31875"/>
                        <a14:backgroundMark x1="16250" y1="31875" x2="68281" y2="30156"/>
                        <a14:backgroundMark x1="68281" y1="30156" x2="92969" y2="30781"/>
                        <a14:backgroundMark x1="88594" y1="25000" x2="44531" y2="27500"/>
                        <a14:backgroundMark x1="44531" y1="27500" x2="35938" y2="30469"/>
                        <a14:backgroundMark x1="35938" y1="30469" x2="52656" y2="27969"/>
                        <a14:backgroundMark x1="52656" y1="27969" x2="79375" y2="31406"/>
                        <a14:backgroundMark x1="79375" y1="31406" x2="91563" y2="27813"/>
                        <a14:backgroundMark x1="91563" y1="27813" x2="87188" y2="25625"/>
                        <a14:backgroundMark x1="90000" y1="32344" x2="92188" y2="40781"/>
                        <a14:backgroundMark x1="92188" y1="40781" x2="91719" y2="75781"/>
                        <a14:backgroundMark x1="93281" y1="41250" x2="93281" y2="41250"/>
                        <a14:backgroundMark x1="92813" y1="38906" x2="94375" y2="44531"/>
                        <a14:backgroundMark x1="89531" y1="71094" x2="50625" y2="79063"/>
                        <a14:backgroundMark x1="50625" y1="79063" x2="27813" y2="71719"/>
                        <a14:backgroundMark x1="27813" y1="71719" x2="11563" y2="73125"/>
                        <a14:backgroundMark x1="41094" y1="71094" x2="63438" y2="71094"/>
                        <a14:backgroundMark x1="57188" y1="73906" x2="47656" y2="75625"/>
                        <a14:backgroundMark x1="47656" y1="75625" x2="47188" y2="76094"/>
                        <a14:backgroundMark x1="43438" y1="72344" x2="44531" y2="76250"/>
                        <a14:backgroundMark x1="58281" y1="74063" x2="57344" y2="78281"/>
                        <a14:backgroundMark x1="10469" y1="32500" x2="10938" y2="7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733" y="-1583802"/>
            <a:ext cx="12638733" cy="115214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0AD0CC-E737-7DB3-C42D-8BADBA6202AA}"/>
              </a:ext>
            </a:extLst>
          </p:cNvPr>
          <p:cNvSpPr txBox="1"/>
          <p:nvPr/>
        </p:nvSpPr>
        <p:spPr>
          <a:xfrm>
            <a:off x="1412111" y="642378"/>
            <a:ext cx="5918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Broadway" panose="04040905080B02020502" pitchFamily="82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3529C-65E2-1DCA-DB24-ECE975A44C52}"/>
              </a:ext>
            </a:extLst>
          </p:cNvPr>
          <p:cNvSpPr txBox="1"/>
          <p:nvPr/>
        </p:nvSpPr>
        <p:spPr>
          <a:xfrm>
            <a:off x="1412111" y="2951544"/>
            <a:ext cx="8854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Tic Tac Toe is a classic game that involves two players taking turns marking spaces on a 3x3 grid. The goal is to have three of their symbols in a row horizontally, vertically, or diagonally.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This project aims to implement a Tic Tac Toe game in Java using the Swing framework for a graphical user interface (GUI). The GUI enhances the user experience, making it visually appealing and interactive.</a:t>
            </a:r>
            <a:endParaRPr lang="en-IN" sz="24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4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D98B1F-C0EB-CD65-20C5-EAE516C18E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6581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3BCF9-CEC3-7AFF-C669-57F477021EDA}"/>
              </a:ext>
            </a:extLst>
          </p:cNvPr>
          <p:cNvSpPr txBox="1"/>
          <p:nvPr/>
        </p:nvSpPr>
        <p:spPr>
          <a:xfrm>
            <a:off x="1422883" y="309581"/>
            <a:ext cx="272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Californian FB" panose="0207040306080B030204" pitchFamily="18" charset="0"/>
              </a:rPr>
              <a:t>WORKING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D1DAE-1EB3-F32E-DE32-72C147B9366B}"/>
              </a:ext>
            </a:extLst>
          </p:cNvPr>
          <p:cNvSpPr txBox="1"/>
          <p:nvPr/>
        </p:nvSpPr>
        <p:spPr>
          <a:xfrm>
            <a:off x="6724089" y="181235"/>
            <a:ext cx="436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Broadway" panose="04040905080B02020502" pitchFamily="82" charset="0"/>
              </a:rPr>
              <a:t>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6DCAF-32A2-FFDB-877B-9D187A1B6A3D}"/>
              </a:ext>
            </a:extLst>
          </p:cNvPr>
          <p:cNvSpPr txBox="1"/>
          <p:nvPr/>
        </p:nvSpPr>
        <p:spPr>
          <a:xfrm>
            <a:off x="5822066" y="1307939"/>
            <a:ext cx="6167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The game is built using Java programming language with a Swing-based GUI. </a:t>
            </a:r>
          </a:p>
          <a:p>
            <a:pPr algn="just"/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The main components include: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Game Board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: Represented by a 3x3 grid.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Players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: Two players take turns to place their symbol (X or O).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Logic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: Checks for winning conditions, and ties, and updates the board accordingly.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GUI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: Utilizes Swing components like </a:t>
            </a: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JFrame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JPanel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, and </a:t>
            </a: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JButton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 for the graphical interface.</a:t>
            </a:r>
            <a:endParaRPr lang="en-IN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9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E499F3-BE5C-2C89-232A-7503FAA81212}"/>
              </a:ext>
            </a:extLst>
          </p:cNvPr>
          <p:cNvSpPr/>
          <p:nvPr/>
        </p:nvSpPr>
        <p:spPr>
          <a:xfrm>
            <a:off x="6626400" y="0"/>
            <a:ext cx="55656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6F7A8-F5EB-994A-2D49-D77AFC810A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07" y="1709498"/>
            <a:ext cx="5128185" cy="454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CE0C8A-1519-D312-ED83-FDEE476DBCA8}"/>
              </a:ext>
            </a:extLst>
          </p:cNvPr>
          <p:cNvSpPr txBox="1"/>
          <p:nvPr/>
        </p:nvSpPr>
        <p:spPr>
          <a:xfrm>
            <a:off x="8136090" y="599652"/>
            <a:ext cx="272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Californian FB" panose="0207040306080B030204" pitchFamily="18" charset="0"/>
              </a:rPr>
              <a:t>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06A8E-9CCA-8B17-F64F-65D7514F18A2}"/>
              </a:ext>
            </a:extLst>
          </p:cNvPr>
          <p:cNvSpPr txBox="1"/>
          <p:nvPr/>
        </p:nvSpPr>
        <p:spPr>
          <a:xfrm>
            <a:off x="615281" y="452990"/>
            <a:ext cx="556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Broadway" panose="04040905080B02020502" pitchFamily="82" charset="0"/>
              </a:rPr>
              <a:t>User-Interaction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CDA67-868C-447F-E0B8-6EC96F594569}"/>
              </a:ext>
            </a:extLst>
          </p:cNvPr>
          <p:cNvSpPr txBox="1"/>
          <p:nvPr/>
        </p:nvSpPr>
        <p:spPr>
          <a:xfrm>
            <a:off x="312516" y="2090172"/>
            <a:ext cx="5868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Players take turns clicking on an empty cell to place their symbol.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The game checks for a winner or a tie after each move.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A dialogue box announces the result, and the game can be reset for another round.</a:t>
            </a:r>
            <a:endParaRPr lang="en-IN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1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A1B57F-C196-518C-FDB0-D42841427A7C}"/>
              </a:ext>
            </a:extLst>
          </p:cNvPr>
          <p:cNvSpPr txBox="1"/>
          <p:nvPr/>
        </p:nvSpPr>
        <p:spPr>
          <a:xfrm>
            <a:off x="4551904" y="245623"/>
            <a:ext cx="5767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dirty="0">
                <a:latin typeface="Broadway" panose="04040905080B02020502" pitchFamily="82" charset="0"/>
              </a:rPr>
              <a:t>Real-Time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B216C-8CB9-37BC-D179-A519F1513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1" y="1211969"/>
            <a:ext cx="5604492" cy="5506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11763-98D5-67D9-D43C-5212B482B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16" y="1211969"/>
            <a:ext cx="5588683" cy="5506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FAB6D-8235-E229-03DC-EDF840D0A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33720" y="245623"/>
            <a:ext cx="1049238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8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7B9C36-8318-7261-74A6-EB11A25CE9F1}"/>
              </a:ext>
            </a:extLst>
          </p:cNvPr>
          <p:cNvSpPr txBox="1"/>
          <p:nvPr/>
        </p:nvSpPr>
        <p:spPr>
          <a:xfrm>
            <a:off x="5091164" y="0"/>
            <a:ext cx="2009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Broadway" panose="04040905080B02020502" pitchFamily="82" charset="0"/>
              </a:rPr>
              <a:t>Uses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3E095-8510-98CC-A2B1-B5B618FE9059}"/>
              </a:ext>
            </a:extLst>
          </p:cNvPr>
          <p:cNvSpPr txBox="1"/>
          <p:nvPr/>
        </p:nvSpPr>
        <p:spPr>
          <a:xfrm>
            <a:off x="381837" y="4180344"/>
            <a:ext cx="11428326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Educational Purpose:</a:t>
            </a:r>
          </a:p>
          <a:p>
            <a:pPr marL="819150" indent="-457200" algn="just">
              <a:buFont typeface="+mj-lt"/>
              <a:buAutoNum type="arabicPeriod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Learn Java programming.</a:t>
            </a:r>
          </a:p>
          <a:p>
            <a:pPr marL="819150" indent="-457200" algn="just">
              <a:buFont typeface="+mj-lt"/>
              <a:buAutoNum type="arabicPeriod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Understand GUI development using Swing.</a:t>
            </a:r>
          </a:p>
          <a:p>
            <a:pPr marL="819150" indent="-457200" algn="just">
              <a:buFont typeface="+mj-lt"/>
              <a:buAutoNum type="arabicPeriod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Grasp the concept of game logic and user interaction. </a:t>
            </a:r>
          </a:p>
          <a:p>
            <a:pPr marL="361950" algn="just"/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Entertainment:</a:t>
            </a:r>
          </a:p>
          <a:p>
            <a:pPr marL="803275" indent="-441325" algn="just">
              <a:buFont typeface="+mj-lt"/>
              <a:buAutoNum type="arabicPeriod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Provides a simple and fun gaming experience.</a:t>
            </a:r>
          </a:p>
          <a:p>
            <a:pPr marL="803275" indent="-441325" algn="just">
              <a:buFont typeface="+mj-lt"/>
              <a:buAutoNum type="arabicPeriod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Suitable for quick breaks or leisure time.</a:t>
            </a:r>
            <a:endParaRPr lang="en-IN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4B617-D101-37DF-58CF-10B610C6FF5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5393" y="703385"/>
            <a:ext cx="3748036" cy="3476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6D981-D48A-5A59-4E65-17655EE0774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4562" y="1015663"/>
            <a:ext cx="3111589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F98172-FEC3-65A1-EE84-73B49E86B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92354"/>
              </p:ext>
            </p:extLst>
          </p:nvPr>
        </p:nvGraphicFramePr>
        <p:xfrm>
          <a:off x="363415" y="776235"/>
          <a:ext cx="11465169" cy="5305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710">
                  <a:extLst>
                    <a:ext uri="{9D8B030D-6E8A-4147-A177-3AD203B41FA5}">
                      <a16:colId xmlns:a16="http://schemas.microsoft.com/office/drawing/2014/main" val="3196412750"/>
                    </a:ext>
                  </a:extLst>
                </a:gridCol>
                <a:gridCol w="6953459">
                  <a:extLst>
                    <a:ext uri="{9D8B030D-6E8A-4147-A177-3AD203B41FA5}">
                      <a16:colId xmlns:a16="http://schemas.microsoft.com/office/drawing/2014/main" val="1586537206"/>
                    </a:ext>
                  </a:extLst>
                </a:gridCol>
              </a:tblGrid>
              <a:tr h="265276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latin typeface="Broadway" panose="04040905080B02020502" pitchFamily="82" charset="0"/>
                          <a:ea typeface="Batang" panose="02030600000101010101" pitchFamily="18" charset="-127"/>
                        </a:rPr>
                        <a:t>Advantages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Easy to Learn: Simple rules make it accessible for all age groups.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Quick Gameplay: Short rounds suitable for breaks or casual play.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Educational Value: A practical project for learning Java and GUI development.</a:t>
                      </a:r>
                      <a:endParaRPr lang="en-IN" sz="20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5437264"/>
                  </a:ext>
                </a:extLst>
              </a:tr>
              <a:tr h="265276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latin typeface="Broadway" panose="04040905080B02020502" pitchFamily="82" charset="0"/>
                          <a:ea typeface="Batang" panose="02030600000101010101" pitchFamily="18" charset="-127"/>
                        </a:rPr>
                        <a:t>Disadvantages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Limited Complexity: Tic Tac Toe is a solved game, meaning that with perfect play, it always ends in a tie.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Single Player Mode: The current implementation is designed for two human players.</a:t>
                      </a:r>
                      <a:endParaRPr lang="en-IN" sz="20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33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83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36089-93C9-E528-FFD4-D5EE39B5B376}"/>
              </a:ext>
            </a:extLst>
          </p:cNvPr>
          <p:cNvSpPr txBox="1"/>
          <p:nvPr/>
        </p:nvSpPr>
        <p:spPr>
          <a:xfrm>
            <a:off x="3297534" y="0"/>
            <a:ext cx="5596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Broadway" panose="04040905080B02020502" pitchFamily="82" charset="0"/>
              </a:rPr>
              <a:t>Future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85608-30E8-8C2E-24BC-253A0227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522136"/>
            <a:ext cx="12192000" cy="2277679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68D7FE8-401A-29D4-CB29-D5611D4E76B5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6670431" y="1053403"/>
            <a:ext cx="894303" cy="2043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5B7FEA-893F-8538-2408-BD70069C502C}"/>
              </a:ext>
            </a:extLst>
          </p:cNvPr>
          <p:cNvSpPr txBox="1"/>
          <p:nvPr/>
        </p:nvSpPr>
        <p:spPr>
          <a:xfrm>
            <a:off x="8289889" y="1337211"/>
            <a:ext cx="322552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AI Implementation: Integrate an AI opponent using algorithms like Minimax to provide a challenge for players.</a:t>
            </a:r>
            <a:endParaRPr lang="en-IN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5C9386-F452-74DB-2F38-7407F985A2C8}"/>
              </a:ext>
            </a:extLst>
          </p:cNvPr>
          <p:cNvCxnSpPr/>
          <p:nvPr/>
        </p:nvCxnSpPr>
        <p:spPr>
          <a:xfrm flipH="1">
            <a:off x="723481" y="3660975"/>
            <a:ext cx="9344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01020D-873C-D51D-174C-C8DCD74894AD}"/>
              </a:ext>
            </a:extLst>
          </p:cNvPr>
          <p:cNvCxnSpPr>
            <a:cxnSpLocks/>
          </p:cNvCxnSpPr>
          <p:nvPr/>
        </p:nvCxnSpPr>
        <p:spPr>
          <a:xfrm flipV="1">
            <a:off x="723481" y="3114989"/>
            <a:ext cx="0" cy="545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0A40CB-2376-BF7E-4159-49A4B46D5515}"/>
              </a:ext>
            </a:extLst>
          </p:cNvPr>
          <p:cNvSpPr txBox="1"/>
          <p:nvPr/>
        </p:nvSpPr>
        <p:spPr>
          <a:xfrm>
            <a:off x="489021" y="971007"/>
            <a:ext cx="273315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Multiplayer Support: Extend the game to support online multiplayer, allowing users to play against each other remotely.</a:t>
            </a:r>
            <a:endParaRPr lang="en-IN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8BB6AC-A5A0-FCF3-2EE0-BBC4F0CA9E47}"/>
              </a:ext>
            </a:extLst>
          </p:cNvPr>
          <p:cNvCxnSpPr/>
          <p:nvPr/>
        </p:nvCxnSpPr>
        <p:spPr>
          <a:xfrm flipH="1">
            <a:off x="10492154" y="3635880"/>
            <a:ext cx="9344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E5986F-8C7B-4963-4767-4DA1FC7F69E5}"/>
              </a:ext>
            </a:extLst>
          </p:cNvPr>
          <p:cNvCxnSpPr>
            <a:cxnSpLocks/>
          </p:cNvCxnSpPr>
          <p:nvPr/>
        </p:nvCxnSpPr>
        <p:spPr>
          <a:xfrm>
            <a:off x="11426651" y="3635880"/>
            <a:ext cx="0" cy="1163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3B6A68-FE7D-4126-8BC8-ECA11C799DAC}"/>
              </a:ext>
            </a:extLst>
          </p:cNvPr>
          <p:cNvSpPr txBox="1"/>
          <p:nvPr/>
        </p:nvSpPr>
        <p:spPr>
          <a:xfrm>
            <a:off x="6722349" y="5074418"/>
            <a:ext cx="495383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Enhanced UI/UX: Improve the graphical elements and user interface for a more polished look. Add features like animations and sound effects to enhance the gaming experience.</a:t>
            </a:r>
            <a:endParaRPr lang="en-IN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20EBF2-1D24-552D-4223-E3C8850EE043}"/>
              </a:ext>
            </a:extLst>
          </p:cNvPr>
          <p:cNvSpPr txBox="1"/>
          <p:nvPr/>
        </p:nvSpPr>
        <p:spPr>
          <a:xfrm>
            <a:off x="646444" y="5074418"/>
            <a:ext cx="328581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Additional Features: Include customizable themes and symbols. Implement a scoreboard to track player statistics.</a:t>
            </a:r>
            <a:endParaRPr lang="en-IN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A79FA13-29D6-C45C-C99D-1685FF38CC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9969" y="4592094"/>
            <a:ext cx="1946032" cy="954595"/>
          </a:xfrm>
          <a:prstGeom prst="bentConnector3">
            <a:avLst>
              <a:gd name="adj1" fmla="val 9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0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</TotalTime>
  <Words>514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Batang</vt:lpstr>
      <vt:lpstr>Arial</vt:lpstr>
      <vt:lpstr>Bookman Old Style</vt:lpstr>
      <vt:lpstr>Broadway</vt:lpstr>
      <vt:lpstr>Calibri</vt:lpstr>
      <vt:lpstr>Calibri Light</vt:lpstr>
      <vt:lpstr>Californian FB</vt:lpstr>
      <vt:lpstr>Copperplate Gothic Light</vt:lpstr>
      <vt:lpstr>Courier New</vt:lpstr>
      <vt:lpstr>Georgia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Arshita Satpute</dc:creator>
  <cp:lastModifiedBy>Arshita Satpute</cp:lastModifiedBy>
  <cp:revision>1</cp:revision>
  <dcterms:created xsi:type="dcterms:W3CDTF">2023-10-30T09:30:28Z</dcterms:created>
  <dcterms:modified xsi:type="dcterms:W3CDTF">2023-10-30T13:53:54Z</dcterms:modified>
</cp:coreProperties>
</file>