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1" r:id="rId2"/>
    <p:sldId id="257" r:id="rId3"/>
    <p:sldId id="272" r:id="rId4"/>
    <p:sldId id="258" r:id="rId5"/>
    <p:sldId id="259" r:id="rId6"/>
    <p:sldId id="260" r:id="rId7"/>
    <p:sldId id="262" r:id="rId8"/>
    <p:sldId id="264" r:id="rId9"/>
    <p:sldId id="265" r:id="rId10"/>
    <p:sldId id="280" r:id="rId11"/>
    <p:sldId id="269" r:id="rId12"/>
    <p:sldId id="281" r:id="rId13"/>
    <p:sldId id="266" r:id="rId14"/>
    <p:sldId id="263" r:id="rId15"/>
    <p:sldId id="267" r:id="rId16"/>
    <p:sldId id="278" r:id="rId17"/>
    <p:sldId id="271" r:id="rId18"/>
    <p:sldId id="279" r:id="rId19"/>
    <p:sldId id="268" r:id="rId20"/>
    <p:sldId id="270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683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09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970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538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686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9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829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5562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29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9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60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5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73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07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0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77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340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86045C-18B5-4F8A-884E-0E9A5393578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8E25F5-9992-4382-A88F-2982851CB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señal&#10;&#10;Descripción generada automáticamente">
            <a:extLst>
              <a:ext uri="{FF2B5EF4-FFF2-40B4-BE49-F238E27FC236}">
                <a16:creationId xmlns:a16="http://schemas.microsoft.com/office/drawing/2014/main" id="{DF761F3A-8C62-46E9-A6E5-16FD992A1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10"/>
            <a:ext cx="4876190" cy="48761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D522B0-915E-4EBB-99E9-6D26FC1AFDF1}"/>
              </a:ext>
            </a:extLst>
          </p:cNvPr>
          <p:cNvSpPr txBox="1"/>
          <p:nvPr/>
        </p:nvSpPr>
        <p:spPr>
          <a:xfrm>
            <a:off x="4518991" y="304800"/>
            <a:ext cx="3392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ALUMNO</a:t>
            </a:r>
          </a:p>
        </p:txBody>
      </p:sp>
      <p:pic>
        <p:nvPicPr>
          <p:cNvPr id="5" name="Imagen 4" descr="Imagen que contiene luz&#10;&#10;Descripción generada automáticamente">
            <a:extLst>
              <a:ext uri="{FF2B5EF4-FFF2-40B4-BE49-F238E27FC236}">
                <a16:creationId xmlns:a16="http://schemas.microsoft.com/office/drawing/2014/main" id="{2A420042-DACC-4198-88F3-302F27E2D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10" y="1812539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6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señal, firmar, luz&#10;&#10;Descripción generada automáticamente">
            <a:extLst>
              <a:ext uri="{FF2B5EF4-FFF2-40B4-BE49-F238E27FC236}">
                <a16:creationId xmlns:a16="http://schemas.microsoft.com/office/drawing/2014/main" id="{1F296E0E-48AB-42E6-9A4F-8A399A7BB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8" y="1981810"/>
            <a:ext cx="4876190" cy="48761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3295AC1-FBA7-46DA-8DF2-9DF8EA930D12}"/>
              </a:ext>
            </a:extLst>
          </p:cNvPr>
          <p:cNvSpPr txBox="1"/>
          <p:nvPr/>
        </p:nvSpPr>
        <p:spPr>
          <a:xfrm>
            <a:off x="1232452" y="344557"/>
            <a:ext cx="736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SUBIR EXAMEN</a:t>
            </a:r>
          </a:p>
        </p:txBody>
      </p:sp>
      <p:pic>
        <p:nvPicPr>
          <p:cNvPr id="6" name="Imagen 5" descr="Imagen que contiene objeto, reloj, fondo, cerca&#10;&#10;Descripción generada automáticamente">
            <a:extLst>
              <a:ext uri="{FF2B5EF4-FFF2-40B4-BE49-F238E27FC236}">
                <a16:creationId xmlns:a16="http://schemas.microsoft.com/office/drawing/2014/main" id="{2C7D0071-4EB9-480E-B0DB-F003C358E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394" y="1981810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4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firmar, exterior, objeto, estacionamiento&#10;&#10;Descripción generada automáticamente">
            <a:extLst>
              <a:ext uri="{FF2B5EF4-FFF2-40B4-BE49-F238E27FC236}">
                <a16:creationId xmlns:a16="http://schemas.microsoft.com/office/drawing/2014/main" id="{67ECBE46-CF27-4E8F-8A9A-5F9986353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4" y="1272258"/>
            <a:ext cx="4876190" cy="4876190"/>
          </a:xfrm>
          <a:prstGeom prst="rect">
            <a:avLst/>
          </a:prstGeom>
        </p:spPr>
      </p:pic>
      <p:pic>
        <p:nvPicPr>
          <p:cNvPr id="7" name="Imagen 6" descr="Imagen que contiene monitor, grande, pantalla, tabla&#10;&#10;Descripción generada automáticamente">
            <a:extLst>
              <a:ext uri="{FF2B5EF4-FFF2-40B4-BE49-F238E27FC236}">
                <a16:creationId xmlns:a16="http://schemas.microsoft.com/office/drawing/2014/main" id="{12E390D7-28ED-438C-A7E3-1E637A8B0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39" y="1272258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04FCD7FE-2704-4C61-B5ED-AB696036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1560748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7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señal&#10;&#10;Descripción generada automáticamente">
            <a:extLst>
              <a:ext uri="{FF2B5EF4-FFF2-40B4-BE49-F238E27FC236}">
                <a16:creationId xmlns:a16="http://schemas.microsoft.com/office/drawing/2014/main" id="{4645A3EC-8F55-41AF-B5FD-E07BF6E79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15" y="1640261"/>
            <a:ext cx="4876190" cy="4876190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402E268-59C3-4632-85DD-33AC61D2E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96" y="1640261"/>
            <a:ext cx="4876190" cy="48761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9772029-2F4F-41AE-8F25-36FD3ED9A1F4}"/>
              </a:ext>
            </a:extLst>
          </p:cNvPr>
          <p:cNvSpPr txBox="1"/>
          <p:nvPr/>
        </p:nvSpPr>
        <p:spPr>
          <a:xfrm>
            <a:off x="2411896" y="251791"/>
            <a:ext cx="74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NUEVA PREGUNTA</a:t>
            </a:r>
          </a:p>
        </p:txBody>
      </p:sp>
    </p:spTree>
    <p:extLst>
      <p:ext uri="{BB962C8B-B14F-4D97-AF65-F5344CB8AC3E}">
        <p14:creationId xmlns:p14="http://schemas.microsoft.com/office/powerpoint/2010/main" val="367426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6199B7-DDAF-4B98-B43E-8586F34A7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8" y="1677010"/>
            <a:ext cx="4876190" cy="48761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5CF3DB-05AC-4A9C-9A8B-CE2AF91E4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12" y="1677010"/>
            <a:ext cx="4876190" cy="48761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786CCA-16AA-4865-9498-1AC7C47BCB1C}"/>
              </a:ext>
            </a:extLst>
          </p:cNvPr>
          <p:cNvSpPr txBox="1"/>
          <p:nvPr/>
        </p:nvSpPr>
        <p:spPr>
          <a:xfrm>
            <a:off x="3012748" y="475130"/>
            <a:ext cx="5901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RESULTADOS y PROMEDIOS</a:t>
            </a:r>
          </a:p>
        </p:txBody>
      </p:sp>
    </p:spTree>
    <p:extLst>
      <p:ext uri="{BB962C8B-B14F-4D97-AF65-F5344CB8AC3E}">
        <p14:creationId xmlns:p14="http://schemas.microsoft.com/office/powerpoint/2010/main" val="149321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reloj, blanco, firmar, azul&#10;&#10;Descripción generada automáticamente">
            <a:extLst>
              <a:ext uri="{FF2B5EF4-FFF2-40B4-BE49-F238E27FC236}">
                <a16:creationId xmlns:a16="http://schemas.microsoft.com/office/drawing/2014/main" id="{17115164-D7ED-43D5-B47A-7A66FF70C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1103447"/>
            <a:ext cx="4876190" cy="4876190"/>
          </a:xfrm>
          <a:prstGeom prst="rect">
            <a:avLst/>
          </a:prstGeom>
        </p:spPr>
      </p:pic>
      <p:pic>
        <p:nvPicPr>
          <p:cNvPr id="5" name="Imagen 4" descr="Imagen que contiene teléfono, señal, firmar, reloj&#10;&#10;Descripción generada automáticamente">
            <a:extLst>
              <a:ext uri="{FF2B5EF4-FFF2-40B4-BE49-F238E27FC236}">
                <a16:creationId xmlns:a16="http://schemas.microsoft.com/office/drawing/2014/main" id="{F13497FD-9800-4CA2-8528-873D789CF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3447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2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, firmar&#10;&#10;Descripción generada automáticamente">
            <a:extLst>
              <a:ext uri="{FF2B5EF4-FFF2-40B4-BE49-F238E27FC236}">
                <a16:creationId xmlns:a16="http://schemas.microsoft.com/office/drawing/2014/main" id="{5CBE31CC-962B-4AA5-A30A-9D29A5199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0" y="1822784"/>
            <a:ext cx="4876190" cy="48761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3F4150B-B52F-48A0-B0FB-6D79AD9207B3}"/>
              </a:ext>
            </a:extLst>
          </p:cNvPr>
          <p:cNvSpPr txBox="1"/>
          <p:nvPr/>
        </p:nvSpPr>
        <p:spPr>
          <a:xfrm>
            <a:off x="1656522" y="384313"/>
            <a:ext cx="650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REVISAR ALUMNO INDIVIDUALMENTE</a:t>
            </a:r>
          </a:p>
        </p:txBody>
      </p:sp>
      <p:pic>
        <p:nvPicPr>
          <p:cNvPr id="6" name="Imagen 5" descr="Imagen que contiene señal&#10;&#10;Descripción generada automáticamente">
            <a:extLst>
              <a:ext uri="{FF2B5EF4-FFF2-40B4-BE49-F238E27FC236}">
                <a16:creationId xmlns:a16="http://schemas.microsoft.com/office/drawing/2014/main" id="{6E7BDD45-342D-4EC6-954D-3A8C7943B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70" y="1822784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2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firmar, monitor, computadora, laptop&#10;&#10;Descripción generada automáticamente">
            <a:extLst>
              <a:ext uri="{FF2B5EF4-FFF2-40B4-BE49-F238E27FC236}">
                <a16:creationId xmlns:a16="http://schemas.microsoft.com/office/drawing/2014/main" id="{F8691E18-90E4-48DF-A038-71F3CB950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0" y="1120419"/>
            <a:ext cx="4876190" cy="48761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794C78-3183-443C-9CEA-C61CE5252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40" y="1120419"/>
            <a:ext cx="4876190" cy="48761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21B3181-8094-4A38-9BDE-99CC3BE9C386}"/>
              </a:ext>
            </a:extLst>
          </p:cNvPr>
          <p:cNvSpPr txBox="1"/>
          <p:nvPr/>
        </p:nvSpPr>
        <p:spPr>
          <a:xfrm>
            <a:off x="2226365" y="225287"/>
            <a:ext cx="636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MATERIAL VISTO EN CLASE</a:t>
            </a:r>
          </a:p>
        </p:txBody>
      </p:sp>
    </p:spTree>
    <p:extLst>
      <p:ext uri="{BB962C8B-B14F-4D97-AF65-F5344CB8AC3E}">
        <p14:creationId xmlns:p14="http://schemas.microsoft.com/office/powerpoint/2010/main" val="36841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32E8FF52-E9D3-43B9-8934-C469B2C7D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10" y="1981810"/>
            <a:ext cx="4876190" cy="4876190"/>
          </a:xfrm>
          <a:prstGeom prst="rect">
            <a:avLst/>
          </a:prstGeom>
        </p:spPr>
      </p:pic>
      <p:pic>
        <p:nvPicPr>
          <p:cNvPr id="5" name="Imagen 4" descr="Imagen que contiene firmar, señal, alimentos, plato&#10;&#10;Descripción generada automáticamente">
            <a:extLst>
              <a:ext uri="{FF2B5EF4-FFF2-40B4-BE49-F238E27FC236}">
                <a16:creationId xmlns:a16="http://schemas.microsoft.com/office/drawing/2014/main" id="{02AFD7F4-072D-4933-B34D-44E0B714C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27" y="1981810"/>
            <a:ext cx="4876190" cy="48761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D951495-DEDF-4DF3-AAB3-3FB68EEB3322}"/>
              </a:ext>
            </a:extLst>
          </p:cNvPr>
          <p:cNvSpPr txBox="1"/>
          <p:nvPr/>
        </p:nvSpPr>
        <p:spPr>
          <a:xfrm>
            <a:off x="2345635" y="47707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ADMINISTRAR BANCO</a:t>
            </a:r>
          </a:p>
        </p:txBody>
      </p:sp>
    </p:spTree>
    <p:extLst>
      <p:ext uri="{BB962C8B-B14F-4D97-AF65-F5344CB8AC3E}">
        <p14:creationId xmlns:p14="http://schemas.microsoft.com/office/powerpoint/2010/main" val="287950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FC58FF81-4808-4598-BA93-C01E4C053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705" y="1839044"/>
            <a:ext cx="4876190" cy="4876190"/>
          </a:xfrm>
          <a:prstGeom prst="rect">
            <a:avLst/>
          </a:prstGeom>
        </p:spPr>
      </p:pic>
      <p:pic>
        <p:nvPicPr>
          <p:cNvPr id="6" name="Imagen 5" descr="Imagen que contiene ipod&#10;&#10;Descripción generada automáticamente">
            <a:extLst>
              <a:ext uri="{FF2B5EF4-FFF2-40B4-BE49-F238E27FC236}">
                <a16:creationId xmlns:a16="http://schemas.microsoft.com/office/drawing/2014/main" id="{5A15DAB7-DA1F-4D14-940A-23E4A09B3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5" y="1981810"/>
            <a:ext cx="4876190" cy="487619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F26A6B4-D084-4594-A431-F3B8C1DC6AA9}"/>
              </a:ext>
            </a:extLst>
          </p:cNvPr>
          <p:cNvSpPr txBox="1"/>
          <p:nvPr/>
        </p:nvSpPr>
        <p:spPr>
          <a:xfrm>
            <a:off x="3511826" y="357809"/>
            <a:ext cx="503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LIMITE DE TIEMPO</a:t>
            </a:r>
          </a:p>
        </p:txBody>
      </p:sp>
    </p:spTree>
    <p:extLst>
      <p:ext uri="{BB962C8B-B14F-4D97-AF65-F5344CB8AC3E}">
        <p14:creationId xmlns:p14="http://schemas.microsoft.com/office/powerpoint/2010/main" val="97267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omputadora, reloj&#10;&#10;Descripción generada automáticamente">
            <a:extLst>
              <a:ext uri="{FF2B5EF4-FFF2-40B4-BE49-F238E27FC236}">
                <a16:creationId xmlns:a16="http://schemas.microsoft.com/office/drawing/2014/main" id="{20B36313-B9C2-46D4-8C2F-EAD49D663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7" y="1329459"/>
            <a:ext cx="4876190" cy="48761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A84E2AF-0D87-4242-89B4-5F0136A063E5}"/>
              </a:ext>
            </a:extLst>
          </p:cNvPr>
          <p:cNvSpPr txBox="1"/>
          <p:nvPr/>
        </p:nvSpPr>
        <p:spPr>
          <a:xfrm>
            <a:off x="5507377" y="621573"/>
            <a:ext cx="2398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PROFESOR</a:t>
            </a:r>
          </a:p>
        </p:txBody>
      </p:sp>
      <p:pic>
        <p:nvPicPr>
          <p:cNvPr id="6" name="Imagen 5" descr="Imagen que contiene firmar, señal, alimentos, estacionado&#10;&#10;Descripción generada automáticamente">
            <a:extLst>
              <a:ext uri="{FF2B5EF4-FFF2-40B4-BE49-F238E27FC236}">
                <a16:creationId xmlns:a16="http://schemas.microsoft.com/office/drawing/2014/main" id="{31504DAC-72D1-4563-A69A-7DE519AF9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9459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5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reloj, señal, firmar&#10;&#10;Descripción generada automáticamente">
            <a:extLst>
              <a:ext uri="{FF2B5EF4-FFF2-40B4-BE49-F238E27FC236}">
                <a16:creationId xmlns:a16="http://schemas.microsoft.com/office/drawing/2014/main" id="{51BA87B3-66F1-4AD8-AC0A-54D46E9CC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156200"/>
            <a:ext cx="4876190" cy="4876190"/>
          </a:xfrm>
          <a:prstGeom prst="rect">
            <a:avLst/>
          </a:prstGeom>
        </p:spPr>
      </p:pic>
      <p:pic>
        <p:nvPicPr>
          <p:cNvPr id="5" name="Imagen 4" descr="Imagen que contiene plato, dibujo, firmar, reloj&#10;&#10;Descripción generada automáticamente">
            <a:extLst>
              <a:ext uri="{FF2B5EF4-FFF2-40B4-BE49-F238E27FC236}">
                <a16:creationId xmlns:a16="http://schemas.microsoft.com/office/drawing/2014/main" id="{D2451BC9-F922-483F-9C1C-9C2E82134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12" y="1156200"/>
            <a:ext cx="4876190" cy="48761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43ADD9-6C1E-467A-8EB6-DB22B7748D60}"/>
              </a:ext>
            </a:extLst>
          </p:cNvPr>
          <p:cNvSpPr txBox="1"/>
          <p:nvPr/>
        </p:nvSpPr>
        <p:spPr>
          <a:xfrm>
            <a:off x="4081669" y="225288"/>
            <a:ext cx="402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GUARDAR CAMBIOS</a:t>
            </a:r>
          </a:p>
        </p:txBody>
      </p:sp>
    </p:spTree>
    <p:extLst>
      <p:ext uri="{BB962C8B-B14F-4D97-AF65-F5344CB8AC3E}">
        <p14:creationId xmlns:p14="http://schemas.microsoft.com/office/powerpoint/2010/main" val="334775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laptop, computadora, tabla, hombre&#10;&#10;Descripción generada automáticamente">
            <a:extLst>
              <a:ext uri="{FF2B5EF4-FFF2-40B4-BE49-F238E27FC236}">
                <a16:creationId xmlns:a16="http://schemas.microsoft.com/office/drawing/2014/main" id="{231C2158-CA3D-4F0A-A04D-3ADCE3B95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7" y="1981810"/>
            <a:ext cx="4876190" cy="48761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FEC4AA-9541-4EB0-B9FA-52B511B94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603" y="1981810"/>
            <a:ext cx="4876190" cy="48761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2BEFD3-7C18-4F26-A321-FE5A373BD5EE}"/>
              </a:ext>
            </a:extLst>
          </p:cNvPr>
          <p:cNvSpPr txBox="1"/>
          <p:nvPr/>
        </p:nvSpPr>
        <p:spPr>
          <a:xfrm>
            <a:off x="2372139" y="106017"/>
            <a:ext cx="634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ELIMINAR</a:t>
            </a:r>
          </a:p>
        </p:txBody>
      </p:sp>
    </p:spTree>
    <p:extLst>
      <p:ext uri="{BB962C8B-B14F-4D97-AF65-F5344CB8AC3E}">
        <p14:creationId xmlns:p14="http://schemas.microsoft.com/office/powerpoint/2010/main" val="90154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uarto&#10;&#10;Descripción generada automáticamente">
            <a:extLst>
              <a:ext uri="{FF2B5EF4-FFF2-40B4-BE49-F238E27FC236}">
                <a16:creationId xmlns:a16="http://schemas.microsoft.com/office/drawing/2014/main" id="{495866F3-7B92-4245-B2A1-E616F795B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6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199B086-78C6-42F8-853A-1CD8232CDA1A}"/>
              </a:ext>
            </a:extLst>
          </p:cNvPr>
          <p:cNvSpPr txBox="1"/>
          <p:nvPr/>
        </p:nvSpPr>
        <p:spPr>
          <a:xfrm>
            <a:off x="4505739" y="424069"/>
            <a:ext cx="31805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MATERIAL DE APOYO</a:t>
            </a:r>
          </a:p>
        </p:txBody>
      </p:sp>
      <p:pic>
        <p:nvPicPr>
          <p:cNvPr id="4" name="Imagen 3" descr="Imagen que contiene rojo, señal, alimentos, blanco&#10;&#10;Descripción generada automáticamente">
            <a:extLst>
              <a:ext uri="{FF2B5EF4-FFF2-40B4-BE49-F238E27FC236}">
                <a16:creationId xmlns:a16="http://schemas.microsoft.com/office/drawing/2014/main" id="{1646B180-2BEA-46AE-8EE1-B05E03B4C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17" y="1747508"/>
            <a:ext cx="4876190" cy="4876190"/>
          </a:xfrm>
          <a:prstGeom prst="rect">
            <a:avLst/>
          </a:prstGeom>
        </p:spPr>
      </p:pic>
      <p:pic>
        <p:nvPicPr>
          <p:cNvPr id="6" name="Imagen 5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AAF7F52F-96F0-4808-A986-5DDBAF807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95" y="1747508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E511C0FC-1E60-4BDB-BB2F-9904A53CB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0905"/>
            <a:ext cx="4876190" cy="4876190"/>
          </a:xfrm>
          <a:prstGeom prst="rect">
            <a:avLst/>
          </a:prstGeom>
        </p:spPr>
      </p:pic>
      <p:pic>
        <p:nvPicPr>
          <p:cNvPr id="6" name="Imagen 5" descr="Imagen que contiene alimentos, señal&#10;&#10;Descripción generada automáticamente">
            <a:extLst>
              <a:ext uri="{FF2B5EF4-FFF2-40B4-BE49-F238E27FC236}">
                <a16:creationId xmlns:a16="http://schemas.microsoft.com/office/drawing/2014/main" id="{6257733E-D56A-4E95-8D95-BEA8781CF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10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6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señal, alimentos&#10;&#10;Descripción generada automáticamente">
            <a:extLst>
              <a:ext uri="{FF2B5EF4-FFF2-40B4-BE49-F238E27FC236}">
                <a16:creationId xmlns:a16="http://schemas.microsoft.com/office/drawing/2014/main" id="{FB0CD611-1A5B-47FD-813A-EC140ED3F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09" y="990905"/>
            <a:ext cx="4876190" cy="4876190"/>
          </a:xfrm>
          <a:prstGeom prst="rect">
            <a:avLst/>
          </a:prstGeom>
        </p:spPr>
      </p:pic>
      <p:pic>
        <p:nvPicPr>
          <p:cNvPr id="3" name="Imagen 2" descr="Imagen que contiene firmar, señal, sostener&#10;&#10;Descripción generada automáticamente">
            <a:extLst>
              <a:ext uri="{FF2B5EF4-FFF2-40B4-BE49-F238E27FC236}">
                <a16:creationId xmlns:a16="http://schemas.microsoft.com/office/drawing/2014/main" id="{92D812FA-E0DF-43DA-A38F-462D54A71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18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6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monitor, tabla, celular, teléfono&#10;&#10;Descripción generada automáticamente">
            <a:extLst>
              <a:ext uri="{FF2B5EF4-FFF2-40B4-BE49-F238E27FC236}">
                <a16:creationId xmlns:a16="http://schemas.microsoft.com/office/drawing/2014/main" id="{3BEE522F-185E-42FC-962E-1A3645841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10"/>
            <a:ext cx="4876190" cy="48761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A777BA4-6897-4B72-9867-34A149F33585}"/>
              </a:ext>
            </a:extLst>
          </p:cNvPr>
          <p:cNvSpPr txBox="1"/>
          <p:nvPr/>
        </p:nvSpPr>
        <p:spPr>
          <a:xfrm>
            <a:off x="3714901" y="633046"/>
            <a:ext cx="4762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APLICAR EXAMEN</a:t>
            </a:r>
          </a:p>
        </p:txBody>
      </p:sp>
      <p:pic>
        <p:nvPicPr>
          <p:cNvPr id="6" name="Imagen 5" descr="Imagen que contiene monitor&#10;&#10;Descripción generada automáticamente">
            <a:extLst>
              <a:ext uri="{FF2B5EF4-FFF2-40B4-BE49-F238E27FC236}">
                <a16:creationId xmlns:a16="http://schemas.microsoft.com/office/drawing/2014/main" id="{3935595C-D849-4203-89AB-085AA67EB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59" y="1981810"/>
            <a:ext cx="4876190" cy="4876190"/>
          </a:xfrm>
          <a:prstGeom prst="rect">
            <a:avLst/>
          </a:prstGeom>
        </p:spPr>
      </p:pic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770E9358-2F00-4609-A46E-7AEE8FCE351A}"/>
              </a:ext>
            </a:extLst>
          </p:cNvPr>
          <p:cNvSpPr/>
          <p:nvPr/>
        </p:nvSpPr>
        <p:spPr>
          <a:xfrm>
            <a:off x="1308295" y="1340932"/>
            <a:ext cx="1589650" cy="64087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F94567B-559A-4E43-81DD-49C65E70D3A3}"/>
              </a:ext>
            </a:extLst>
          </p:cNvPr>
          <p:cNvSpPr txBox="1"/>
          <p:nvPr/>
        </p:nvSpPr>
        <p:spPr>
          <a:xfrm>
            <a:off x="1269966" y="1338206"/>
            <a:ext cx="15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Examen ya cargado</a:t>
            </a:r>
          </a:p>
        </p:txBody>
      </p:sp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CC71DE4F-888D-4BAC-9BFD-1A2C3DBCE416}"/>
              </a:ext>
            </a:extLst>
          </p:cNvPr>
          <p:cNvSpPr/>
          <p:nvPr/>
        </p:nvSpPr>
        <p:spPr>
          <a:xfrm>
            <a:off x="8916458" y="1139999"/>
            <a:ext cx="1791299" cy="84181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Generar examen </a:t>
            </a:r>
          </a:p>
        </p:txBody>
      </p:sp>
    </p:spTree>
    <p:extLst>
      <p:ext uri="{BB962C8B-B14F-4D97-AF65-F5344CB8AC3E}">
        <p14:creationId xmlns:p14="http://schemas.microsoft.com/office/powerpoint/2010/main" val="145460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monitor, firmar, sostener, tabla&#10;&#10;Descripción generada automáticamente">
            <a:extLst>
              <a:ext uri="{FF2B5EF4-FFF2-40B4-BE49-F238E27FC236}">
                <a16:creationId xmlns:a16="http://schemas.microsoft.com/office/drawing/2014/main" id="{004404B4-2BF0-4C3D-A6C8-EC747EDF3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990905"/>
            <a:ext cx="4876190" cy="4876190"/>
          </a:xfrm>
          <a:prstGeom prst="rect">
            <a:avLst/>
          </a:prstGeom>
        </p:spPr>
      </p:pic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92A54EE-A176-45A9-A78A-4B19811BD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57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9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magen que contiene firmar, dibujo, plato, calle&#10;&#10;Descripción generada automáticamente">
            <a:extLst>
              <a:ext uri="{FF2B5EF4-FFF2-40B4-BE49-F238E27FC236}">
                <a16:creationId xmlns:a16="http://schemas.microsoft.com/office/drawing/2014/main" id="{5F0ECFEA-0C71-4485-B105-275C3A57E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0" y="990905"/>
            <a:ext cx="4876190" cy="487619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454AD6C-956C-4C15-A9CE-7AFFDD7F595A}"/>
              </a:ext>
            </a:extLst>
          </p:cNvPr>
          <p:cNvSpPr txBox="1"/>
          <p:nvPr/>
        </p:nvSpPr>
        <p:spPr>
          <a:xfrm>
            <a:off x="2796209" y="304800"/>
            <a:ext cx="653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CALIFICAR EXAMEN</a:t>
            </a:r>
          </a:p>
        </p:txBody>
      </p:sp>
      <p:pic>
        <p:nvPicPr>
          <p:cNvPr id="14" name="Imagen 13" descr="Imagen que contiene monitor, firmar, sostener, teléfono&#10;&#10;Descripción generada automáticamente">
            <a:extLst>
              <a:ext uri="{FF2B5EF4-FFF2-40B4-BE49-F238E27FC236}">
                <a16:creationId xmlns:a16="http://schemas.microsoft.com/office/drawing/2014/main" id="{14A46BA7-B9F4-4B20-9955-1FFC04020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60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63923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153</TotalTime>
  <Words>36</Words>
  <Application>Microsoft Office PowerPoint</Application>
  <PresentationFormat>Panorámica</PresentationFormat>
  <Paragraphs>16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Salvador Arturo Ramirez Escamilla</dc:creator>
  <cp:lastModifiedBy>SALVADOR RAMIREZ ESCAMILLA</cp:lastModifiedBy>
  <cp:revision>16</cp:revision>
  <dcterms:created xsi:type="dcterms:W3CDTF">2019-09-26T02:51:42Z</dcterms:created>
  <dcterms:modified xsi:type="dcterms:W3CDTF">2019-10-08T16:19:42Z</dcterms:modified>
</cp:coreProperties>
</file>