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216" y="-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 sz="5200"/>
            </a:pPr>
            <a:r>
              <a:rPr/>
              <a:t>Interactive 3D Solar System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Interactive 3D Solar System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Interactive 3D Solar System Orrery</a:t>
            </a:r>
          </a:p>
          <a:p>
            <a:r>
              <a:rPr sz="1400"/>
              <a:t>Problem Statement</a:t>
            </a:r>
          </a:p>
          <a:p>
            <a:r>
              <a:rPr sz="1400"/>
              <a:t>Project Objective</a:t>
            </a:r>
          </a:p>
          <a:p>
            <a:r>
              <a:rPr sz="1400"/>
              <a:t>Key Features</a:t>
            </a:r>
          </a:p>
          <a:p>
            <a:r>
              <a:rPr sz="1400"/>
              <a:t>Demonstration</a:t>
            </a:r>
          </a:p>
          <a:p>
            <a:r>
              <a:rPr sz="1400"/>
              <a:t>Impact and Relevance</a:t>
            </a:r>
          </a:p>
          <a:p>
            <a:r>
              <a:rPr sz="140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Interactive 3D Solar System Orrery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 dirty="0"/>
              <a:t>Project Title: </a:t>
            </a:r>
            <a:r>
              <a:rPr sz="1400" dirty="0"/>
              <a:t>The title 'Interactive 3D Solar System </a:t>
            </a:r>
            <a:r>
              <a:rPr sz="1400" dirty="0" err="1"/>
              <a:t>Orrery</a:t>
            </a:r>
            <a:r>
              <a:rPr sz="1400" dirty="0"/>
              <a:t>' emphasizes innovative educational visualization techniques in astronomy.</a:t>
            </a:r>
          </a:p>
          <a:p>
            <a:r>
              <a:rPr sz="1400" b="1" dirty="0"/>
              <a:t>Team Name: </a:t>
            </a:r>
            <a:r>
              <a:rPr sz="1400" dirty="0" err="1"/>
              <a:t>Spaceshuttler</a:t>
            </a:r>
            <a:r>
              <a:rPr sz="1400" dirty="0"/>
              <a:t> </a:t>
            </a:r>
          </a:p>
          <a:p>
            <a:r>
              <a:rPr sz="1400" b="1" dirty="0"/>
              <a:t>Team Lead: </a:t>
            </a:r>
            <a:r>
              <a:rPr sz="1400" dirty="0" err="1"/>
              <a:t>Satyayu</a:t>
            </a:r>
            <a:r>
              <a:rPr sz="1400" dirty="0"/>
              <a:t> </a:t>
            </a:r>
            <a:r>
              <a:rPr sz="1400" dirty="0" err="1"/>
              <a:t>Neupane</a:t>
            </a:r>
            <a:r>
              <a:rPr sz="1400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Traditional Understanding Hurdles: </a:t>
            </a:r>
            <a:r>
              <a:rPr sz="1400"/>
              <a:t>Conventional methods often employ static diagrams, failing to convey dynamic celestial relationships effectively.</a:t>
            </a:r>
          </a:p>
          <a:p>
            <a:r>
              <a:rPr sz="1400" b="1"/>
              <a:t>Engagement Deficiency: </a:t>
            </a:r>
            <a:r>
              <a:rPr sz="1400"/>
              <a:t>Learners struggle with passive learning approaches, which diminish curiosity and hinder a proactive exploration of astronomy.</a:t>
            </a:r>
          </a:p>
          <a:p>
            <a:r>
              <a:rPr sz="1400" b="1"/>
              <a:t>Interactive Tool Necessity: </a:t>
            </a:r>
            <a:r>
              <a:rPr sz="1400"/>
              <a:t>An interactive interface facilitates real-time manipulation of planetary models, enhancing comprehension and retention of concepts.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Enhancing Educational Engagement: </a:t>
            </a:r>
            <a:r>
              <a:rPr sz="1400"/>
              <a:t>Creating an interactive model captivates learners' interest, fostering deeper connections to astronomical concepts and phenomena.</a:t>
            </a:r>
          </a:p>
          <a:p>
            <a:r>
              <a:rPr sz="1400" b="1"/>
              <a:t>Broadening Accessibility: </a:t>
            </a:r>
            <a:r>
              <a:rPr sz="1400"/>
              <a:t>Interactive tools democratize astronomy education, allowing diverse audiences of all ages to explore complex ideas effortlessly.</a:t>
            </a:r>
          </a:p>
          <a:p>
            <a:r>
              <a:rPr sz="1400" b="1"/>
              <a:t>Supporting Active Learning: </a:t>
            </a:r>
            <a:r>
              <a:rPr sz="1400"/>
              <a:t>Facilitating exploration through 3D visualization encourages critical thinking and problem-solving skills within educational contexts.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3D Visualization: </a:t>
            </a:r>
            <a:r>
              <a:rPr sz="1400"/>
              <a:t>Utilizing advanced 3D graphics for a lifelike representation enhances spatial understanding of celestial bodies.</a:t>
            </a:r>
          </a:p>
          <a:p>
            <a:r>
              <a:rPr sz="1400" b="1"/>
              <a:t>Realistic Planet Textures: </a:t>
            </a:r>
            <a:r>
              <a:rPr sz="1400"/>
              <a:t>Authentic textures provide an immersive experience, allowing users to appreciate the distinctive surfaces of planets.</a:t>
            </a:r>
          </a:p>
          <a:p>
            <a:r>
              <a:rPr sz="1400" b="1"/>
              <a:t>Customizable User Interaction: </a:t>
            </a:r>
            <a:r>
              <a:rPr sz="1400"/>
              <a:t>Users can customize views and interact by clicking on planets, promoting personalized learning experiences.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Orrery Interface Overview: </a:t>
            </a:r>
            <a:r>
              <a:rPr sz="1400"/>
              <a:t>The interface simplifies navigation through the solar system, offering intuitive tools for exploration and learning.</a:t>
            </a:r>
          </a:p>
          <a:p>
            <a:r>
              <a:rPr sz="1400" b="1"/>
              <a:t>Planet Texture Close-Up: </a:t>
            </a:r>
            <a:r>
              <a:rPr sz="1400"/>
              <a:t>Incorporating high-resolution imagery reveals intricate details of each planet's surface, enhancing user engagement and curiosity.</a:t>
            </a:r>
          </a:p>
          <a:p>
            <a:r>
              <a:rPr sz="1400" b="1"/>
              <a:t>Interactive Quiz Popup: </a:t>
            </a:r>
            <a:r>
              <a:rPr sz="1400"/>
              <a:t>Clicking on planets initiates interactive quizzes, reinforcing knowledge retention and promoting active participation in learning.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0" y="3144795"/>
            <a:ext cx="2825170" cy="18849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29" y="3144795"/>
            <a:ext cx="4359040" cy="17392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Impact and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Beneficiary Demographics: </a:t>
            </a:r>
            <a:r>
              <a:rPr sz="1400"/>
              <a:t>Students, educators, and astronomy enthusiasts gain interactive educational benefits from the 3D orrery project.</a:t>
            </a:r>
          </a:p>
          <a:p>
            <a:r>
              <a:rPr sz="1400" b="1"/>
              <a:t>Alignment with Standards: </a:t>
            </a:r>
            <a:r>
              <a:rPr sz="1400"/>
              <a:t>The project adheres to contemporary educational standards emphasizing engagement, interaction, and experiential learning methodologies.</a:t>
            </a:r>
          </a:p>
          <a:p>
            <a:r>
              <a:rPr sz="1400" b="1"/>
              <a:t>Lifelong Learning Enhancement: </a:t>
            </a:r>
            <a:r>
              <a:rPr sz="1400"/>
              <a:t>Interactive tools empower users of all ages to pursue lifelong learning in an enjoyable educational environment.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Engagement Enhancement: </a:t>
            </a:r>
            <a:r>
              <a:rPr sz="1400"/>
              <a:t>The project significantly improves learner engagement, transforming astronomy education into an immersive and interactive experience.</a:t>
            </a:r>
          </a:p>
          <a:p>
            <a:r>
              <a:rPr sz="1400" b="1"/>
              <a:t>Understanding Improvement: </a:t>
            </a:r>
            <a:r>
              <a:rPr sz="1400"/>
              <a:t>Through 3D visualization, learners gain depth in understanding, visualizing complex astronomical relationships with ease.</a:t>
            </a:r>
          </a:p>
          <a:p>
            <a:r>
              <a:rPr sz="1400" b="1"/>
              <a:t>Thank You!: </a:t>
            </a:r>
            <a:r>
              <a:rPr sz="1400"/>
              <a:t>We appreciate your attention and hope this presentation ignites curiosity about the universe and learning!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436</Words>
  <Application>Microsoft Office PowerPoint</Application>
  <PresentationFormat>On-screen Show (16:9)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Interactive 3D Solar System Project</vt:lpstr>
      <vt:lpstr>Interactive 3D Solar System Project</vt:lpstr>
      <vt:lpstr>Interactive 3D Solar System Orrery</vt:lpstr>
      <vt:lpstr>Problem Statement</vt:lpstr>
      <vt:lpstr>Project Objective</vt:lpstr>
      <vt:lpstr>Key Features</vt:lpstr>
      <vt:lpstr>Demonstration</vt:lpstr>
      <vt:lpstr>Impact and Relevance</vt:lpstr>
      <vt:lpstr>Conclusion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3D Solar System Project</dc:title>
  <dc:subject/>
  <dc:creator/>
  <cp:keywords/>
  <dc:description>generated using python-pptx</dc:description>
  <cp:lastModifiedBy>lenovo</cp:lastModifiedBy>
  <cp:revision>2</cp:revision>
  <dcterms:created xsi:type="dcterms:W3CDTF">2013-01-27T09:14:16Z</dcterms:created>
  <dcterms:modified xsi:type="dcterms:W3CDTF">2024-10-06T05:51:29Z</dcterms:modified>
  <cp:category/>
</cp:coreProperties>
</file>