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855F6-EDEB-20B2-86DE-49CF146E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C495A0-C2E6-6274-BC96-EF90CCDA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BC3E4A-5D98-49EC-0C8B-B1D9780A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844935-2B8C-F524-8C2B-9DB5BD17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F4C39D-4EC2-A932-A52A-F6310086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9AA9DB-2F76-D28C-78A7-E6F8E83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738588F-8628-3CEB-7DA6-96C1AC745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0CFC21-E27C-8108-904E-A3482303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6ABE52-0390-647A-677E-287C9AEC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6F3C394-256D-D207-71BC-85F88C0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038064-BF59-F61D-08E5-A927054F9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AC779EC-46B2-F18B-B640-63BB6611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C7D4A9-06F0-6830-DB4D-D0014766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04C88E-370F-A705-D77E-96169D7F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38BDBA-B900-2B1F-2758-D6751D7A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5648A-0A55-AD79-E882-C7D58C6B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19F5C0-46A1-A281-F03B-AE70ACA4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ADCCB71-CDE7-5819-FB00-CFE9D041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81D9B0-E75B-312E-C14B-BC1D737C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1DC53D-526C-A5F5-E2C4-E6C71535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F53C7-6DAC-CFA3-25D0-809EEDFD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A5DA5C-7179-5CFE-02A1-E2CDEEA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704E58-2553-8B34-2108-80C0416E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93A46-E7A3-BFA4-8CB8-6D3FF208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F13B57-45F4-6FB1-A429-8BF2A16B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04E6-87EA-5D5F-E9B4-3E5F0505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E718CC-42B5-44C8-0FE6-FBCAE7894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7E8CE7-A549-D78B-EB74-A89477A8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990E60-81EB-1E34-F3EE-83A3956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972F5A-9A5B-E846-F3F3-64C06370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F15E5D-546E-82CB-F82D-1A9A5E0B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67560C-AF4B-6AB2-7C12-CAC024BF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AB5337-FE8D-75D4-D52B-8C01082C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ABFE87-378E-AC92-0D97-5C81D5C4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D519A35-A017-53BA-2DD1-87CDAF54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8EFC5EF-451B-D686-0FC8-3444BDC9C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5DDD7BE-2FF5-EEBF-CE7E-4775BC13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E98B99E-F127-4362-AB77-C118286F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943D15E-F35C-AB60-7C7E-46589D32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5EC900-88B9-7703-D95D-ED1E458D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5265C30-8420-2BBF-FED6-CCBD2F6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3715B1D-01FD-1607-0014-F3DA8396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011CD99-7457-BCB0-1299-DCED65E4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411E6C9-202B-D7CB-A020-9F13588A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E417ED1-D2EC-5B74-4A7A-C8D517F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5A50B79-AED2-C5B8-70C6-AE308E15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CDA01-DD93-0283-EBAD-BFFFEC53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7DC7C9-3A5B-DD54-45F2-F44257BBF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99367D-D359-7430-35AA-4A181E91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29AD8D1-2F0B-F79F-9C0E-7DCBC8BE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0A9091-5A99-3CDE-E332-6E0FB983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2395B5-8D08-BF64-946D-C36BA4A1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7172F-FD53-29DB-BA1A-35262A9B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878216B-F966-0A9E-5658-209BECAB4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66B025A-1715-62B7-AE7B-229C0DCF0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D2980E-6DE2-3B49-B608-B9CE2451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17CE18-1C43-D090-FE15-41EF60E8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A4869C-FBEA-56CB-8EF0-39B70DAB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301DF76-33D4-8E79-B922-99F2A1C1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BE97C4-1B86-96A3-51D3-E93AAA5E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C4D23E-952B-89BC-697D-906463C2E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2D7F6-0D35-4A92-9518-9352BD707B28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DB33D0-A045-747C-0876-027FC4793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A60C2A-AC46-7BE5-79F4-FA8068447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8F4C2-579D-4914-89DC-47DA623D9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F028F9-DAA5-0D83-936F-701DBD2DB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CNNs</a:t>
            </a:r>
            <a:r>
              <a:rPr lang="pl-PL" dirty="0"/>
              <a:t> (</a:t>
            </a:r>
            <a:r>
              <a:rPr lang="pl-PL" dirty="0" err="1"/>
              <a:t>Convolutional</a:t>
            </a:r>
            <a:r>
              <a:rPr lang="pl-PL" dirty="0"/>
              <a:t> </a:t>
            </a:r>
            <a:r>
              <a:rPr lang="pl-PL" dirty="0" err="1"/>
              <a:t>Neural</a:t>
            </a:r>
            <a:r>
              <a:rPr lang="pl-PL" dirty="0"/>
              <a:t> Networks)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0F1249-3559-9E46-3894-871BB591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8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EEFF7-F979-D6D7-7A68-674D2B2F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And we go </a:t>
            </a:r>
            <a:r>
              <a:rPr lang="pl-PL" dirty="0" err="1"/>
              <a:t>further</a:t>
            </a:r>
            <a:r>
              <a:rPr lang="pl-PL" dirty="0"/>
              <a:t>...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C011F35-323B-91BC-5A2F-92C79D9B4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461" y="1825625"/>
            <a:ext cx="9435078" cy="4351338"/>
          </a:xfrm>
        </p:spPr>
      </p:pic>
    </p:spTree>
    <p:extLst>
      <p:ext uri="{BB962C8B-B14F-4D97-AF65-F5344CB8AC3E}">
        <p14:creationId xmlns:p14="http://schemas.microsoft.com/office/powerpoint/2010/main" val="219840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F471B0-9036-6F64-6DBA-88C9D355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 </a:t>
            </a:r>
            <a:r>
              <a:rPr lang="pl-PL" dirty="0" err="1"/>
              <a:t>output</a:t>
            </a:r>
            <a:r>
              <a:rPr lang="pl-PL" dirty="0"/>
              <a:t>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operation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a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dimension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C1AD045-DE0B-F8D4-65D7-CE27EBF0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378" y="1825625"/>
            <a:ext cx="9163243" cy="4351338"/>
          </a:xfrm>
        </p:spPr>
      </p:pic>
    </p:spTree>
    <p:extLst>
      <p:ext uri="{BB962C8B-B14F-4D97-AF65-F5344CB8AC3E}">
        <p14:creationId xmlns:p14="http://schemas.microsoft.com/office/powerpoint/2010/main" val="24042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B190E7-C58A-DB36-8C0E-27D0FA7B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Usually</a:t>
            </a:r>
            <a:r>
              <a:rPr lang="pl-PL" dirty="0"/>
              <a:t> we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one </a:t>
            </a:r>
            <a:r>
              <a:rPr lang="pl-PL" dirty="0" err="1"/>
              <a:t>filter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CE9E42-AB16-E857-A0B5-9A9A3E13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1D5369-EE6F-570E-C4E0-33384E30F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52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5555D5-57E4-FA71-9BEA-E7F4852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happens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we </a:t>
            </a:r>
            <a:r>
              <a:rPr lang="pl-PL" dirty="0" err="1"/>
              <a:t>apply</a:t>
            </a:r>
            <a:r>
              <a:rPr lang="pl-PL" dirty="0"/>
              <a:t> 6 </a:t>
            </a:r>
            <a:r>
              <a:rPr lang="pl-PL" dirty="0" err="1"/>
              <a:t>filters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0B2C5C77-60F4-7F14-B062-5B0CD68D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63B3C8C-BA38-EE11-8AF2-17F0D989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893"/>
            <a:ext cx="12192000" cy="48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103DD7-F73A-CB76-2B86-D95378B2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Then we do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times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3F4C25F-E3B2-DADE-8E8C-147710EF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88" y="1825625"/>
            <a:ext cx="9955224" cy="4351338"/>
          </a:xfrm>
        </p:spPr>
      </p:pic>
    </p:spTree>
    <p:extLst>
      <p:ext uri="{BB962C8B-B14F-4D97-AF65-F5344CB8AC3E}">
        <p14:creationId xmlns:p14="http://schemas.microsoft.com/office/powerpoint/2010/main" val="393033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68B978-4F05-49A0-D36C-D7FF1E08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Filter</a:t>
            </a:r>
            <a:r>
              <a:rPr lang="pl-PL" dirty="0"/>
              <a:t> Hierarchy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4B21BB-9F67-CDEE-8B79-89BE52C3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CE9616A-731D-20C5-0191-26C7229F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566152"/>
            <a:ext cx="12192000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6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2CF51-10A4-6CEA-7BA7-F8E35F67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Now</a:t>
            </a:r>
            <a:r>
              <a:rPr lang="pl-PL" dirty="0"/>
              <a:t> </a:t>
            </a:r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closer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to </a:t>
            </a:r>
            <a:r>
              <a:rPr lang="pl-PL" dirty="0" err="1"/>
              <a:t>spatial</a:t>
            </a:r>
            <a:r>
              <a:rPr lang="pl-PL" dirty="0"/>
              <a:t> </a:t>
            </a:r>
            <a:r>
              <a:rPr lang="pl-PL" dirty="0" err="1"/>
              <a:t>dimensions</a:t>
            </a:r>
            <a:r>
              <a:rPr lang="pl-PL" dirty="0"/>
              <a:t>.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BD332EC-0449-8057-AD53-13F3EB98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65" y="1796442"/>
            <a:ext cx="9406469" cy="4351338"/>
          </a:xfrm>
        </p:spPr>
      </p:pic>
    </p:spTree>
    <p:extLst>
      <p:ext uri="{BB962C8B-B14F-4D97-AF65-F5344CB8AC3E}">
        <p14:creationId xmlns:p14="http://schemas.microsoft.com/office/powerpoint/2010/main" val="105384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342754-62B7-A1A3-ECA5-A207AF2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slide</a:t>
            </a:r>
            <a:r>
              <a:rPr lang="pl-PL" dirty="0"/>
              <a:t> the </a:t>
            </a:r>
            <a:r>
              <a:rPr lang="pl-PL" dirty="0" err="1"/>
              <a:t>window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72DE18C-902A-4CB6-A636-1E0C427E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87" y="1825625"/>
            <a:ext cx="8094226" cy="4351338"/>
          </a:xfrm>
        </p:spPr>
      </p:pic>
    </p:spTree>
    <p:extLst>
      <p:ext uri="{BB962C8B-B14F-4D97-AF65-F5344CB8AC3E}">
        <p14:creationId xmlns:p14="http://schemas.microsoft.com/office/powerpoint/2010/main" val="330479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7CDF-97F8-A509-B5A1-2A568A96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And </a:t>
            </a:r>
            <a:r>
              <a:rPr lang="pl-PL" dirty="0" err="1"/>
              <a:t>slide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4CDBBF-841F-F63F-8CC9-31C008581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416" y="1825625"/>
            <a:ext cx="8059168" cy="4351338"/>
          </a:xfrm>
        </p:spPr>
      </p:pic>
    </p:spTree>
    <p:extLst>
      <p:ext uri="{BB962C8B-B14F-4D97-AF65-F5344CB8AC3E}">
        <p14:creationId xmlns:p14="http://schemas.microsoft.com/office/powerpoint/2010/main" val="148019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7879C5-5316-7FE5-BE40-32AD7B7B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And </a:t>
            </a:r>
            <a:r>
              <a:rPr lang="pl-PL" dirty="0" err="1"/>
              <a:t>slide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222ADA8-B591-106E-C21E-AF8D632D4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087" y="1825625"/>
            <a:ext cx="8633825" cy="4351338"/>
          </a:xfrm>
        </p:spPr>
      </p:pic>
    </p:spTree>
    <p:extLst>
      <p:ext uri="{BB962C8B-B14F-4D97-AF65-F5344CB8AC3E}">
        <p14:creationId xmlns:p14="http://schemas.microsoft.com/office/powerpoint/2010/main" val="5615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D07A1-4FC7-77CF-6CF2-46EF296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In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with </a:t>
            </a:r>
            <a:r>
              <a:rPr lang="pl-PL" dirty="0" err="1"/>
              <a:t>Fashion</a:t>
            </a:r>
            <a:r>
              <a:rPr lang="pl-PL" dirty="0"/>
              <a:t> </a:t>
            </a:r>
            <a:r>
              <a:rPr lang="pl-PL" dirty="0" err="1"/>
              <a:t>Mnist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DFFA69D-DEA8-4E9D-9384-A853198F8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068" y="1825625"/>
            <a:ext cx="8317864" cy="4351338"/>
          </a:xfrm>
        </p:spPr>
      </p:pic>
    </p:spTree>
    <p:extLst>
      <p:ext uri="{BB962C8B-B14F-4D97-AF65-F5344CB8AC3E}">
        <p14:creationId xmlns:p14="http://schemas.microsoft.com/office/powerpoint/2010/main" val="267024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A47736-36BE-F708-18AD-5EFC227B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And </a:t>
            </a:r>
            <a:r>
              <a:rPr lang="pl-PL" dirty="0" err="1"/>
              <a:t>finally</a:t>
            </a:r>
            <a:r>
              <a:rPr lang="pl-PL" dirty="0"/>
              <a:t>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2CB9B25-CCF9-9B1A-2850-97D83C50F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390" y="1825625"/>
            <a:ext cx="9289220" cy="4351338"/>
          </a:xfrm>
        </p:spPr>
      </p:pic>
    </p:spTree>
    <p:extLst>
      <p:ext uri="{BB962C8B-B14F-4D97-AF65-F5344CB8AC3E}">
        <p14:creationId xmlns:p14="http://schemas.microsoft.com/office/powerpoint/2010/main" val="135211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3DC20-3353-764A-2313-706C75F2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35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Let’s</a:t>
            </a:r>
            <a:r>
              <a:rPr lang="pl-PL" dirty="0"/>
              <a:t> </a:t>
            </a:r>
            <a:r>
              <a:rPr lang="pl-PL" dirty="0" err="1"/>
              <a:t>now</a:t>
            </a:r>
            <a:r>
              <a:rPr lang="pl-PL" dirty="0"/>
              <a:t> do </a:t>
            </a:r>
            <a:r>
              <a:rPr lang="pl-PL" dirty="0" err="1"/>
              <a:t>it</a:t>
            </a:r>
            <a:r>
              <a:rPr lang="pl-PL" dirty="0"/>
              <a:t> with </a:t>
            </a:r>
            <a:r>
              <a:rPr lang="pl-PL" dirty="0" err="1"/>
              <a:t>stride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2A466C9-78F9-BA14-DF3D-7FFEC3C0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49555A9-671F-6218-8E14-D160E7D4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323"/>
            <a:ext cx="12192000" cy="54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52F72-7DF0-4846-02A7-6716DD8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slide</a:t>
            </a:r>
            <a:r>
              <a:rPr lang="pl-PL" dirty="0"/>
              <a:t> but with a </a:t>
            </a:r>
            <a:r>
              <a:rPr lang="pl-PL" dirty="0" err="1"/>
              <a:t>space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A4561E-BE69-F822-9411-F38B97412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D1990A7-8BE2-B2BF-0598-95EF379C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08891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5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4C81C-B865-08F3-BCF4-CCFEF9F7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605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Finally</a:t>
            </a:r>
            <a:r>
              <a:rPr lang="pl-PL" dirty="0"/>
              <a:t>…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BD2F01-143B-F8C7-2288-0B94C87C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7505382-9BD5-DF63-086E-6AB38026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" y="1146712"/>
            <a:ext cx="12192000" cy="57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D436A-3D1C-1981-2A86-3F116B1C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44"/>
            <a:ext cx="10515600" cy="1325563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would</a:t>
            </a:r>
            <a:r>
              <a:rPr lang="pl-PL" dirty="0"/>
              <a:t> </a:t>
            </a:r>
            <a:r>
              <a:rPr lang="pl-PL" dirty="0" err="1"/>
              <a:t>happen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we want to </a:t>
            </a:r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with </a:t>
            </a:r>
            <a:r>
              <a:rPr lang="pl-PL" dirty="0" err="1"/>
              <a:t>stride</a:t>
            </a:r>
            <a:r>
              <a:rPr lang="pl-PL" dirty="0"/>
              <a:t> 3?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2C9376-6615-9D0B-1E31-3270AC80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663DAFE-52DB-69E6-56F9-01F32D61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07"/>
            <a:ext cx="12192000" cy="54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BC4635-3CD9-047A-7D34-C39777F5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fit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D4244-97D3-93F2-4609-197E0406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F03733E-7FF1-59DB-95E0-5E7AC248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6000"/>
            <a:ext cx="12192000" cy="56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86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D7E1CA-941F-89D0-809F-1F24A87E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80EDF0A9-D558-5CC8-5271-5564F616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E04D0E1-169F-BC45-0579-A7874DC6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950085"/>
            <a:ext cx="12192000" cy="63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94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8484-9097-7810-39D6-7BB04BF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95"/>
            <a:ext cx="12192000" cy="1325563"/>
          </a:xfrm>
        </p:spPr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adjust</a:t>
            </a:r>
            <a:r>
              <a:rPr lang="pl-PL" dirty="0"/>
              <a:t>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input</a:t>
            </a:r>
            <a:r>
              <a:rPr lang="pl-PL" dirty="0"/>
              <a:t> to be </a:t>
            </a:r>
            <a:r>
              <a:rPr lang="pl-PL" dirty="0" err="1"/>
              <a:t>compatible</a:t>
            </a:r>
            <a:br>
              <a:rPr lang="pl-PL" dirty="0"/>
            </a:br>
            <a:r>
              <a:rPr lang="pl-PL" dirty="0"/>
              <a:t> with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stride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81C48-7D51-BDFB-CDA4-16103019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4EBFDAC-F3D0-267E-3751-E130D56A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858"/>
            <a:ext cx="10526594" cy="54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5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47BA14-1C04-BDBA-23A4-03AD9198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pl-PL" dirty="0" err="1"/>
              <a:t>Shrinking</a:t>
            </a:r>
            <a:r>
              <a:rPr lang="pl-PL" dirty="0"/>
              <a:t> the </a:t>
            </a:r>
            <a:r>
              <a:rPr lang="pl-PL" dirty="0" err="1"/>
              <a:t>dimensions</a:t>
            </a:r>
            <a:r>
              <a:rPr lang="pl-PL" dirty="0"/>
              <a:t> </a:t>
            </a:r>
            <a:r>
              <a:rPr lang="pl-PL" dirty="0" err="1"/>
              <a:t>too</a:t>
            </a:r>
            <a:r>
              <a:rPr lang="pl-PL" dirty="0"/>
              <a:t> fast </a:t>
            </a:r>
            <a:r>
              <a:rPr lang="pl-PL" dirty="0" err="1"/>
              <a:t>is</a:t>
            </a:r>
            <a:r>
              <a:rPr lang="pl-PL" dirty="0"/>
              <a:t> not </a:t>
            </a:r>
            <a:r>
              <a:rPr lang="pl-PL" dirty="0" err="1"/>
              <a:t>desirable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7C10FF-1E99-67CE-200F-7F48A8FC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9E617C-4BA9-101F-CBED-89858609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1" y="1099226"/>
            <a:ext cx="12192000" cy="5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5993BE-7757-E630-55D0-AED82914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Max </a:t>
            </a:r>
            <a:r>
              <a:rPr lang="pl-PL" dirty="0" err="1"/>
              <a:t>Pooling</a:t>
            </a:r>
            <a:endParaRPr lang="en-US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B0FFDB9-ED3A-5CF8-04C5-7C71EA720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167" y="1573888"/>
            <a:ext cx="9272909" cy="4661440"/>
          </a:xfrm>
        </p:spPr>
      </p:pic>
    </p:spTree>
    <p:extLst>
      <p:ext uri="{BB962C8B-B14F-4D97-AF65-F5344CB8AC3E}">
        <p14:creationId xmlns:p14="http://schemas.microsoft.com/office/powerpoint/2010/main" val="42195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3743F-7E00-E2EF-3231-122F7E73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Two</a:t>
            </a:r>
            <a:r>
              <a:rPr lang="pl-PL" dirty="0"/>
              <a:t> </a:t>
            </a:r>
            <a:r>
              <a:rPr lang="pl-PL" dirty="0" err="1"/>
              <a:t>problems</a:t>
            </a:r>
            <a:r>
              <a:rPr lang="pl-PL" dirty="0"/>
              <a:t> with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112690-77D6-27D0-538A-25E984E7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Fashion MNIST dataset, each input image has dimensions of 28x28 pixels, resulting in an input size of 784. </a:t>
            </a:r>
            <a:endParaRPr lang="pl-PL" dirty="0"/>
          </a:p>
          <a:p>
            <a:r>
              <a:rPr lang="en-US" dirty="0"/>
              <a:t>However, if we switch to a full HD resolution of 1920x1080 pixels, the input size would increase to 2,073,600, which poses significant computational challenges due to the high dimensionality. </a:t>
            </a:r>
            <a:endParaRPr lang="pl-PL" dirty="0"/>
          </a:p>
          <a:p>
            <a:r>
              <a:rPr lang="pl-PL" dirty="0" err="1"/>
              <a:t>Spatial</a:t>
            </a:r>
            <a:r>
              <a:rPr lang="pl-PL" dirty="0"/>
              <a:t> </a:t>
            </a:r>
            <a:r>
              <a:rPr lang="pl-PL" dirty="0" err="1"/>
              <a:t>invariance</a:t>
            </a:r>
            <a:r>
              <a:rPr lang="pl-PL" dirty="0"/>
              <a:t> – </a:t>
            </a:r>
            <a:r>
              <a:rPr lang="pl-PL" dirty="0" err="1"/>
              <a:t>network’s</a:t>
            </a:r>
            <a:r>
              <a:rPr lang="pl-PL" dirty="0"/>
              <a:t>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recognize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,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objects</a:t>
            </a:r>
            <a:r>
              <a:rPr lang="pl-PL" dirty="0"/>
              <a:t> </a:t>
            </a:r>
            <a:r>
              <a:rPr lang="pl-PL" dirty="0" err="1"/>
              <a:t>regardless</a:t>
            </a:r>
            <a:r>
              <a:rPr lang="pl-PL" dirty="0"/>
              <a:t> of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location</a:t>
            </a:r>
            <a:r>
              <a:rPr lang="pl-PL" dirty="0"/>
              <a:t> </a:t>
            </a:r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frame</a:t>
            </a:r>
            <a:r>
              <a:rPr lang="pl-P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3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557D59-4703-601C-9A33-51AC2F56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Max </a:t>
            </a:r>
            <a:r>
              <a:rPr lang="pl-PL" dirty="0" err="1"/>
              <a:t>Pooling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24F5E-89F2-0E7B-2F4C-56B5BCF0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96C4236-EB1C-97F6-6B9C-CF86029D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399"/>
            <a:ext cx="12192000" cy="55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5108E3-C7B1-2719-594B-98C88EBA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C9F928-1DED-3A39-C19B-8CC74C174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8" y="1677870"/>
            <a:ext cx="9353543" cy="4506593"/>
          </a:xfrm>
        </p:spPr>
      </p:pic>
    </p:spTree>
    <p:extLst>
      <p:ext uri="{BB962C8B-B14F-4D97-AF65-F5344CB8AC3E}">
        <p14:creationId xmlns:p14="http://schemas.microsoft.com/office/powerpoint/2010/main" val="9422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F607F1-442E-32E3-7039-6F9CB87C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for </a:t>
            </a:r>
            <a:r>
              <a:rPr lang="pl-PL" dirty="0" err="1"/>
              <a:t>attention</a:t>
            </a:r>
            <a:r>
              <a:rPr lang="pl-PL" dirty="0"/>
              <a:t>!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0F4AE-ECD7-F643-7CF4-73F0E04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52FB5-9D85-8A41-3802-39F3920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don’t</a:t>
            </a:r>
            <a:r>
              <a:rPr lang="pl-PL" dirty="0"/>
              <a:t> want to </a:t>
            </a:r>
            <a:r>
              <a:rPr lang="pl-PL" dirty="0" err="1"/>
              <a:t>reshape</a:t>
            </a:r>
            <a:r>
              <a:rPr lang="pl-PL" dirty="0"/>
              <a:t> image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vector</a:t>
            </a:r>
            <a:endParaRPr lang="en-US" dirty="0"/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EDB5CAD3-6508-0FB1-B989-33A1AEC2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38334BD-70B9-0716-3EE5-951798D9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92" y="1690688"/>
            <a:ext cx="9371472" cy="46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392B1-9900-3300-59C5-ADD39877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define</a:t>
            </a:r>
            <a:r>
              <a:rPr lang="pl-PL" dirty="0"/>
              <a:t> </a:t>
            </a:r>
            <a:r>
              <a:rPr lang="pl-PL" dirty="0" err="1"/>
              <a:t>filters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from the image.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047783-F079-05DB-CA5D-3531A0B4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D79A248-7BF3-7844-06BC-691EED71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8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04ED05-8FD1-95AE-A0F0-16148363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filter</a:t>
            </a:r>
            <a:r>
              <a:rPr lang="pl-PL" dirty="0"/>
              <a:t> to the image to </a:t>
            </a:r>
            <a:r>
              <a:rPr lang="pl-PL" dirty="0" err="1"/>
              <a:t>calculate</a:t>
            </a:r>
            <a:r>
              <a:rPr lang="pl-PL" dirty="0"/>
              <a:t> the </a:t>
            </a:r>
            <a:r>
              <a:rPr lang="pl-PL" dirty="0" err="1"/>
              <a:t>dot</a:t>
            </a:r>
            <a:r>
              <a:rPr lang="pl-PL" dirty="0"/>
              <a:t> </a:t>
            </a:r>
            <a:r>
              <a:rPr lang="pl-PL" dirty="0" err="1"/>
              <a:t>product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B67986-FDC8-C01B-0E21-99D588D7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7E5DD2-5944-0585-7F33-C70650F2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2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1916A5-9140-D6AA-CB0E-32CF2136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 </a:t>
            </a:r>
            <a:r>
              <a:rPr lang="pl-PL" dirty="0" err="1"/>
              <a:t>fit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filter</a:t>
            </a:r>
            <a:r>
              <a:rPr lang="pl-PL" dirty="0"/>
              <a:t> and </a:t>
            </a:r>
            <a:r>
              <a:rPr lang="pl-PL" dirty="0" err="1"/>
              <a:t>calculate</a:t>
            </a:r>
            <a:r>
              <a:rPr lang="pl-PL" dirty="0"/>
              <a:t> the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dot</a:t>
            </a:r>
            <a:r>
              <a:rPr lang="pl-PL" dirty="0"/>
              <a:t> </a:t>
            </a:r>
            <a:r>
              <a:rPr lang="pl-PL" dirty="0" err="1"/>
              <a:t>product</a:t>
            </a:r>
            <a:r>
              <a:rPr lang="pl-PL" dirty="0"/>
              <a:t>…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D87004-A904-EF3D-061B-C4E8C73D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3281B1-458D-1C4B-FE5C-B33DA610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42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75529F-1034-93A8-D9A6-DB071004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Then the </a:t>
            </a:r>
            <a:r>
              <a:rPr lang="pl-PL" dirty="0" err="1"/>
              <a:t>second</a:t>
            </a:r>
            <a:r>
              <a:rPr lang="pl-PL" dirty="0"/>
              <a:t> one…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703516B-552C-B90E-EBB1-4C9F71BB8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782" y="1825625"/>
            <a:ext cx="9094435" cy="4351338"/>
          </a:xfrm>
        </p:spPr>
      </p:pic>
    </p:spTree>
    <p:extLst>
      <p:ext uri="{BB962C8B-B14F-4D97-AF65-F5344CB8AC3E}">
        <p14:creationId xmlns:p14="http://schemas.microsoft.com/office/powerpoint/2010/main" val="66808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7B75E-D837-99F3-D4CC-27712DC0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Then the third one…</a:t>
            </a:r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8619449-F78A-97CF-B3B8-7CA37E834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229" y="1825625"/>
            <a:ext cx="8909542" cy="4351338"/>
          </a:xfrm>
        </p:spPr>
      </p:pic>
    </p:spTree>
    <p:extLst>
      <p:ext uri="{BB962C8B-B14F-4D97-AF65-F5344CB8AC3E}">
        <p14:creationId xmlns:p14="http://schemas.microsoft.com/office/powerpoint/2010/main" val="38749165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278</Words>
  <Application>Microsoft Office PowerPoint</Application>
  <PresentationFormat>Panoramiczny</PresentationFormat>
  <Paragraphs>34</Paragraphs>
  <Slides>32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Motyw pakietu Office</vt:lpstr>
      <vt:lpstr>CNNs (Convolutional Neural Networks)</vt:lpstr>
      <vt:lpstr>In your last assignment with Fashion Mnist…</vt:lpstr>
      <vt:lpstr>Two problems with this approach</vt:lpstr>
      <vt:lpstr>We don’t want to reshape image into vector</vt:lpstr>
      <vt:lpstr>We define filters that will allow us to extract important features from the image.</vt:lpstr>
      <vt:lpstr>We apply filter to the image to calculate the dot product</vt:lpstr>
      <vt:lpstr>We fit the first filter and calculate the first dot product…</vt:lpstr>
      <vt:lpstr>Then the second one…</vt:lpstr>
      <vt:lpstr>Then the third one…</vt:lpstr>
      <vt:lpstr>And we go further...</vt:lpstr>
      <vt:lpstr>The output of this operation has a specific dimension</vt:lpstr>
      <vt:lpstr>Usually we use more than one filter</vt:lpstr>
      <vt:lpstr>What happens if we apply 6 filters?</vt:lpstr>
      <vt:lpstr>Then we do this several times…</vt:lpstr>
      <vt:lpstr>Filter Hierarchy</vt:lpstr>
      <vt:lpstr>Now let’s have a closer look to spatial dimensions.</vt:lpstr>
      <vt:lpstr>We slide the window…</vt:lpstr>
      <vt:lpstr>And slide…</vt:lpstr>
      <vt:lpstr>And slide…</vt:lpstr>
      <vt:lpstr>And finally…</vt:lpstr>
      <vt:lpstr>Let’s now do it with stride!</vt:lpstr>
      <vt:lpstr>We slide but with a space!</vt:lpstr>
      <vt:lpstr>Finally…</vt:lpstr>
      <vt:lpstr>What would happen if we want to apply it with stride 3?</vt:lpstr>
      <vt:lpstr>It doesn’t fit!</vt:lpstr>
      <vt:lpstr>Prezentacja programu PowerPoint</vt:lpstr>
      <vt:lpstr>We can adjust our input to be compatible  with given stride</vt:lpstr>
      <vt:lpstr>Shrinking the dimensions too fast is not desirable</vt:lpstr>
      <vt:lpstr>Max Pooling</vt:lpstr>
      <vt:lpstr>Max Pooling</vt:lpstr>
      <vt:lpstr>Final architecture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Batorski</dc:creator>
  <cp:lastModifiedBy>Paweł Batorski</cp:lastModifiedBy>
  <cp:revision>3</cp:revision>
  <dcterms:created xsi:type="dcterms:W3CDTF">2024-11-07T13:03:58Z</dcterms:created>
  <dcterms:modified xsi:type="dcterms:W3CDTF">2024-11-12T10:30:35Z</dcterms:modified>
</cp:coreProperties>
</file>