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685463-1036-A9C6-D29C-DAB80FA0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B54A001-9102-F4E0-80D8-AA8961620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183E3A-6048-59E8-9B7C-AE9C6522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DA0DFC-1E59-B2CD-DB00-1B13398E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BDB219-3B5D-A523-B8A4-C443679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B54F2-32E7-BD18-39B2-EB24ABA3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9C597B6-B9BF-71C0-A47F-6638EAB05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0D953E-3D3B-E36C-41D2-07C570DF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BA09CC-19BE-9BD0-D13F-AED4E5A5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C2E8BC-FF32-138F-FA25-939C4559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59123C8-672D-CC9E-03F8-9102AFAFF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FD06823-67EE-4F70-C406-99DF76B6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557B6F-83FF-1013-AD4E-0254F116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A46940-134C-0EA3-19D3-771EB528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CC58A5-1A9E-6B60-EF14-87130A30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4C143A-8203-3E0E-F325-E42E7903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6AC3C2-C480-6855-7D5E-9E7562F7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05DABE-6B4D-21F9-B85D-33A4684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9CAE4F-3927-20CA-EA12-262CEE07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1AC7A6-B53C-FA8D-34A9-53A5BBA7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9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2B2514-7157-3AA7-DD3C-A3981E03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EDDF99-09BE-D9A4-19AB-82797E84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270093-4293-93DA-3EC7-02784289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8653AF-1AB4-5DE1-6DBA-C89823D9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17E675-FBBA-FAD0-D319-4C6AF56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DB8DF6-8E49-748D-4CE9-C6D883B2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6382E-078A-B1B6-43A5-FB25BF68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F14563-0ECA-CD9D-A1E0-5AB8A3A4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BDE070-6F33-D514-FDA4-1D7E9126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F0361C-43E5-2DB3-2483-9CD5C4C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957630-3229-243B-3868-495FF29B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463533-9756-E594-9DF3-3A0822DE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CB6586-F409-DC54-2FEB-E49E608B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9C7F5EF-9597-4B04-7BA8-963B9F73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2D4134-C28D-B7BB-A5B7-A9440E1B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051942D-EB65-74D3-5F57-02B31DB4C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5D0CF0A-2426-BD1B-DAFF-A373AD78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1464C3D-87FA-5CE6-7B1F-92A0595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17F8BF6-342E-8393-E587-DD2F008C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7B005B-95B7-A7E6-E258-5D3BF086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C30257B-4BC9-A11F-C480-A5BBB079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8B3B7AE-D089-B17E-C5C8-2BF79466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12FF5B-A6CB-83EF-B70A-31FA66DB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74F130-38EB-54B0-E37E-6C29FB2C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FFD9AF9-E6A8-AE13-312D-B62534A0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9552288-69B6-5C5F-632D-50693888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CF4E1-4E8F-0F29-3EDE-9EC22C2D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7E923C-EB4E-E46A-958F-EC3305A1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B419C3B-5E46-9EF9-B8AF-C63FE6C9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805E16-5380-A9AE-11C5-15CE45FF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D3CDF67-C80D-8215-8EDC-1295D1F3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1C31FE-8428-9574-D3A0-A6442FAF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0F494E-3B14-9152-F7D3-E526C34F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6CE860-5996-13B6-48AA-1DBE174E4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ACE8D9-E2EE-750C-1E58-BE8F82434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58F97AD-E715-6D5F-C7B8-D4A3CCB0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2D771E-3D15-4EDB-50FA-DFAED578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7A1CEE-B448-0C3C-CAE1-F6F40CF6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DBF3755-662B-F4BB-6008-D5348FD8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5772C95-9B64-F6A5-3A98-516D509D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A3BAD5-E84F-3D82-5909-3BC252DBB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125EB-8892-486E-8B09-2DCF3BDE1B5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0396E0-9EEA-A3A3-4896-1FBB6B00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2BC89B-1DFB-1BFB-56A6-304BF9761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8CCDC-F50A-44F6-8766-B923E0C3D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68DE5-0A91-845E-8A30-D50B94440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Normalizations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339DD9-B9A0-7F97-930F-3F1990E43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029EB7-9465-B3A0-6CF7-12AEF8B4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99B979B-D79F-8782-5EAC-C60C9E2B4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Normalize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pl-PL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group index to which channel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belongs.</a:t>
                </a:r>
              </a:p>
              <a:p>
                <a:r>
                  <a:rPr lang="pl-PL" dirty="0" err="1"/>
                  <a:t>Scale</a:t>
                </a:r>
                <a:r>
                  <a:rPr lang="pl-PL" dirty="0"/>
                  <a:t> and </a:t>
                </a:r>
                <a:r>
                  <a:rPr lang="pl-PL" dirty="0" err="1"/>
                  <a:t>Shift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pl-PL" dirty="0"/>
              </a:p>
              <a:p>
                <a:r>
                  <a:rPr lang="pl-PL" dirty="0" err="1"/>
                  <a:t>Parameters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trainable</a:t>
                </a:r>
                <a:r>
                  <a:rPr lang="pl-PL" dirty="0"/>
                  <a:t>.</a:t>
                </a:r>
              </a:p>
              <a:p>
                <a:r>
                  <a:rPr lang="pl-PL" dirty="0"/>
                  <a:t>The </a:t>
                </a:r>
                <a:r>
                  <a:rPr lang="pl-PL" dirty="0" err="1"/>
                  <a:t>inference</a:t>
                </a:r>
                <a:r>
                  <a:rPr lang="pl-PL" dirty="0"/>
                  <a:t> in </a:t>
                </a:r>
                <a:r>
                  <a:rPr lang="pl-PL" dirty="0" err="1"/>
                  <a:t>GroupNorm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exactly</a:t>
                </a:r>
                <a:r>
                  <a:rPr lang="pl-PL" dirty="0"/>
                  <a:t> the same as in </a:t>
                </a:r>
                <a:r>
                  <a:rPr lang="pl-PL" dirty="0" err="1"/>
                  <a:t>training</a:t>
                </a:r>
                <a:r>
                  <a:rPr lang="pl-PL" dirty="0"/>
                  <a:t>. </a:t>
                </a:r>
              </a:p>
              <a:p>
                <a:r>
                  <a:rPr lang="pl-PL" dirty="0"/>
                  <a:t>For G = 1 we </a:t>
                </a:r>
                <a:r>
                  <a:rPr lang="pl-PL" dirty="0" err="1"/>
                  <a:t>obtain</a:t>
                </a:r>
                <a:r>
                  <a:rPr lang="pl-PL" dirty="0"/>
                  <a:t> </a:t>
                </a:r>
                <a:r>
                  <a:rPr lang="pl-PL" dirty="0" err="1"/>
                  <a:t>LayerNorm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99B979B-D79F-8782-5EAC-C60C9E2B4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CE874-CF8F-35D9-1EBF-8870B498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F21716-2B9F-0945-243C-C9415259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1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EAC2A7-0F5C-89E6-5BB8-C71106F7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Notations</a:t>
            </a:r>
            <a:r>
              <a:rPr lang="pl-PL" dirty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D49127-44BD-0293-C62C-76AE33345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pl-PL" b="0" dirty="0"/>
                  <a:t>, </a:t>
                </a:r>
                <a:r>
                  <a:rPr lang="pl-PL" b="0" dirty="0" err="1"/>
                  <a:t>where</a:t>
                </a:r>
                <a:endParaRPr lang="pl-PL" b="0" dirty="0"/>
              </a:p>
              <a:p>
                <a:r>
                  <a:rPr lang="pl-PL" dirty="0"/>
                  <a:t>N </a:t>
                </a:r>
                <a:r>
                  <a:rPr lang="pl-PL" dirty="0" err="1"/>
                  <a:t>is</a:t>
                </a:r>
                <a:r>
                  <a:rPr lang="pl-PL" dirty="0"/>
                  <a:t> the </a:t>
                </a:r>
                <a:r>
                  <a:rPr lang="pl-PL" dirty="0" err="1"/>
                  <a:t>batch</a:t>
                </a:r>
                <a:r>
                  <a:rPr lang="pl-PL" dirty="0"/>
                  <a:t> </a:t>
                </a:r>
                <a:r>
                  <a:rPr lang="pl-PL" dirty="0" err="1"/>
                  <a:t>size</a:t>
                </a:r>
                <a:r>
                  <a:rPr lang="pl-PL" dirty="0"/>
                  <a:t> </a:t>
                </a:r>
              </a:p>
              <a:p>
                <a:r>
                  <a:rPr lang="pl-PL" b="0" dirty="0"/>
                  <a:t>C </a:t>
                </a:r>
                <a:r>
                  <a:rPr lang="pl-PL" b="0" dirty="0" err="1"/>
                  <a:t>is</a:t>
                </a:r>
                <a:r>
                  <a:rPr lang="pl-PL" b="0" dirty="0"/>
                  <a:t> numer of </a:t>
                </a:r>
                <a:r>
                  <a:rPr lang="pl-PL" b="0" dirty="0" err="1"/>
                  <a:t>channels</a:t>
                </a:r>
                <a:endParaRPr lang="pl-PL" b="0" dirty="0"/>
              </a:p>
              <a:p>
                <a:r>
                  <a:rPr lang="pl-PL" dirty="0"/>
                  <a:t>W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width</a:t>
                </a:r>
                <a:r>
                  <a:rPr lang="pl-PL" dirty="0"/>
                  <a:t> </a:t>
                </a:r>
              </a:p>
              <a:p>
                <a:r>
                  <a:rPr lang="pl-PL" b="0" dirty="0"/>
                  <a:t>H </a:t>
                </a:r>
                <a:r>
                  <a:rPr lang="pl-PL" b="0" dirty="0" err="1"/>
                  <a:t>is</a:t>
                </a:r>
                <a:r>
                  <a:rPr lang="pl-PL" b="0" dirty="0"/>
                  <a:t> </a:t>
                </a:r>
                <a:r>
                  <a:rPr lang="pl-PL" b="0" dirty="0" err="1"/>
                  <a:t>heigth</a:t>
                </a:r>
                <a:endParaRPr lang="pl-PL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D49127-44BD-0293-C62C-76AE33345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3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AFE14-C8DE-C487-A1F8-EA921CCD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r>
              <a:rPr lang="pl-PL" dirty="0"/>
              <a:t> - Training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F0F9228-07F1-DB89-9FD5-D6C0A94F0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Batch Norm normalizes the input by computing the mean and variance across the batch and spatial dimensions for each feature channel.</a:t>
                </a:r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𝑁𝑊𝐻</m:t>
                        </m:r>
                      </m:den>
                    </m:f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𝑁𝑊𝐻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</m:e>
                        </m:nary>
                      </m:e>
                    </m:nary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l-PL" dirty="0"/>
              </a:p>
              <a:p>
                <a:r>
                  <a:rPr lang="pl-PL" dirty="0" err="1"/>
                  <a:t>Normalize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F0F9228-07F1-DB89-9FD5-D6C0A94F0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10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3727CF-B42F-8D4D-AC5B-6A8A9298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r>
              <a:rPr lang="pl-PL" dirty="0"/>
              <a:t> - Training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534035E-2B72-C0D6-FF6C-2762B30C9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2523" cy="4351338"/>
              </a:xfrm>
            </p:spPr>
            <p:txBody>
              <a:bodyPr/>
              <a:lstStyle/>
              <a:p>
                <a:r>
                  <a:rPr lang="pl-PL" dirty="0"/>
                  <a:t>Normalize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pl-PL" dirty="0" err="1"/>
                  <a:t>Scale</a:t>
                </a:r>
                <a:r>
                  <a:rPr lang="pl-PL" dirty="0"/>
                  <a:t> and </a:t>
                </a:r>
                <a:r>
                  <a:rPr lang="pl-PL" dirty="0" err="1"/>
                  <a:t>Shift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pl-PL" dirty="0"/>
              </a:p>
              <a:p>
                <a:r>
                  <a:rPr lang="pl-PL" dirty="0" err="1"/>
                  <a:t>Parameters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trainable</a:t>
                </a:r>
                <a:r>
                  <a:rPr lang="pl-PL" dirty="0"/>
                  <a:t>.</a:t>
                </a:r>
              </a:p>
              <a:p>
                <a:r>
                  <a:rPr lang="pl-PL" dirty="0"/>
                  <a:t>We update </a:t>
                </a:r>
                <a:r>
                  <a:rPr lang="pl-PL" dirty="0" err="1"/>
                  <a:t>running</a:t>
                </a:r>
                <a:r>
                  <a:rPr lang="pl-PL" dirty="0"/>
                  <a:t> </a:t>
                </a:r>
                <a:r>
                  <a:rPr lang="pl-PL" dirty="0" err="1"/>
                  <a:t>mean</a:t>
                </a:r>
                <a:r>
                  <a:rPr lang="pl-PL" dirty="0"/>
                  <a:t> and </a:t>
                </a:r>
                <a:r>
                  <a:rPr lang="pl-PL" dirty="0" err="1"/>
                  <a:t>running</a:t>
                </a:r>
                <a:r>
                  <a:rPr lang="pl-PL" dirty="0"/>
                  <a:t> </a:t>
                </a:r>
                <a:r>
                  <a:rPr lang="pl-PL" dirty="0" err="1"/>
                  <a:t>variance</a:t>
                </a:r>
                <a:r>
                  <a:rPr lang="pl-PL" dirty="0"/>
                  <a:t> for </a:t>
                </a:r>
                <a:r>
                  <a:rPr lang="pl-PL" dirty="0" err="1"/>
                  <a:t>inference</a:t>
                </a:r>
                <a:r>
                  <a:rPr lang="pl-PL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𝑚𝑒𝑎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𝑚𝑒𝑎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𝑚𝑜𝑚𝑒𝑛𝑡𝑚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​</a:t>
                </a:r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534035E-2B72-C0D6-FF6C-2762B30C9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2523" cy="4351338"/>
              </a:xfrm>
              <a:blipFill>
                <a:blip r:embed="rId2"/>
                <a:stretch>
                  <a:fillRect l="-95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62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0AE7F1-4B59-A4A5-A450-B197C463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Noramlization</a:t>
            </a:r>
            <a:r>
              <a:rPr lang="pl-PL" dirty="0"/>
              <a:t> - Training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FC2A41A-2D81-7D3D-850E-BD3AA2FE4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1. </a:t>
                </a:r>
                <a:r>
                  <a:rPr lang="pl-PL" dirty="0" err="1"/>
                  <a:t>Compute</a:t>
                </a:r>
                <a:r>
                  <a:rPr lang="pl-PL" dirty="0"/>
                  <a:t> </a:t>
                </a:r>
                <a:r>
                  <a:rPr lang="pl-PL" dirty="0" err="1"/>
                  <a:t>Batch</a:t>
                </a:r>
                <a:r>
                  <a:rPr lang="pl-PL" dirty="0"/>
                  <a:t> </a:t>
                </a:r>
                <a:r>
                  <a:rPr lang="pl-PL" dirty="0" err="1"/>
                  <a:t>statistics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l-PL" dirty="0"/>
              </a:p>
              <a:p>
                <a:r>
                  <a:rPr lang="pl-PL" dirty="0"/>
                  <a:t>2. </a:t>
                </a:r>
                <a:r>
                  <a:rPr lang="pl-PL" dirty="0" err="1"/>
                  <a:t>Normalize</a:t>
                </a:r>
                <a:r>
                  <a:rPr lang="pl-PL" dirty="0"/>
                  <a:t> the </a:t>
                </a:r>
                <a:r>
                  <a:rPr lang="pl-PL" dirty="0" err="1"/>
                  <a:t>input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r>
                  <a:rPr lang="pl-PL" b="1" dirty="0"/>
                  <a:t> </a:t>
                </a:r>
              </a:p>
              <a:p>
                <a:r>
                  <a:rPr lang="pl-PL" dirty="0"/>
                  <a:t>3. </a:t>
                </a:r>
                <a:r>
                  <a:rPr lang="en-US" dirty="0"/>
                  <a:t>Scale and Shift: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:r>
                  <a:rPr lang="pl-PL" dirty="0"/>
                  <a:t>4. Update </a:t>
                </a:r>
                <a:r>
                  <a:rPr lang="pl-PL" dirty="0" err="1"/>
                  <a:t>Running</a:t>
                </a:r>
                <a:r>
                  <a:rPr lang="pl-PL" dirty="0"/>
                  <a:t> </a:t>
                </a:r>
                <a:r>
                  <a:rPr lang="pl-PL" dirty="0" err="1"/>
                  <a:t>Estimates</a:t>
                </a:r>
                <a:r>
                  <a:rPr lang="pl-PL" dirty="0"/>
                  <a:t> (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𝑚𝑒𝑎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FC2A41A-2D81-7D3D-850E-BD3AA2FE4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7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6494A2-0435-F922-3D29-5703CB54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r>
              <a:rPr lang="pl-PL" dirty="0"/>
              <a:t> - </a:t>
            </a:r>
            <a:r>
              <a:rPr lang="pl-PL" dirty="0" err="1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583626D-53B9-4347-E05A-02822D64C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During </a:t>
                </a:r>
                <a:r>
                  <a:rPr lang="pl-PL" dirty="0" err="1"/>
                  <a:t>inference</a:t>
                </a:r>
                <a:r>
                  <a:rPr lang="pl-PL" dirty="0"/>
                  <a:t> we </a:t>
                </a:r>
                <a:r>
                  <a:rPr lang="pl-PL" dirty="0" err="1"/>
                  <a:t>compute</a:t>
                </a:r>
                <a:r>
                  <a:rPr lang="pl-PL" dirty="0"/>
                  <a:t> no </a:t>
                </a:r>
                <a:r>
                  <a:rPr lang="pl-PL" dirty="0" err="1"/>
                  <a:t>batch</a:t>
                </a:r>
                <a:r>
                  <a:rPr lang="pl-PL" dirty="0"/>
                  <a:t> </a:t>
                </a:r>
                <a:r>
                  <a:rPr lang="pl-PL" dirty="0" err="1"/>
                  <a:t>statistics</a:t>
                </a:r>
                <a:r>
                  <a:rPr lang="pl-PL" dirty="0"/>
                  <a:t> </a:t>
                </a:r>
                <a:r>
                  <a:rPr lang="pl-PL" dirty="0" err="1"/>
                  <a:t>since</a:t>
                </a:r>
                <a:r>
                  <a:rPr lang="pl-PL" dirty="0"/>
                  <a:t> the </a:t>
                </a:r>
                <a:r>
                  <a:rPr lang="pl-PL" dirty="0" err="1"/>
                  <a:t>batch</a:t>
                </a:r>
                <a:r>
                  <a:rPr lang="pl-PL" dirty="0"/>
                  <a:t> </a:t>
                </a:r>
                <a:r>
                  <a:rPr lang="pl-PL" dirty="0" err="1"/>
                  <a:t>size</a:t>
                </a:r>
                <a:r>
                  <a:rPr lang="pl-PL" dirty="0"/>
                  <a:t> </a:t>
                </a:r>
                <a:r>
                  <a:rPr lang="pl-PL" dirty="0" err="1"/>
                  <a:t>during</a:t>
                </a:r>
                <a:r>
                  <a:rPr lang="pl-PL" dirty="0"/>
                  <a:t>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can</a:t>
                </a:r>
                <a:r>
                  <a:rPr lang="pl-PL" dirty="0"/>
                  <a:t> be </a:t>
                </a:r>
                <a:r>
                  <a:rPr lang="pl-PL" dirty="0" err="1"/>
                  <a:t>different</a:t>
                </a:r>
                <a:r>
                  <a:rPr lang="pl-PL" dirty="0"/>
                  <a:t> from </a:t>
                </a:r>
                <a:r>
                  <a:rPr lang="pl-PL" dirty="0" err="1"/>
                  <a:t>batch</a:t>
                </a:r>
                <a:r>
                  <a:rPr lang="pl-PL" dirty="0"/>
                  <a:t> </a:t>
                </a:r>
                <a:r>
                  <a:rPr lang="pl-PL" dirty="0" err="1"/>
                  <a:t>size</a:t>
                </a:r>
                <a:r>
                  <a:rPr lang="pl-PL" dirty="0"/>
                  <a:t> </a:t>
                </a:r>
                <a:r>
                  <a:rPr lang="pl-PL" dirty="0" err="1"/>
                  <a:t>during</a:t>
                </a:r>
                <a:r>
                  <a:rPr lang="pl-PL" dirty="0"/>
                  <a:t> </a:t>
                </a:r>
                <a:r>
                  <a:rPr lang="pl-PL" dirty="0" err="1"/>
                  <a:t>inference</a:t>
                </a:r>
                <a:r>
                  <a:rPr lang="pl-PL" dirty="0"/>
                  <a:t>.</a:t>
                </a:r>
              </a:p>
              <a:p>
                <a:r>
                  <a:rPr lang="pl-PL" dirty="0" err="1"/>
                  <a:t>Instead</a:t>
                </a:r>
                <a:r>
                  <a:rPr lang="pl-PL" dirty="0"/>
                  <a:t> of </a:t>
                </a:r>
                <a:r>
                  <a:rPr lang="pl-PL" dirty="0" err="1"/>
                  <a:t>using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dirty="0"/>
                  <a:t> we </a:t>
                </a:r>
                <a:r>
                  <a:rPr lang="pl-PL" dirty="0" err="1"/>
                  <a:t>use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𝑚𝑒𝑎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𝑚𝑒𝑎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𝑣𝑎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583626D-53B9-4347-E05A-02822D64C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3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6C2B4-C608-E6CA-6A87-E402B748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r>
              <a:rPr lang="pl-PL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CEB2067-E9F1-D770-1BCB-700612489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Layer Norm normalizes the input across all feature dimensions for each individual sample, making it independent of the batch size.</a:t>
                </a:r>
                <a:endParaRPr lang="pl-P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</m:den>
                    </m:f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</m:e>
                        </m:nary>
                      </m:e>
                    </m:nary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l-PL" dirty="0"/>
              </a:p>
              <a:p>
                <a:r>
                  <a:rPr lang="pl-PL" dirty="0" err="1"/>
                  <a:t>Normalize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CEB2067-E9F1-D770-1BCB-700612489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8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AF8DB5-3A32-8BF9-CB67-49280AE7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C73F491-97BD-87B0-BACC-3DF9172F9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Normalize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pl-PL" dirty="0" err="1"/>
                  <a:t>Scale</a:t>
                </a:r>
                <a:r>
                  <a:rPr lang="pl-PL" dirty="0"/>
                  <a:t> and </a:t>
                </a:r>
                <a:r>
                  <a:rPr lang="pl-PL" dirty="0" err="1"/>
                  <a:t>Shift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pl-PL" dirty="0"/>
              </a:p>
              <a:p>
                <a:r>
                  <a:rPr lang="pl-PL" dirty="0" err="1"/>
                  <a:t>Parameters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are</a:t>
                </a:r>
                <a:r>
                  <a:rPr lang="pl-PL" dirty="0"/>
                  <a:t> </a:t>
                </a:r>
                <a:r>
                  <a:rPr lang="pl-PL" dirty="0" err="1"/>
                  <a:t>trainable</a:t>
                </a:r>
                <a:r>
                  <a:rPr lang="pl-PL" dirty="0"/>
                  <a:t>.</a:t>
                </a:r>
              </a:p>
              <a:p>
                <a:r>
                  <a:rPr lang="pl-PL" dirty="0"/>
                  <a:t>The </a:t>
                </a:r>
                <a:r>
                  <a:rPr lang="pl-PL" dirty="0" err="1"/>
                  <a:t>inference</a:t>
                </a:r>
                <a:r>
                  <a:rPr lang="pl-PL" dirty="0"/>
                  <a:t> in </a:t>
                </a:r>
                <a:r>
                  <a:rPr lang="pl-PL" dirty="0" err="1"/>
                  <a:t>LayerNorm</a:t>
                </a:r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</a:t>
                </a:r>
                <a:r>
                  <a:rPr lang="pl-PL" dirty="0" err="1"/>
                  <a:t>exactly</a:t>
                </a:r>
                <a:r>
                  <a:rPr lang="pl-PL" dirty="0"/>
                  <a:t> the same as in </a:t>
                </a:r>
                <a:r>
                  <a:rPr lang="pl-PL" dirty="0" err="1"/>
                  <a:t>training</a:t>
                </a:r>
                <a:r>
                  <a:rPr lang="pl-PL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C73F491-97BD-87B0-BACC-3DF9172F9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5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8A84D5-56DF-D4E4-69FC-004EB00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1108F4B-5471-373C-762A-41E85EA5E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Group Norm divides the channels into groups and normalizes the features within each group for each sample. </a:t>
                </a:r>
                <a:endParaRPr lang="pl-PL" dirty="0"/>
              </a:p>
              <a:p>
                <a:r>
                  <a:rPr lang="pl-PL" dirty="0" err="1"/>
                  <a:t>Choose</a:t>
                </a:r>
                <a:r>
                  <a:rPr lang="pl-PL" dirty="0"/>
                  <a:t> G </a:t>
                </a:r>
                <a:r>
                  <a:rPr lang="pl-PL" dirty="0" err="1"/>
                  <a:t>that</a:t>
                </a:r>
                <a:r>
                  <a:rPr lang="pl-PL" dirty="0"/>
                  <a:t> </a:t>
                </a:r>
                <a:r>
                  <a:rPr lang="pl-PL" dirty="0" err="1"/>
                  <a:t>divides</a:t>
                </a:r>
                <a:r>
                  <a:rPr lang="pl-PL" dirty="0"/>
                  <a:t> C </a:t>
                </a:r>
                <a:r>
                  <a:rPr lang="pl-PL" dirty="0" err="1"/>
                  <a:t>evenly</a:t>
                </a:r>
                <a:r>
                  <a:rPr lang="pl-PL" dirty="0"/>
                  <a:t>. (</a:t>
                </a:r>
                <a:r>
                  <a:rPr lang="pl-PL" dirty="0" err="1"/>
                  <a:t>e.g</a:t>
                </a:r>
                <a:r>
                  <a:rPr lang="pl-PL" dirty="0"/>
                  <a:t>. C = 64, G = 16) </a:t>
                </a:r>
              </a:p>
              <a:p>
                <a:r>
                  <a:rPr lang="pl-PL" dirty="0" err="1"/>
                  <a:t>Reshape</a:t>
                </a:r>
                <a:r>
                  <a:rPr lang="pl-PL" dirty="0"/>
                  <a:t> </a:t>
                </a:r>
                <a:r>
                  <a:rPr lang="pl-PL" dirty="0" err="1"/>
                  <a:t>input</a:t>
                </a:r>
                <a:r>
                  <a:rPr lang="pl-PL" dirty="0"/>
                  <a:t> for </a:t>
                </a:r>
                <a:r>
                  <a:rPr lang="pl-PL" dirty="0" err="1"/>
                  <a:t>grouping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pl-PL" b="0" dirty="0"/>
              </a:p>
              <a:p>
                <a:r>
                  <a:rPr lang="pl-PL" dirty="0" err="1"/>
                  <a:t>Compute</a:t>
                </a:r>
                <a:r>
                  <a:rPr lang="pl-PL" dirty="0"/>
                  <a:t> </a:t>
                </a:r>
                <a:r>
                  <a:rPr lang="pl-PL" dirty="0" err="1"/>
                  <a:t>group</a:t>
                </a:r>
                <a:r>
                  <a:rPr lang="pl-PL" dirty="0"/>
                  <a:t> </a:t>
                </a:r>
                <a:r>
                  <a:rPr lang="pl-PL" dirty="0" err="1"/>
                  <a:t>statistics</a:t>
                </a:r>
                <a:r>
                  <a:rPr lang="pl-PL" dirty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</m:den>
                    </m:f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</m:sup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</m:sup>
                      <m:e>
                        <m:nary>
                          <m:naryPr>
                            <m:chr m:val="∑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</m:e>
                        </m:nary>
                      </m:e>
                    </m:nary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l-PL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1108F4B-5471-373C-762A-41E85EA5E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9260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422</Words>
  <Application>Microsoft Office PowerPoint</Application>
  <PresentationFormat>Panoramiczny</PresentationFormat>
  <Paragraphs>56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Motyw pakietu Office</vt:lpstr>
      <vt:lpstr>Normalizations</vt:lpstr>
      <vt:lpstr>Notations </vt:lpstr>
      <vt:lpstr>Batch Normalization - Training</vt:lpstr>
      <vt:lpstr>Batch Normalization - Training</vt:lpstr>
      <vt:lpstr>Batch Noramlization - Training</vt:lpstr>
      <vt:lpstr>Batch Normalization - Inference</vt:lpstr>
      <vt:lpstr>Layer Normalization </vt:lpstr>
      <vt:lpstr>Layer Normalization</vt:lpstr>
      <vt:lpstr>Group Normalization</vt:lpstr>
      <vt:lpstr>Group Normalization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Batorski</dc:creator>
  <cp:lastModifiedBy>Paweł Batorski</cp:lastModifiedBy>
  <cp:revision>5</cp:revision>
  <dcterms:created xsi:type="dcterms:W3CDTF">2024-11-25T20:45:53Z</dcterms:created>
  <dcterms:modified xsi:type="dcterms:W3CDTF">2024-11-26T11:02:52Z</dcterms:modified>
</cp:coreProperties>
</file>