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9728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C81C1A-CED6-4B3C-BF88-6F4F596A3A30}" v="52" dt="2018-12-10T21:21:38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th ayers" userId="2af60515a8eb6030" providerId="LiveId" clId="{CEC81C1A-CED6-4B3C-BF88-6F4F596A3A30}"/>
    <pc:docChg chg="undo custSel modSld">
      <pc:chgData name="seth ayers" userId="2af60515a8eb6030" providerId="LiveId" clId="{CEC81C1A-CED6-4B3C-BF88-6F4F596A3A30}" dt="2018-12-11T00:37:31.544" v="43" actId="20577"/>
      <pc:docMkLst>
        <pc:docMk/>
      </pc:docMkLst>
      <pc:sldChg chg="addSp delSp modSp">
        <pc:chgData name="seth ayers" userId="2af60515a8eb6030" providerId="LiveId" clId="{CEC81C1A-CED6-4B3C-BF88-6F4F596A3A30}" dt="2018-12-11T00:37:26.503" v="41" actId="20577"/>
        <pc:sldMkLst>
          <pc:docMk/>
          <pc:sldMk cId="3503285839" sldId="256"/>
        </pc:sldMkLst>
        <pc:spChg chg="add mod">
          <ac:chgData name="seth ayers" userId="2af60515a8eb6030" providerId="LiveId" clId="{CEC81C1A-CED6-4B3C-BF88-6F4F596A3A30}" dt="2018-12-10T21:15:38.744" v="4" actId="207"/>
          <ac:spMkLst>
            <pc:docMk/>
            <pc:sldMk cId="3503285839" sldId="256"/>
            <ac:spMk id="2" creationId="{7498F1DF-670C-4020-B803-78918FB50088}"/>
          </ac:spMkLst>
        </pc:spChg>
        <pc:spChg chg="del">
          <ac:chgData name="seth ayers" userId="2af60515a8eb6030" providerId="LiveId" clId="{CEC81C1A-CED6-4B3C-BF88-6F4F596A3A30}" dt="2018-12-10T21:14:34.232" v="0" actId="478"/>
          <ac:spMkLst>
            <pc:docMk/>
            <pc:sldMk cId="3503285839" sldId="256"/>
            <ac:spMk id="13" creationId="{A4B2BD5E-4BFB-4E0C-B9CC-628230F37AFC}"/>
          </ac:spMkLst>
        </pc:spChg>
        <pc:spChg chg="add mod">
          <ac:chgData name="seth ayers" userId="2af60515a8eb6030" providerId="LiveId" clId="{CEC81C1A-CED6-4B3C-BF88-6F4F596A3A30}" dt="2018-12-10T21:20:38.920" v="29" actId="1076"/>
          <ac:spMkLst>
            <pc:docMk/>
            <pc:sldMk cId="3503285839" sldId="256"/>
            <ac:spMk id="15" creationId="{E9DCCE89-030E-4E09-A929-46797EACFA5B}"/>
          </ac:spMkLst>
        </pc:spChg>
        <pc:spChg chg="mod">
          <ac:chgData name="seth ayers" userId="2af60515a8eb6030" providerId="LiveId" clId="{CEC81C1A-CED6-4B3C-BF88-6F4F596A3A30}" dt="2018-12-11T00:37:26.503" v="41" actId="20577"/>
          <ac:spMkLst>
            <pc:docMk/>
            <pc:sldMk cId="3503285839" sldId="256"/>
            <ac:spMk id="17" creationId="{87311484-2A7B-48E5-AE8F-0829B4C191A0}"/>
          </ac:spMkLst>
        </pc:spChg>
        <pc:spChg chg="add mod">
          <ac:chgData name="seth ayers" userId="2af60515a8eb6030" providerId="LiveId" clId="{CEC81C1A-CED6-4B3C-BF88-6F4F596A3A30}" dt="2018-12-10T21:21:05.158" v="31" actId="1076"/>
          <ac:spMkLst>
            <pc:docMk/>
            <pc:sldMk cId="3503285839" sldId="256"/>
            <ac:spMk id="18" creationId="{EF641A31-88AD-4BAA-96B9-AB8364A27F6C}"/>
          </ac:spMkLst>
        </pc:spChg>
        <pc:cxnChg chg="add del mod">
          <ac:chgData name="seth ayers" userId="2af60515a8eb6030" providerId="LiveId" clId="{CEC81C1A-CED6-4B3C-BF88-6F4F596A3A30}" dt="2018-12-10T21:15:55.164" v="6" actId="478"/>
          <ac:cxnSpMkLst>
            <pc:docMk/>
            <pc:sldMk cId="3503285839" sldId="256"/>
            <ac:cxnSpMk id="4" creationId="{7F71DCE6-4956-4AD9-9B43-F320C5FF38AB}"/>
          </ac:cxnSpMkLst>
        </pc:cxnChg>
      </pc:sldChg>
      <pc:sldChg chg="addSp delSp modSp">
        <pc:chgData name="seth ayers" userId="2af60515a8eb6030" providerId="LiveId" clId="{CEC81C1A-CED6-4B3C-BF88-6F4F596A3A30}" dt="2018-12-11T00:37:31.544" v="43" actId="20577"/>
        <pc:sldMkLst>
          <pc:docMk/>
          <pc:sldMk cId="1393293972" sldId="257"/>
        </pc:sldMkLst>
        <pc:spChg chg="add">
          <ac:chgData name="seth ayers" userId="2af60515a8eb6030" providerId="LiveId" clId="{CEC81C1A-CED6-4B3C-BF88-6F4F596A3A30}" dt="2018-12-10T21:16:14.907" v="8"/>
          <ac:spMkLst>
            <pc:docMk/>
            <pc:sldMk cId="1393293972" sldId="257"/>
            <ac:spMk id="10" creationId="{EEA4320C-84F1-446F-BE79-C8DDA6F7053A}"/>
          </ac:spMkLst>
        </pc:spChg>
        <pc:spChg chg="del">
          <ac:chgData name="seth ayers" userId="2af60515a8eb6030" providerId="LiveId" clId="{CEC81C1A-CED6-4B3C-BF88-6F4F596A3A30}" dt="2018-12-10T21:16:11.407" v="7" actId="478"/>
          <ac:spMkLst>
            <pc:docMk/>
            <pc:sldMk cId="1393293972" sldId="257"/>
            <ac:spMk id="13" creationId="{A4B2BD5E-4BFB-4E0C-B9CC-628230F37AFC}"/>
          </ac:spMkLst>
        </pc:spChg>
        <pc:spChg chg="add">
          <ac:chgData name="seth ayers" userId="2af60515a8eb6030" providerId="LiveId" clId="{CEC81C1A-CED6-4B3C-BF88-6F4F596A3A30}" dt="2018-12-10T21:21:28.310" v="32"/>
          <ac:spMkLst>
            <pc:docMk/>
            <pc:sldMk cId="1393293972" sldId="257"/>
            <ac:spMk id="15" creationId="{887217D8-4A76-4452-9B16-0127B8F5D02F}"/>
          </ac:spMkLst>
        </pc:spChg>
        <pc:spChg chg="mod">
          <ac:chgData name="seth ayers" userId="2af60515a8eb6030" providerId="LiveId" clId="{CEC81C1A-CED6-4B3C-BF88-6F4F596A3A30}" dt="2018-12-11T00:37:31.544" v="43" actId="20577"/>
          <ac:spMkLst>
            <pc:docMk/>
            <pc:sldMk cId="1393293972" sldId="257"/>
            <ac:spMk id="17" creationId="{87311484-2A7B-48E5-AE8F-0829B4C191A0}"/>
          </ac:spMkLst>
        </pc:spChg>
        <pc:spChg chg="add">
          <ac:chgData name="seth ayers" userId="2af60515a8eb6030" providerId="LiveId" clId="{CEC81C1A-CED6-4B3C-BF88-6F4F596A3A30}" dt="2018-12-10T21:21:38.783" v="33"/>
          <ac:spMkLst>
            <pc:docMk/>
            <pc:sldMk cId="1393293972" sldId="257"/>
            <ac:spMk id="18" creationId="{0CA81C25-44C4-4822-AB0B-4B8132B82F03}"/>
          </ac:spMkLst>
        </pc:spChg>
        <pc:cxnChg chg="add del mod">
          <ac:chgData name="seth ayers" userId="2af60515a8eb6030" providerId="LiveId" clId="{CEC81C1A-CED6-4B3C-BF88-6F4F596A3A30}" dt="2018-12-10T21:17:11.668" v="10" actId="478"/>
          <ac:cxnSpMkLst>
            <pc:docMk/>
            <pc:sldMk cId="1393293972" sldId="257"/>
            <ac:cxnSpMk id="3" creationId="{EC153CA3-4106-419A-92E1-ABEB6E25C805}"/>
          </ac:cxnSpMkLst>
        </pc:cxnChg>
      </pc:sldChg>
      <pc:sldChg chg="addSp modSp">
        <pc:chgData name="seth ayers" userId="2af60515a8eb6030" providerId="LiveId" clId="{CEC81C1A-CED6-4B3C-BF88-6F4F596A3A30}" dt="2018-12-10T21:18:56.868" v="20" actId="207"/>
        <pc:sldMkLst>
          <pc:docMk/>
          <pc:sldMk cId="1535321282" sldId="258"/>
        </pc:sldMkLst>
        <pc:spChg chg="add mod">
          <ac:chgData name="seth ayers" userId="2af60515a8eb6030" providerId="LiveId" clId="{CEC81C1A-CED6-4B3C-BF88-6F4F596A3A30}" dt="2018-12-10T21:18:56.868" v="20" actId="207"/>
          <ac:spMkLst>
            <pc:docMk/>
            <pc:sldMk cId="1535321282" sldId="258"/>
            <ac:spMk id="2" creationId="{64DBA96C-C7E0-4D8C-ABED-B26F301F3531}"/>
          </ac:spMkLst>
        </pc:spChg>
        <pc:picChg chg="mod">
          <ac:chgData name="seth ayers" userId="2af60515a8eb6030" providerId="LiveId" clId="{CEC81C1A-CED6-4B3C-BF88-6F4F596A3A30}" dt="2018-12-10T21:18:14.311" v="17" actId="1076"/>
          <ac:picMkLst>
            <pc:docMk/>
            <pc:sldMk cId="1535321282" sldId="258"/>
            <ac:picMk id="28" creationId="{AA14F87F-C625-420C-AA36-BDE2D7480FB5}"/>
          </ac:picMkLst>
        </pc:picChg>
      </pc:sldChg>
      <pc:sldChg chg="addSp">
        <pc:chgData name="seth ayers" userId="2af60515a8eb6030" providerId="LiveId" clId="{CEC81C1A-CED6-4B3C-BF88-6F4F596A3A30}" dt="2018-12-10T21:19:13.248" v="21"/>
        <pc:sldMkLst>
          <pc:docMk/>
          <pc:sldMk cId="1327705123" sldId="262"/>
        </pc:sldMkLst>
        <pc:spChg chg="add">
          <ac:chgData name="seth ayers" userId="2af60515a8eb6030" providerId="LiveId" clId="{CEC81C1A-CED6-4B3C-BF88-6F4F596A3A30}" dt="2018-12-10T21:19:13.248" v="21"/>
          <ac:spMkLst>
            <pc:docMk/>
            <pc:sldMk cId="1327705123" sldId="262"/>
            <ac:spMk id="46" creationId="{4DEE2BF7-BF29-4D31-AD62-DCE4A3985477}"/>
          </ac:spMkLst>
        </pc:spChg>
      </pc:sldChg>
      <pc:sldChg chg="addSp delSp modSp">
        <pc:chgData name="seth ayers" userId="2af60515a8eb6030" providerId="LiveId" clId="{CEC81C1A-CED6-4B3C-BF88-6F4F596A3A30}" dt="2018-12-10T21:22:19.767" v="39" actId="20577"/>
        <pc:sldMkLst>
          <pc:docMk/>
          <pc:sldMk cId="3668088459" sldId="263"/>
        </pc:sldMkLst>
        <pc:spChg chg="mod">
          <ac:chgData name="seth ayers" userId="2af60515a8eb6030" providerId="LiveId" clId="{CEC81C1A-CED6-4B3C-BF88-6F4F596A3A30}" dt="2018-12-10T21:22:19.767" v="39" actId="20577"/>
          <ac:spMkLst>
            <pc:docMk/>
            <pc:sldMk cId="3668088459" sldId="263"/>
            <ac:spMk id="3" creationId="{4E614E51-506A-474A-BF19-6E47A4B0E38D}"/>
          </ac:spMkLst>
        </pc:spChg>
        <pc:spChg chg="add del">
          <ac:chgData name="seth ayers" userId="2af60515a8eb6030" providerId="LiveId" clId="{CEC81C1A-CED6-4B3C-BF88-6F4F596A3A30}" dt="2018-12-10T21:19:26.181" v="23" actId="478"/>
          <ac:spMkLst>
            <pc:docMk/>
            <pc:sldMk cId="3668088459" sldId="263"/>
            <ac:spMk id="46" creationId="{95CFB60F-9E71-4D3D-A6D2-7FCF4657082B}"/>
          </ac:spMkLst>
        </pc:spChg>
      </pc:sldChg>
      <pc:sldChg chg="addSp modSp">
        <pc:chgData name="seth ayers" userId="2af60515a8eb6030" providerId="LiveId" clId="{CEC81C1A-CED6-4B3C-BF88-6F4F596A3A30}" dt="2018-12-10T21:19:45.906" v="27" actId="1076"/>
        <pc:sldMkLst>
          <pc:docMk/>
          <pc:sldMk cId="4193510294" sldId="264"/>
        </pc:sldMkLst>
        <pc:spChg chg="add mod">
          <ac:chgData name="seth ayers" userId="2af60515a8eb6030" providerId="LiveId" clId="{CEC81C1A-CED6-4B3C-BF88-6F4F596A3A30}" dt="2018-12-10T21:19:45.906" v="27" actId="1076"/>
          <ac:spMkLst>
            <pc:docMk/>
            <pc:sldMk cId="4193510294" sldId="264"/>
            <ac:spMk id="28" creationId="{12EA54C1-4A0D-46B2-8EF2-4472645AB39B}"/>
          </ac:spMkLst>
        </pc:spChg>
        <pc:picChg chg="mod">
          <ac:chgData name="seth ayers" userId="2af60515a8eb6030" providerId="LiveId" clId="{CEC81C1A-CED6-4B3C-BF88-6F4F596A3A30}" dt="2018-12-10T21:19:38.932" v="26" actId="1076"/>
          <ac:picMkLst>
            <pc:docMk/>
            <pc:sldMk cId="4193510294" sldId="264"/>
            <ac:picMk id="16" creationId="{8220D412-1AE9-4BC6-9556-FC6F7A1451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995312"/>
            <a:ext cx="9326880" cy="4244622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403623"/>
            <a:ext cx="8229600" cy="2943577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3546-81D3-49DE-92B6-9B93F00C0F1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BD6F-666D-4FE2-91C9-AA318CE8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3546-81D3-49DE-92B6-9B93F00C0F1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BD6F-666D-4FE2-91C9-AA318CE8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6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49111"/>
            <a:ext cx="236601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49111"/>
            <a:ext cx="6960870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3546-81D3-49DE-92B6-9B93F00C0F1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BD6F-666D-4FE2-91C9-AA318CE8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3546-81D3-49DE-92B6-9B93F00C0F1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BD6F-666D-4FE2-91C9-AA318CE8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3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039537"/>
            <a:ext cx="9464040" cy="5071532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8159048"/>
            <a:ext cx="9464040" cy="26669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3546-81D3-49DE-92B6-9B93F00C0F1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BD6F-666D-4FE2-91C9-AA318CE8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5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245556"/>
            <a:ext cx="466344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245556"/>
            <a:ext cx="466344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3546-81D3-49DE-92B6-9B93F00C0F1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BD6F-666D-4FE2-91C9-AA318CE8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2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49114"/>
            <a:ext cx="946404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988734"/>
            <a:ext cx="4642008" cy="146473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453467"/>
            <a:ext cx="4642008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988734"/>
            <a:ext cx="4664869" cy="146473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453467"/>
            <a:ext cx="4664869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3546-81D3-49DE-92B6-9B93F00C0F1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BD6F-666D-4FE2-91C9-AA318CE8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1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3546-81D3-49DE-92B6-9B93F00C0F1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BD6F-666D-4FE2-91C9-AA318CE8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3546-81D3-49DE-92B6-9B93F00C0F1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BD6F-666D-4FE2-91C9-AA318CE8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12800"/>
            <a:ext cx="3539014" cy="28448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755425"/>
            <a:ext cx="5554980" cy="8664222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657600"/>
            <a:ext cx="3539014" cy="677615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3546-81D3-49DE-92B6-9B93F00C0F1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BD6F-666D-4FE2-91C9-AA318CE8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7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12800"/>
            <a:ext cx="3539014" cy="28448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755425"/>
            <a:ext cx="5554980" cy="8664222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657600"/>
            <a:ext cx="3539014" cy="677615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3546-81D3-49DE-92B6-9B93F00C0F1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BD6F-666D-4FE2-91C9-AA318CE8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5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49114"/>
            <a:ext cx="946404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245556"/>
            <a:ext cx="946404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1300181"/>
            <a:ext cx="246888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C3546-81D3-49DE-92B6-9B93F00C0F1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1300181"/>
            <a:ext cx="37033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1300181"/>
            <a:ext cx="246888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8BD6F-666D-4FE2-91C9-AA318CE8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.jp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.jpg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01BA13-F2B4-46ED-A680-E983B03B9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23" y="915781"/>
            <a:ext cx="4544154" cy="3552979"/>
          </a:xfrm>
          <a:prstGeom prst="rect">
            <a:avLst/>
          </a:prstGeom>
        </p:spPr>
      </p:pic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F24D1015-B654-41D4-8CCC-A18A5654BAE1}"/>
              </a:ext>
            </a:extLst>
          </p:cNvPr>
          <p:cNvSpPr/>
          <p:nvPr/>
        </p:nvSpPr>
        <p:spPr>
          <a:xfrm>
            <a:off x="3598606" y="5397910"/>
            <a:ext cx="3613355" cy="4866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249319-5F8C-4E21-A00A-9DE66210426A}"/>
              </a:ext>
            </a:extLst>
          </p:cNvPr>
          <p:cNvSpPr/>
          <p:nvPr/>
        </p:nvSpPr>
        <p:spPr>
          <a:xfrm>
            <a:off x="3598606" y="6096000"/>
            <a:ext cx="3613355" cy="4866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4F479-12B5-4664-B77C-0427EB3908F7}"/>
              </a:ext>
            </a:extLst>
          </p:cNvPr>
          <p:cNvSpPr/>
          <p:nvPr/>
        </p:nvSpPr>
        <p:spPr>
          <a:xfrm>
            <a:off x="3598605" y="7315199"/>
            <a:ext cx="3613355" cy="4866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TOKEN AUTH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1C8B4-B561-437C-BCB8-3CA423C5BAD1}"/>
              </a:ext>
            </a:extLst>
          </p:cNvPr>
          <p:cNvSpPr txBox="1"/>
          <p:nvPr/>
        </p:nvSpPr>
        <p:spPr>
          <a:xfrm>
            <a:off x="4085303" y="6681020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USERNAME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3E8C08-9C23-4B20-BFB0-B3593A93A1E8}"/>
              </a:ext>
            </a:extLst>
          </p:cNvPr>
          <p:cNvSpPr/>
          <p:nvPr/>
        </p:nvSpPr>
        <p:spPr>
          <a:xfrm>
            <a:off x="4734232" y="8037871"/>
            <a:ext cx="1342103" cy="49652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311484-2A7B-48E5-AE8F-0829B4C191A0}"/>
              </a:ext>
            </a:extLst>
          </p:cNvPr>
          <p:cNvSpPr txBox="1"/>
          <p:nvPr/>
        </p:nvSpPr>
        <p:spPr>
          <a:xfrm>
            <a:off x="250723" y="11680723"/>
            <a:ext cx="122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1.2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98F1DF-670C-4020-B803-78918FB50088}"/>
              </a:ext>
            </a:extLst>
          </p:cNvPr>
          <p:cNvSpPr/>
          <p:nvPr/>
        </p:nvSpPr>
        <p:spPr>
          <a:xfrm>
            <a:off x="3748012" y="6733066"/>
            <a:ext cx="337291" cy="265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9DCCE89-030E-4E09-A929-46797EACFA5B}"/>
              </a:ext>
            </a:extLst>
          </p:cNvPr>
          <p:cNvSpPr/>
          <p:nvPr/>
        </p:nvSpPr>
        <p:spPr>
          <a:xfrm>
            <a:off x="464785" y="141945"/>
            <a:ext cx="327288" cy="31531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641A31-88AD-4BAA-96B9-AB8364A27F6C}"/>
              </a:ext>
            </a:extLst>
          </p:cNvPr>
          <p:cNvSpPr txBox="1"/>
          <p:nvPr/>
        </p:nvSpPr>
        <p:spPr>
          <a:xfrm>
            <a:off x="864320" y="114934"/>
            <a:ext cx="2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350328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F75BA9-6B4F-43CA-8ED7-63F2BDEEC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1219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6BEA68-CB32-4634-B53A-A6CFF5861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5308"/>
            <a:ext cx="3639058" cy="5496692"/>
          </a:xfrm>
          <a:prstGeom prst="rect">
            <a:avLst/>
          </a:prstGeom>
        </p:spPr>
      </p:pic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89C615B9-DD17-40D8-9D19-440E65B21E6B}"/>
              </a:ext>
            </a:extLst>
          </p:cNvPr>
          <p:cNvSpPr/>
          <p:nvPr/>
        </p:nvSpPr>
        <p:spPr>
          <a:xfrm>
            <a:off x="9276735" y="162231"/>
            <a:ext cx="1452716" cy="6636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39186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9E1E9-C675-4E7C-99A1-72DEECDE3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125361" cy="2443655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91357-5F80-4D04-9188-BA1A1B5449C4}"/>
              </a:ext>
            </a:extLst>
          </p:cNvPr>
          <p:cNvSpPr/>
          <p:nvPr/>
        </p:nvSpPr>
        <p:spPr>
          <a:xfrm>
            <a:off x="3125360" y="0"/>
            <a:ext cx="7847440" cy="2443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941A3C0-219E-493B-8D2A-861A97DDE7E3}"/>
              </a:ext>
            </a:extLst>
          </p:cNvPr>
          <p:cNvSpPr/>
          <p:nvPr/>
        </p:nvSpPr>
        <p:spPr>
          <a:xfrm>
            <a:off x="3289004" y="94593"/>
            <a:ext cx="327288" cy="31531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9E5C1-044E-4887-8434-303B68F2698C}"/>
              </a:ext>
            </a:extLst>
          </p:cNvPr>
          <p:cNvSpPr txBox="1"/>
          <p:nvPr/>
        </p:nvSpPr>
        <p:spPr>
          <a:xfrm>
            <a:off x="3616292" y="72102"/>
            <a:ext cx="2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74C3FB-5A05-4C03-9714-93D471F8F6E4}"/>
              </a:ext>
            </a:extLst>
          </p:cNvPr>
          <p:cNvSpPr/>
          <p:nvPr/>
        </p:nvSpPr>
        <p:spPr>
          <a:xfrm>
            <a:off x="3289004" y="551793"/>
            <a:ext cx="494720" cy="157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A8323-02E9-4A17-9526-A7E14D5C6D1A}"/>
              </a:ext>
            </a:extLst>
          </p:cNvPr>
          <p:cNvSpPr/>
          <p:nvPr/>
        </p:nvSpPr>
        <p:spPr>
          <a:xfrm>
            <a:off x="3783725" y="551793"/>
            <a:ext cx="394138" cy="157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ECF55-FBAF-43C6-B9B9-6EF178A4848D}"/>
              </a:ext>
            </a:extLst>
          </p:cNvPr>
          <p:cNvSpPr txBox="1"/>
          <p:nvPr/>
        </p:nvSpPr>
        <p:spPr>
          <a:xfrm>
            <a:off x="3289004" y="709448"/>
            <a:ext cx="8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076F42-B602-4CDD-BC94-5AC825CC1784}"/>
              </a:ext>
            </a:extLst>
          </p:cNvPr>
          <p:cNvSpPr/>
          <p:nvPr/>
        </p:nvSpPr>
        <p:spPr>
          <a:xfrm>
            <a:off x="5548361" y="1939159"/>
            <a:ext cx="3001438" cy="504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12.169570° N  68.990021° 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390DB-1072-4F67-B2D3-B78769B5C5D1}"/>
              </a:ext>
            </a:extLst>
          </p:cNvPr>
          <p:cNvSpPr/>
          <p:nvPr/>
        </p:nvSpPr>
        <p:spPr>
          <a:xfrm>
            <a:off x="5548361" y="1513490"/>
            <a:ext cx="3001438" cy="4256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Latitude           Longitude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052E6B-E115-4AF9-9854-3A7A22EBD401}"/>
              </a:ext>
            </a:extLst>
          </p:cNvPr>
          <p:cNvCxnSpPr/>
          <p:nvPr/>
        </p:nvCxnSpPr>
        <p:spPr>
          <a:xfrm>
            <a:off x="6998789" y="1513490"/>
            <a:ext cx="0" cy="93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3DB1CBF-E544-4074-8E03-D8B0870E8305}"/>
              </a:ext>
            </a:extLst>
          </p:cNvPr>
          <p:cNvSpPr/>
          <p:nvPr/>
        </p:nvSpPr>
        <p:spPr>
          <a:xfrm>
            <a:off x="3352841" y="1461705"/>
            <a:ext cx="993866" cy="81572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12BDC1-9174-459D-84B9-8FD3663E0859}"/>
              </a:ext>
            </a:extLst>
          </p:cNvPr>
          <p:cNvSpPr txBox="1"/>
          <p:nvPr/>
        </p:nvSpPr>
        <p:spPr>
          <a:xfrm>
            <a:off x="8549799" y="72102"/>
            <a:ext cx="208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Sea_Turtle_Saviors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E309616-3AF3-4602-9D20-B4A9B59A69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517" y="65139"/>
            <a:ext cx="494720" cy="5268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4E8F27-D389-4724-B51E-4907A9CFC125}"/>
              </a:ext>
            </a:extLst>
          </p:cNvPr>
          <p:cNvSpPr txBox="1"/>
          <p:nvPr/>
        </p:nvSpPr>
        <p:spPr>
          <a:xfrm>
            <a:off x="8549800" y="423464"/>
            <a:ext cx="2320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TIME: 14:41</a:t>
            </a:r>
          </a:p>
          <a:p>
            <a:r>
              <a:rPr lang="en-US" b="1" dirty="0"/>
              <a:t>SEPT. 26, 2018</a:t>
            </a:r>
          </a:p>
          <a:p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7E68F7-C667-476F-8A7F-D68643A31F10}"/>
              </a:ext>
            </a:extLst>
          </p:cNvPr>
          <p:cNvSpPr txBox="1"/>
          <p:nvPr/>
        </p:nvSpPr>
        <p:spPr>
          <a:xfrm>
            <a:off x="3812305" y="2931928"/>
            <a:ext cx="596206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Loggerhead nest #231</a:t>
            </a:r>
          </a:p>
          <a:p>
            <a:r>
              <a:rPr lang="en-US" dirty="0"/>
              <a:t>Lat 12.183043</a:t>
            </a:r>
          </a:p>
          <a:p>
            <a:r>
              <a:rPr lang="en-US" dirty="0"/>
              <a:t>Long 68.321456</a:t>
            </a:r>
          </a:p>
          <a:p>
            <a:r>
              <a:rPr lang="en-US" dirty="0"/>
              <a:t>Est hatch date:  Dec 2, 2230</a:t>
            </a:r>
          </a:p>
          <a:p>
            <a:endParaRPr lang="en-US" sz="3200" b="1" dirty="0"/>
          </a:p>
        </p:txBody>
      </p:sp>
      <p:sp>
        <p:nvSpPr>
          <p:cNvPr id="27" name="Flowchart: Alternate Process 26">
            <a:hlinkClick r:id="rId4" action="ppaction://hlinksldjump"/>
            <a:extLst>
              <a:ext uri="{FF2B5EF4-FFF2-40B4-BE49-F238E27FC236}">
                <a16:creationId xmlns:a16="http://schemas.microsoft.com/office/drawing/2014/main" id="{44454601-C4CE-46A9-A8A3-6F195D87B88B}"/>
              </a:ext>
            </a:extLst>
          </p:cNvPr>
          <p:cNvSpPr/>
          <p:nvPr/>
        </p:nvSpPr>
        <p:spPr>
          <a:xfrm>
            <a:off x="772510" y="11146221"/>
            <a:ext cx="1970690" cy="714703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6AD87E-35DE-4387-A8D6-B3A343ED76DA}"/>
              </a:ext>
            </a:extLst>
          </p:cNvPr>
          <p:cNvSpPr txBox="1"/>
          <p:nvPr/>
        </p:nvSpPr>
        <p:spPr>
          <a:xfrm>
            <a:off x="3830699" y="4529963"/>
            <a:ext cx="3644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</a:t>
            </a:r>
            <a:r>
              <a:rPr lang="en-US" dirty="0"/>
              <a:t> </a:t>
            </a:r>
          </a:p>
          <a:p>
            <a:r>
              <a:rPr lang="en-US" dirty="0"/>
              <a:t>Loggerhead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CE4000-1DE8-4127-9FD4-0A6FAD132261}"/>
              </a:ext>
            </a:extLst>
          </p:cNvPr>
          <p:cNvSpPr txBox="1"/>
          <p:nvPr/>
        </p:nvSpPr>
        <p:spPr>
          <a:xfrm>
            <a:off x="3812305" y="5390942"/>
            <a:ext cx="2935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NEST AGE</a:t>
            </a:r>
          </a:p>
          <a:p>
            <a:r>
              <a:rPr lang="en-US" dirty="0"/>
              <a:t>7 weeks, 3 days</a:t>
            </a:r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1B229C-6BD3-476A-8530-6C60CD8AF8DA}"/>
              </a:ext>
            </a:extLst>
          </p:cNvPr>
          <p:cNvSpPr txBox="1"/>
          <p:nvPr/>
        </p:nvSpPr>
        <p:spPr>
          <a:xfrm>
            <a:off x="3812305" y="6143198"/>
            <a:ext cx="5051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NEST INFORMATION </a:t>
            </a:r>
          </a:p>
          <a:p>
            <a:r>
              <a:rPr lang="en-US" dirty="0"/>
              <a:t>Secluded beach, no possible human interactions.  Requires 30 minute hike through low brush.  Nest seems healthy but local bird populations may attempt to take unhatched eggs.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BAD04F-0825-4CDC-9507-78CC82C736D1}"/>
              </a:ext>
            </a:extLst>
          </p:cNvPr>
          <p:cNvSpPr txBox="1"/>
          <p:nvPr/>
        </p:nvSpPr>
        <p:spPr>
          <a:xfrm>
            <a:off x="3781026" y="7735263"/>
            <a:ext cx="4768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HAZARDS </a:t>
            </a:r>
          </a:p>
          <a:p>
            <a:r>
              <a:rPr lang="en-US" dirty="0"/>
              <a:t>Local wildlife may interfere with the nest.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BB5C15-9B87-4F9E-8AC7-3F29088FB0CE}"/>
              </a:ext>
            </a:extLst>
          </p:cNvPr>
          <p:cNvSpPr txBox="1"/>
          <p:nvPr/>
        </p:nvSpPr>
        <p:spPr>
          <a:xfrm>
            <a:off x="3781027" y="8770393"/>
            <a:ext cx="4727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ORGANIZATION INFORMATION</a:t>
            </a:r>
          </a:p>
          <a:p>
            <a:r>
              <a:rPr lang="en-US" dirty="0"/>
              <a:t>Curacao sea turtle conservation </a:t>
            </a:r>
          </a:p>
          <a:p>
            <a:r>
              <a:rPr lang="en-US" dirty="0"/>
              <a:t>332 Bright St. </a:t>
            </a:r>
          </a:p>
          <a:p>
            <a:r>
              <a:rPr lang="en-US" dirty="0"/>
              <a:t>Willemstad, Curacao </a:t>
            </a:r>
          </a:p>
          <a:p>
            <a:r>
              <a:rPr lang="en-US" dirty="0"/>
              <a:t>11 550 233495</a:t>
            </a:r>
          </a:p>
          <a:p>
            <a:r>
              <a:rPr lang="en-US" dirty="0"/>
              <a:t>CSTC@gmail.com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A20E33-DE4C-4BDA-8AD6-E7A80E0D0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55" y="3047680"/>
            <a:ext cx="2794000" cy="2095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444104A-A1C0-45FC-BE9D-92F850C06C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7" y="5353050"/>
            <a:ext cx="3076575" cy="14859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1E5389B-EEBE-4504-B4E0-5D38EA15B1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04" y="7170193"/>
            <a:ext cx="2857500" cy="16002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9472950-65FC-4489-823B-9D854A9909DE}"/>
              </a:ext>
            </a:extLst>
          </p:cNvPr>
          <p:cNvSpPr/>
          <p:nvPr/>
        </p:nvSpPr>
        <p:spPr>
          <a:xfrm>
            <a:off x="9037133" y="1765737"/>
            <a:ext cx="1448332" cy="4256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8" action="ppaction://hlinksldjump"/>
              </a:rPr>
              <a:t>LOGOUT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01BA13-F2B4-46ED-A680-E983B03B9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23" y="915781"/>
            <a:ext cx="4544154" cy="35529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4D1015-B654-41D4-8CCC-A18A5654BAE1}"/>
              </a:ext>
            </a:extLst>
          </p:cNvPr>
          <p:cNvSpPr/>
          <p:nvPr/>
        </p:nvSpPr>
        <p:spPr>
          <a:xfrm>
            <a:off x="3598606" y="5397910"/>
            <a:ext cx="3613355" cy="4866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Sea_Turtle_Saviors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249319-5F8C-4E21-A00A-9DE66210426A}"/>
              </a:ext>
            </a:extLst>
          </p:cNvPr>
          <p:cNvSpPr/>
          <p:nvPr/>
        </p:nvSpPr>
        <p:spPr>
          <a:xfrm>
            <a:off x="3598606" y="6096000"/>
            <a:ext cx="3613355" cy="4866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***************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4F479-12B5-4664-B77C-0427EB3908F7}"/>
              </a:ext>
            </a:extLst>
          </p:cNvPr>
          <p:cNvSpPr/>
          <p:nvPr/>
        </p:nvSpPr>
        <p:spPr>
          <a:xfrm>
            <a:off x="3598605" y="7315199"/>
            <a:ext cx="3613355" cy="4866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S3R4B45M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1C8B4-B561-437C-BCB8-3CA423C5BAD1}"/>
              </a:ext>
            </a:extLst>
          </p:cNvPr>
          <p:cNvSpPr txBox="1"/>
          <p:nvPr/>
        </p:nvSpPr>
        <p:spPr>
          <a:xfrm>
            <a:off x="4085303" y="6681020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USERNAME </a:t>
            </a:r>
          </a:p>
        </p:txBody>
      </p:sp>
      <p:sp>
        <p:nvSpPr>
          <p:cNvPr id="16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463E8C08-9C23-4B20-BFB0-B3593A93A1E8}"/>
              </a:ext>
            </a:extLst>
          </p:cNvPr>
          <p:cNvSpPr/>
          <p:nvPr/>
        </p:nvSpPr>
        <p:spPr>
          <a:xfrm>
            <a:off x="4734232" y="8037871"/>
            <a:ext cx="1342103" cy="49652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311484-2A7B-48E5-AE8F-0829B4C191A0}"/>
              </a:ext>
            </a:extLst>
          </p:cNvPr>
          <p:cNvSpPr txBox="1"/>
          <p:nvPr/>
        </p:nvSpPr>
        <p:spPr>
          <a:xfrm>
            <a:off x="250723" y="11680723"/>
            <a:ext cx="122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1.2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A4320C-84F1-446F-BE79-C8DDA6F7053A}"/>
              </a:ext>
            </a:extLst>
          </p:cNvPr>
          <p:cNvSpPr/>
          <p:nvPr/>
        </p:nvSpPr>
        <p:spPr>
          <a:xfrm>
            <a:off x="3748012" y="6733066"/>
            <a:ext cx="337291" cy="265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887217D8-4A76-4452-9B16-0127B8F5D02F}"/>
              </a:ext>
            </a:extLst>
          </p:cNvPr>
          <p:cNvSpPr/>
          <p:nvPr/>
        </p:nvSpPr>
        <p:spPr>
          <a:xfrm>
            <a:off x="464785" y="141945"/>
            <a:ext cx="327288" cy="31531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A81C25-44C4-4822-AB0B-4B8132B82F03}"/>
              </a:ext>
            </a:extLst>
          </p:cNvPr>
          <p:cNvSpPr txBox="1"/>
          <p:nvPr/>
        </p:nvSpPr>
        <p:spPr>
          <a:xfrm>
            <a:off x="864320" y="114934"/>
            <a:ext cx="2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139329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9E1E9-C675-4E7C-99A1-72DEECDE3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125361" cy="2443655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91357-5F80-4D04-9188-BA1A1B5449C4}"/>
              </a:ext>
            </a:extLst>
          </p:cNvPr>
          <p:cNvSpPr/>
          <p:nvPr/>
        </p:nvSpPr>
        <p:spPr>
          <a:xfrm>
            <a:off x="3125360" y="0"/>
            <a:ext cx="7847440" cy="2443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941A3C0-219E-493B-8D2A-861A97DDE7E3}"/>
              </a:ext>
            </a:extLst>
          </p:cNvPr>
          <p:cNvSpPr/>
          <p:nvPr/>
        </p:nvSpPr>
        <p:spPr>
          <a:xfrm>
            <a:off x="3289004" y="94593"/>
            <a:ext cx="327288" cy="31531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9E5C1-044E-4887-8434-303B68F2698C}"/>
              </a:ext>
            </a:extLst>
          </p:cNvPr>
          <p:cNvSpPr txBox="1"/>
          <p:nvPr/>
        </p:nvSpPr>
        <p:spPr>
          <a:xfrm>
            <a:off x="3616292" y="72102"/>
            <a:ext cx="2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74C3FB-5A05-4C03-9714-93D471F8F6E4}"/>
              </a:ext>
            </a:extLst>
          </p:cNvPr>
          <p:cNvSpPr/>
          <p:nvPr/>
        </p:nvSpPr>
        <p:spPr>
          <a:xfrm>
            <a:off x="3289004" y="551793"/>
            <a:ext cx="494720" cy="157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A8323-02E9-4A17-9526-A7E14D5C6D1A}"/>
              </a:ext>
            </a:extLst>
          </p:cNvPr>
          <p:cNvSpPr/>
          <p:nvPr/>
        </p:nvSpPr>
        <p:spPr>
          <a:xfrm>
            <a:off x="3783725" y="551793"/>
            <a:ext cx="394138" cy="157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ECF55-FBAF-43C6-B9B9-6EF178A4848D}"/>
              </a:ext>
            </a:extLst>
          </p:cNvPr>
          <p:cNvSpPr txBox="1"/>
          <p:nvPr/>
        </p:nvSpPr>
        <p:spPr>
          <a:xfrm>
            <a:off x="3289004" y="709448"/>
            <a:ext cx="8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076F42-B602-4CDD-BC94-5AC825CC1784}"/>
              </a:ext>
            </a:extLst>
          </p:cNvPr>
          <p:cNvSpPr/>
          <p:nvPr/>
        </p:nvSpPr>
        <p:spPr>
          <a:xfrm>
            <a:off x="5548361" y="1939159"/>
            <a:ext cx="3001438" cy="504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12.169570° N  68.990021° 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390DB-1072-4F67-B2D3-B78769B5C5D1}"/>
              </a:ext>
            </a:extLst>
          </p:cNvPr>
          <p:cNvSpPr/>
          <p:nvPr/>
        </p:nvSpPr>
        <p:spPr>
          <a:xfrm>
            <a:off x="5548361" y="1513490"/>
            <a:ext cx="3001438" cy="4256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Latitude           Longitude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052E6B-E115-4AF9-9854-3A7A22EBD401}"/>
              </a:ext>
            </a:extLst>
          </p:cNvPr>
          <p:cNvCxnSpPr/>
          <p:nvPr/>
        </p:nvCxnSpPr>
        <p:spPr>
          <a:xfrm>
            <a:off x="6998789" y="1513490"/>
            <a:ext cx="0" cy="93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12BDC1-9174-459D-84B9-8FD3663E0859}"/>
              </a:ext>
            </a:extLst>
          </p:cNvPr>
          <p:cNvSpPr txBox="1"/>
          <p:nvPr/>
        </p:nvSpPr>
        <p:spPr>
          <a:xfrm>
            <a:off x="8549799" y="72102"/>
            <a:ext cx="208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Sea_Turtle_Saviors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E309616-3AF3-4602-9D20-B4A9B59A69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517" y="65139"/>
            <a:ext cx="494720" cy="5268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4E8F27-D389-4724-B51E-4907A9CFC125}"/>
              </a:ext>
            </a:extLst>
          </p:cNvPr>
          <p:cNvSpPr txBox="1"/>
          <p:nvPr/>
        </p:nvSpPr>
        <p:spPr>
          <a:xfrm>
            <a:off x="8549800" y="423464"/>
            <a:ext cx="2320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TIME: 14:32</a:t>
            </a:r>
          </a:p>
          <a:p>
            <a:r>
              <a:rPr lang="en-US" b="1" dirty="0"/>
              <a:t>SEPT. 26, 2018</a:t>
            </a:r>
          </a:p>
          <a:p>
            <a:endParaRPr lang="en-US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A14F87F-C625-420C-AA36-BDE2D7480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59" y="2466147"/>
            <a:ext cx="7847441" cy="9725854"/>
          </a:xfrm>
          <a:prstGeom prst="rect">
            <a:avLst/>
          </a:prstGeom>
        </p:spPr>
      </p:pic>
      <p:sp>
        <p:nvSpPr>
          <p:cNvPr id="29" name="Flowchart: Alternate Process 28">
            <a:hlinkClick r:id="rId5" action="ppaction://hlinksldjump"/>
            <a:extLst>
              <a:ext uri="{FF2B5EF4-FFF2-40B4-BE49-F238E27FC236}">
                <a16:creationId xmlns:a16="http://schemas.microsoft.com/office/drawing/2014/main" id="{4366DC48-BE4A-407E-88FC-BFBFA45DD909}"/>
              </a:ext>
            </a:extLst>
          </p:cNvPr>
          <p:cNvSpPr/>
          <p:nvPr/>
        </p:nvSpPr>
        <p:spPr>
          <a:xfrm>
            <a:off x="189186" y="2948152"/>
            <a:ext cx="2790497" cy="115088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SEARCH AREA 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C38BC18C-2971-4FF0-8109-9BB26707E39F}"/>
              </a:ext>
            </a:extLst>
          </p:cNvPr>
          <p:cNvSpPr/>
          <p:nvPr/>
        </p:nvSpPr>
        <p:spPr>
          <a:xfrm>
            <a:off x="892644" y="4130566"/>
            <a:ext cx="1340069" cy="472965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SEARCH FILTER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A4BFB32F-064C-41A3-B1DF-7E4A5F8E951C}"/>
              </a:ext>
            </a:extLst>
          </p:cNvPr>
          <p:cNvSpPr/>
          <p:nvPr/>
        </p:nvSpPr>
        <p:spPr>
          <a:xfrm>
            <a:off x="189186" y="4745421"/>
            <a:ext cx="2790497" cy="171844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E1ABC71E-9C05-4F24-B881-F9CCABDF6997}"/>
              </a:ext>
            </a:extLst>
          </p:cNvPr>
          <p:cNvSpPr/>
          <p:nvPr/>
        </p:nvSpPr>
        <p:spPr>
          <a:xfrm>
            <a:off x="189186" y="4745421"/>
            <a:ext cx="2790497" cy="346841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 FILTERS</a:t>
            </a:r>
          </a:p>
        </p:txBody>
      </p:sp>
      <p:sp>
        <p:nvSpPr>
          <p:cNvPr id="33" name="Flowchart: Alternate Process 32">
            <a:hlinkClick r:id="rId6" action="ppaction://hlinksldjump"/>
            <a:extLst>
              <a:ext uri="{FF2B5EF4-FFF2-40B4-BE49-F238E27FC236}">
                <a16:creationId xmlns:a16="http://schemas.microsoft.com/office/drawing/2014/main" id="{49950BC4-F372-45C6-8E38-39B9F50D0E42}"/>
              </a:ext>
            </a:extLst>
          </p:cNvPr>
          <p:cNvSpPr/>
          <p:nvPr/>
        </p:nvSpPr>
        <p:spPr>
          <a:xfrm>
            <a:off x="189186" y="6660931"/>
            <a:ext cx="2790497" cy="97746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UPLOAD NEST INFORMATION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360DE520-AF40-426A-9A92-DBAFFAB20E30}"/>
              </a:ext>
            </a:extLst>
          </p:cNvPr>
          <p:cNvSpPr/>
          <p:nvPr/>
        </p:nvSpPr>
        <p:spPr>
          <a:xfrm>
            <a:off x="189185" y="7835462"/>
            <a:ext cx="2790497" cy="97746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ORGANIZATION CONTACTS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1AC19CBA-FD16-459C-B2A9-E680F33A5AE6}"/>
              </a:ext>
            </a:extLst>
          </p:cNvPr>
          <p:cNvSpPr/>
          <p:nvPr/>
        </p:nvSpPr>
        <p:spPr>
          <a:xfrm>
            <a:off x="536028" y="9112469"/>
            <a:ext cx="2065282" cy="97746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SETTINGS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0AA16CEF-F71E-4640-9239-39A203E1A18F}"/>
              </a:ext>
            </a:extLst>
          </p:cNvPr>
          <p:cNvSpPr/>
          <p:nvPr/>
        </p:nvSpPr>
        <p:spPr>
          <a:xfrm>
            <a:off x="409903" y="11430000"/>
            <a:ext cx="2191407" cy="567559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ABOUT/VERSION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F0696F63-6C09-44C1-8205-EC163580C184}"/>
              </a:ext>
            </a:extLst>
          </p:cNvPr>
          <p:cNvSpPr/>
          <p:nvPr/>
        </p:nvSpPr>
        <p:spPr>
          <a:xfrm>
            <a:off x="3289004" y="11272345"/>
            <a:ext cx="1472182" cy="583324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CHANGE MAP TYPE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F0F5F95-60FA-4962-8BB2-99FCF6D3DC0B}"/>
              </a:ext>
            </a:extLst>
          </p:cNvPr>
          <p:cNvSpPr/>
          <p:nvPr/>
        </p:nvSpPr>
        <p:spPr>
          <a:xfrm>
            <a:off x="9037133" y="1765737"/>
            <a:ext cx="1448332" cy="4256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7" action="ppaction://hlinksldjump"/>
              </a:rPr>
              <a:t>LOGOUT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1DF7611E-C69E-4897-A738-78769C329A1A}"/>
              </a:ext>
            </a:extLst>
          </p:cNvPr>
          <p:cNvSpPr/>
          <p:nvPr/>
        </p:nvSpPr>
        <p:spPr>
          <a:xfrm>
            <a:off x="3352841" y="1461705"/>
            <a:ext cx="993866" cy="81572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64DBA96C-C7E0-4D8C-ABED-B26F301F3531}"/>
              </a:ext>
            </a:extLst>
          </p:cNvPr>
          <p:cNvSpPr/>
          <p:nvPr/>
        </p:nvSpPr>
        <p:spPr>
          <a:xfrm>
            <a:off x="6281531" y="7474454"/>
            <a:ext cx="331304" cy="32787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2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9E1E9-C675-4E7C-99A1-72DEECDE3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125361" cy="2443655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91357-5F80-4D04-9188-BA1A1B5449C4}"/>
              </a:ext>
            </a:extLst>
          </p:cNvPr>
          <p:cNvSpPr/>
          <p:nvPr/>
        </p:nvSpPr>
        <p:spPr>
          <a:xfrm>
            <a:off x="3125360" y="0"/>
            <a:ext cx="7847440" cy="2443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941A3C0-219E-493B-8D2A-861A97DDE7E3}"/>
              </a:ext>
            </a:extLst>
          </p:cNvPr>
          <p:cNvSpPr/>
          <p:nvPr/>
        </p:nvSpPr>
        <p:spPr>
          <a:xfrm>
            <a:off x="3289004" y="94593"/>
            <a:ext cx="327288" cy="31531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9E5C1-044E-4887-8434-303B68F2698C}"/>
              </a:ext>
            </a:extLst>
          </p:cNvPr>
          <p:cNvSpPr txBox="1"/>
          <p:nvPr/>
        </p:nvSpPr>
        <p:spPr>
          <a:xfrm>
            <a:off x="3616292" y="72102"/>
            <a:ext cx="2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74C3FB-5A05-4C03-9714-93D471F8F6E4}"/>
              </a:ext>
            </a:extLst>
          </p:cNvPr>
          <p:cNvSpPr/>
          <p:nvPr/>
        </p:nvSpPr>
        <p:spPr>
          <a:xfrm>
            <a:off x="3289004" y="551793"/>
            <a:ext cx="494720" cy="157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A8323-02E9-4A17-9526-A7E14D5C6D1A}"/>
              </a:ext>
            </a:extLst>
          </p:cNvPr>
          <p:cNvSpPr/>
          <p:nvPr/>
        </p:nvSpPr>
        <p:spPr>
          <a:xfrm>
            <a:off x="3783725" y="551793"/>
            <a:ext cx="394138" cy="157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ECF55-FBAF-43C6-B9B9-6EF178A4848D}"/>
              </a:ext>
            </a:extLst>
          </p:cNvPr>
          <p:cNvSpPr txBox="1"/>
          <p:nvPr/>
        </p:nvSpPr>
        <p:spPr>
          <a:xfrm>
            <a:off x="3289004" y="709448"/>
            <a:ext cx="8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076F42-B602-4CDD-BC94-5AC825CC1784}"/>
              </a:ext>
            </a:extLst>
          </p:cNvPr>
          <p:cNvSpPr/>
          <p:nvPr/>
        </p:nvSpPr>
        <p:spPr>
          <a:xfrm>
            <a:off x="5548361" y="1939159"/>
            <a:ext cx="3001438" cy="504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12.169570° N  68.990021° 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390DB-1072-4F67-B2D3-B78769B5C5D1}"/>
              </a:ext>
            </a:extLst>
          </p:cNvPr>
          <p:cNvSpPr/>
          <p:nvPr/>
        </p:nvSpPr>
        <p:spPr>
          <a:xfrm>
            <a:off x="5548361" y="1513490"/>
            <a:ext cx="3001438" cy="4256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Latitude           Longitude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052E6B-E115-4AF9-9854-3A7A22EBD401}"/>
              </a:ext>
            </a:extLst>
          </p:cNvPr>
          <p:cNvCxnSpPr/>
          <p:nvPr/>
        </p:nvCxnSpPr>
        <p:spPr>
          <a:xfrm>
            <a:off x="6998789" y="1513490"/>
            <a:ext cx="0" cy="93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12BDC1-9174-459D-84B9-8FD3663E0859}"/>
              </a:ext>
            </a:extLst>
          </p:cNvPr>
          <p:cNvSpPr txBox="1"/>
          <p:nvPr/>
        </p:nvSpPr>
        <p:spPr>
          <a:xfrm>
            <a:off x="8549799" y="72102"/>
            <a:ext cx="208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Sea_Turtle_Saviors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E309616-3AF3-4602-9D20-B4A9B59A69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517" y="65139"/>
            <a:ext cx="494720" cy="5268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4E8F27-D389-4724-B51E-4907A9CFC125}"/>
              </a:ext>
            </a:extLst>
          </p:cNvPr>
          <p:cNvSpPr txBox="1"/>
          <p:nvPr/>
        </p:nvSpPr>
        <p:spPr>
          <a:xfrm>
            <a:off x="8549800" y="423464"/>
            <a:ext cx="2320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TIME: 14:33</a:t>
            </a:r>
          </a:p>
          <a:p>
            <a:r>
              <a:rPr lang="en-US" b="1" dirty="0"/>
              <a:t>SEPT. 26, 2018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19BE57D-4E58-408A-80F5-790104FD1DD7}"/>
              </a:ext>
            </a:extLst>
          </p:cNvPr>
          <p:cNvSpPr/>
          <p:nvPr/>
        </p:nvSpPr>
        <p:spPr>
          <a:xfrm>
            <a:off x="3781027" y="3816568"/>
            <a:ext cx="5260792" cy="5044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5A97DE6-1912-4696-81BD-ECA9128D26D8}"/>
              </a:ext>
            </a:extLst>
          </p:cNvPr>
          <p:cNvSpPr/>
          <p:nvPr/>
        </p:nvSpPr>
        <p:spPr>
          <a:xfrm>
            <a:off x="3781027" y="4825560"/>
            <a:ext cx="5260792" cy="5044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4A8F64F-8B33-4EC3-9D2A-B445456AF80A}"/>
              </a:ext>
            </a:extLst>
          </p:cNvPr>
          <p:cNvSpPr/>
          <p:nvPr/>
        </p:nvSpPr>
        <p:spPr>
          <a:xfrm>
            <a:off x="3781027" y="5870453"/>
            <a:ext cx="5260792" cy="17026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35B5977-B339-4FE0-9B16-E6FD4732ECFB}"/>
              </a:ext>
            </a:extLst>
          </p:cNvPr>
          <p:cNvSpPr/>
          <p:nvPr/>
        </p:nvSpPr>
        <p:spPr>
          <a:xfrm>
            <a:off x="3781027" y="8048411"/>
            <a:ext cx="5258095" cy="17026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391FED3-04B7-4D0F-9EB1-317DE44DC8F2}"/>
              </a:ext>
            </a:extLst>
          </p:cNvPr>
          <p:cNvSpPr/>
          <p:nvPr/>
        </p:nvSpPr>
        <p:spPr>
          <a:xfrm>
            <a:off x="3781027" y="10594428"/>
            <a:ext cx="5258095" cy="110358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Alternate Process 24">
            <a:hlinkClick r:id="rId4" action="ppaction://hlinksldjump"/>
            <a:extLst>
              <a:ext uri="{FF2B5EF4-FFF2-40B4-BE49-F238E27FC236}">
                <a16:creationId xmlns:a16="http://schemas.microsoft.com/office/drawing/2014/main" id="{F47B172A-6EB4-432E-A436-87FB551D8BB0}"/>
              </a:ext>
            </a:extLst>
          </p:cNvPr>
          <p:cNvSpPr/>
          <p:nvPr/>
        </p:nvSpPr>
        <p:spPr>
          <a:xfrm>
            <a:off x="378372" y="6096000"/>
            <a:ext cx="2522483" cy="714703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TAKE PHOTO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7E68F7-C667-476F-8A7F-D68643A31F10}"/>
              </a:ext>
            </a:extLst>
          </p:cNvPr>
          <p:cNvSpPr txBox="1"/>
          <p:nvPr/>
        </p:nvSpPr>
        <p:spPr>
          <a:xfrm>
            <a:off x="3781027" y="2652167"/>
            <a:ext cx="5962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NEW NEST INFORMATION </a:t>
            </a:r>
          </a:p>
        </p:txBody>
      </p:sp>
      <p:sp>
        <p:nvSpPr>
          <p:cNvPr id="27" name="Flowchart: Alternate Process 26">
            <a:hlinkClick r:id="rId5" action="ppaction://hlinksldjump"/>
            <a:extLst>
              <a:ext uri="{FF2B5EF4-FFF2-40B4-BE49-F238E27FC236}">
                <a16:creationId xmlns:a16="http://schemas.microsoft.com/office/drawing/2014/main" id="{44454601-C4CE-46A9-A8A3-6F195D87B88B}"/>
              </a:ext>
            </a:extLst>
          </p:cNvPr>
          <p:cNvSpPr/>
          <p:nvPr/>
        </p:nvSpPr>
        <p:spPr>
          <a:xfrm>
            <a:off x="772510" y="11146221"/>
            <a:ext cx="1970690" cy="714703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6AD87E-35DE-4387-A8D6-B3A343ED76DA}"/>
              </a:ext>
            </a:extLst>
          </p:cNvPr>
          <p:cNvSpPr txBox="1"/>
          <p:nvPr/>
        </p:nvSpPr>
        <p:spPr>
          <a:xfrm>
            <a:off x="3781027" y="3389265"/>
            <a:ext cx="364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</a:t>
            </a:r>
            <a:r>
              <a:rPr lang="en-US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CE4000-1DE8-4127-9FD4-0A6FAD132261}"/>
              </a:ext>
            </a:extLst>
          </p:cNvPr>
          <p:cNvSpPr txBox="1"/>
          <p:nvPr/>
        </p:nvSpPr>
        <p:spPr>
          <a:xfrm>
            <a:off x="3733433" y="4465126"/>
            <a:ext cx="293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NEST 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1B229C-6BD3-476A-8530-6C60CD8AF8DA}"/>
              </a:ext>
            </a:extLst>
          </p:cNvPr>
          <p:cNvSpPr txBox="1"/>
          <p:nvPr/>
        </p:nvSpPr>
        <p:spPr>
          <a:xfrm>
            <a:off x="3781027" y="5540987"/>
            <a:ext cx="252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NEST INFORMATION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BAD04F-0825-4CDC-9507-78CC82C736D1}"/>
              </a:ext>
            </a:extLst>
          </p:cNvPr>
          <p:cNvSpPr txBox="1"/>
          <p:nvPr/>
        </p:nvSpPr>
        <p:spPr>
          <a:xfrm>
            <a:off x="3733433" y="7679079"/>
            <a:ext cx="181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HAZARDS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BB5C15-9B87-4F9E-8AC7-3F29088FB0CE}"/>
              </a:ext>
            </a:extLst>
          </p:cNvPr>
          <p:cNvSpPr txBox="1"/>
          <p:nvPr/>
        </p:nvSpPr>
        <p:spPr>
          <a:xfrm>
            <a:off x="3781027" y="9922152"/>
            <a:ext cx="252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ORGANIZATION INFORMATION 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63344F92-AF3B-4E1A-9EF7-DD3C283FF15F}"/>
              </a:ext>
            </a:extLst>
          </p:cNvPr>
          <p:cNvSpPr/>
          <p:nvPr/>
        </p:nvSpPr>
        <p:spPr>
          <a:xfrm>
            <a:off x="378373" y="7225242"/>
            <a:ext cx="2522483" cy="127700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UPLOAD NEST INFORMATION TO DATABASE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1C71AA0-2111-43F6-B23E-C7E992CEAD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83" y="3717249"/>
            <a:ext cx="2799977" cy="1495753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A4AD559-2D7D-4874-A166-CB3729F47BF3}"/>
              </a:ext>
            </a:extLst>
          </p:cNvPr>
          <p:cNvSpPr/>
          <p:nvPr/>
        </p:nvSpPr>
        <p:spPr>
          <a:xfrm>
            <a:off x="9037133" y="1765737"/>
            <a:ext cx="1448332" cy="4256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7" action="ppaction://hlinksldjump"/>
              </a:rPr>
              <a:t>LOGOUT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0A806C6-2611-49DB-9B13-4BE2A14F5BE9}"/>
              </a:ext>
            </a:extLst>
          </p:cNvPr>
          <p:cNvSpPr/>
          <p:nvPr/>
        </p:nvSpPr>
        <p:spPr>
          <a:xfrm>
            <a:off x="3352841" y="1461705"/>
            <a:ext cx="993866" cy="81572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270584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9E1E9-C675-4E7C-99A1-72DEECDE3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125361" cy="2443655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91357-5F80-4D04-9188-BA1A1B5449C4}"/>
              </a:ext>
            </a:extLst>
          </p:cNvPr>
          <p:cNvSpPr/>
          <p:nvPr/>
        </p:nvSpPr>
        <p:spPr>
          <a:xfrm>
            <a:off x="3125360" y="0"/>
            <a:ext cx="7847440" cy="2443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941A3C0-219E-493B-8D2A-861A97DDE7E3}"/>
              </a:ext>
            </a:extLst>
          </p:cNvPr>
          <p:cNvSpPr/>
          <p:nvPr/>
        </p:nvSpPr>
        <p:spPr>
          <a:xfrm>
            <a:off x="3289004" y="94593"/>
            <a:ext cx="327288" cy="31531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9E5C1-044E-4887-8434-303B68F2698C}"/>
              </a:ext>
            </a:extLst>
          </p:cNvPr>
          <p:cNvSpPr txBox="1"/>
          <p:nvPr/>
        </p:nvSpPr>
        <p:spPr>
          <a:xfrm>
            <a:off x="3616292" y="72102"/>
            <a:ext cx="2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74C3FB-5A05-4C03-9714-93D471F8F6E4}"/>
              </a:ext>
            </a:extLst>
          </p:cNvPr>
          <p:cNvSpPr/>
          <p:nvPr/>
        </p:nvSpPr>
        <p:spPr>
          <a:xfrm>
            <a:off x="3289004" y="551793"/>
            <a:ext cx="494720" cy="157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A8323-02E9-4A17-9526-A7E14D5C6D1A}"/>
              </a:ext>
            </a:extLst>
          </p:cNvPr>
          <p:cNvSpPr/>
          <p:nvPr/>
        </p:nvSpPr>
        <p:spPr>
          <a:xfrm>
            <a:off x="3783725" y="551793"/>
            <a:ext cx="394138" cy="157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ECF55-FBAF-43C6-B9B9-6EF178A4848D}"/>
              </a:ext>
            </a:extLst>
          </p:cNvPr>
          <p:cNvSpPr txBox="1"/>
          <p:nvPr/>
        </p:nvSpPr>
        <p:spPr>
          <a:xfrm>
            <a:off x="3289004" y="709448"/>
            <a:ext cx="8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076F42-B602-4CDD-BC94-5AC825CC1784}"/>
              </a:ext>
            </a:extLst>
          </p:cNvPr>
          <p:cNvSpPr/>
          <p:nvPr/>
        </p:nvSpPr>
        <p:spPr>
          <a:xfrm>
            <a:off x="5548361" y="1939159"/>
            <a:ext cx="3001438" cy="504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12.169570° N  68.990021° 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390DB-1072-4F67-B2D3-B78769B5C5D1}"/>
              </a:ext>
            </a:extLst>
          </p:cNvPr>
          <p:cNvSpPr/>
          <p:nvPr/>
        </p:nvSpPr>
        <p:spPr>
          <a:xfrm>
            <a:off x="5548361" y="1513490"/>
            <a:ext cx="3001438" cy="4256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Latitude           Longitude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052E6B-E115-4AF9-9854-3A7A22EBD401}"/>
              </a:ext>
            </a:extLst>
          </p:cNvPr>
          <p:cNvCxnSpPr/>
          <p:nvPr/>
        </p:nvCxnSpPr>
        <p:spPr>
          <a:xfrm>
            <a:off x="6998789" y="1513490"/>
            <a:ext cx="0" cy="93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12BDC1-9174-459D-84B9-8FD3663E0859}"/>
              </a:ext>
            </a:extLst>
          </p:cNvPr>
          <p:cNvSpPr txBox="1"/>
          <p:nvPr/>
        </p:nvSpPr>
        <p:spPr>
          <a:xfrm>
            <a:off x="8549799" y="72102"/>
            <a:ext cx="208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Sea_Turtle_Saviors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E309616-3AF3-4602-9D20-B4A9B59A69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517" y="65139"/>
            <a:ext cx="494720" cy="5268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4E8F27-D389-4724-B51E-4907A9CFC125}"/>
              </a:ext>
            </a:extLst>
          </p:cNvPr>
          <p:cNvSpPr txBox="1"/>
          <p:nvPr/>
        </p:nvSpPr>
        <p:spPr>
          <a:xfrm>
            <a:off x="8549800" y="423464"/>
            <a:ext cx="2320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TIME: 14:34</a:t>
            </a:r>
          </a:p>
          <a:p>
            <a:r>
              <a:rPr lang="en-US" b="1" dirty="0"/>
              <a:t>SEPT. 26, 2018</a:t>
            </a:r>
          </a:p>
          <a:p>
            <a:endParaRPr lang="en-US" b="1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19BE57D-4E58-408A-80F5-790104FD1DD7}"/>
              </a:ext>
            </a:extLst>
          </p:cNvPr>
          <p:cNvSpPr/>
          <p:nvPr/>
        </p:nvSpPr>
        <p:spPr>
          <a:xfrm>
            <a:off x="3781027" y="3816568"/>
            <a:ext cx="5260792" cy="5044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5A97DE6-1912-4696-81BD-ECA9128D26D8}"/>
              </a:ext>
            </a:extLst>
          </p:cNvPr>
          <p:cNvSpPr/>
          <p:nvPr/>
        </p:nvSpPr>
        <p:spPr>
          <a:xfrm>
            <a:off x="3781027" y="4825560"/>
            <a:ext cx="5260792" cy="5044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4A8F64F-8B33-4EC3-9D2A-B445456AF80A}"/>
              </a:ext>
            </a:extLst>
          </p:cNvPr>
          <p:cNvSpPr/>
          <p:nvPr/>
        </p:nvSpPr>
        <p:spPr>
          <a:xfrm>
            <a:off x="3781027" y="5870453"/>
            <a:ext cx="5260792" cy="17026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35B5977-B339-4FE0-9B16-E6FD4732ECFB}"/>
              </a:ext>
            </a:extLst>
          </p:cNvPr>
          <p:cNvSpPr/>
          <p:nvPr/>
        </p:nvSpPr>
        <p:spPr>
          <a:xfrm>
            <a:off x="3781027" y="8048411"/>
            <a:ext cx="5258095" cy="17026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391FED3-04B7-4D0F-9EB1-317DE44DC8F2}"/>
              </a:ext>
            </a:extLst>
          </p:cNvPr>
          <p:cNvSpPr/>
          <p:nvPr/>
        </p:nvSpPr>
        <p:spPr>
          <a:xfrm>
            <a:off x="3781027" y="10594428"/>
            <a:ext cx="5258095" cy="110358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F47B172A-6EB4-432E-A436-87FB551D8BB0}"/>
              </a:ext>
            </a:extLst>
          </p:cNvPr>
          <p:cNvSpPr/>
          <p:nvPr/>
        </p:nvSpPr>
        <p:spPr>
          <a:xfrm>
            <a:off x="496613" y="6087147"/>
            <a:ext cx="2522483" cy="714703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TAKE PHOTO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7E68F7-C667-476F-8A7F-D68643A31F10}"/>
              </a:ext>
            </a:extLst>
          </p:cNvPr>
          <p:cNvSpPr txBox="1"/>
          <p:nvPr/>
        </p:nvSpPr>
        <p:spPr>
          <a:xfrm>
            <a:off x="3781027" y="2652167"/>
            <a:ext cx="5962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NEW NEST INFORMATION 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44454601-C4CE-46A9-A8A3-6F195D87B88B}"/>
              </a:ext>
            </a:extLst>
          </p:cNvPr>
          <p:cNvSpPr/>
          <p:nvPr/>
        </p:nvSpPr>
        <p:spPr>
          <a:xfrm>
            <a:off x="772508" y="11146221"/>
            <a:ext cx="1970690" cy="714703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6AD87E-35DE-4387-A8D6-B3A343ED76DA}"/>
              </a:ext>
            </a:extLst>
          </p:cNvPr>
          <p:cNvSpPr txBox="1"/>
          <p:nvPr/>
        </p:nvSpPr>
        <p:spPr>
          <a:xfrm>
            <a:off x="3781027" y="3389265"/>
            <a:ext cx="364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</a:t>
            </a:r>
            <a:r>
              <a:rPr lang="en-US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CE4000-1DE8-4127-9FD4-0A6FAD132261}"/>
              </a:ext>
            </a:extLst>
          </p:cNvPr>
          <p:cNvSpPr txBox="1"/>
          <p:nvPr/>
        </p:nvSpPr>
        <p:spPr>
          <a:xfrm>
            <a:off x="3733433" y="4465126"/>
            <a:ext cx="293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NEST 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1B229C-6BD3-476A-8530-6C60CD8AF8DA}"/>
              </a:ext>
            </a:extLst>
          </p:cNvPr>
          <p:cNvSpPr txBox="1"/>
          <p:nvPr/>
        </p:nvSpPr>
        <p:spPr>
          <a:xfrm>
            <a:off x="3781027" y="5540987"/>
            <a:ext cx="252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NEST INFORMATION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BAD04F-0825-4CDC-9507-78CC82C736D1}"/>
              </a:ext>
            </a:extLst>
          </p:cNvPr>
          <p:cNvSpPr txBox="1"/>
          <p:nvPr/>
        </p:nvSpPr>
        <p:spPr>
          <a:xfrm>
            <a:off x="3733433" y="7679079"/>
            <a:ext cx="181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HAZARDS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BB5C15-9B87-4F9E-8AC7-3F29088FB0CE}"/>
              </a:ext>
            </a:extLst>
          </p:cNvPr>
          <p:cNvSpPr txBox="1"/>
          <p:nvPr/>
        </p:nvSpPr>
        <p:spPr>
          <a:xfrm>
            <a:off x="3781027" y="9922152"/>
            <a:ext cx="252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ORGANIZATION INFORMATION </a:t>
            </a:r>
          </a:p>
        </p:txBody>
      </p:sp>
      <p:sp>
        <p:nvSpPr>
          <p:cNvPr id="43" name="Flowchart: Alternate Process 42">
            <a:hlinkClick r:id="rId4" action="ppaction://hlinksldjump"/>
            <a:extLst>
              <a:ext uri="{FF2B5EF4-FFF2-40B4-BE49-F238E27FC236}">
                <a16:creationId xmlns:a16="http://schemas.microsoft.com/office/drawing/2014/main" id="{63344F92-AF3B-4E1A-9EF7-DD3C283FF15F}"/>
              </a:ext>
            </a:extLst>
          </p:cNvPr>
          <p:cNvSpPr/>
          <p:nvPr/>
        </p:nvSpPr>
        <p:spPr>
          <a:xfrm>
            <a:off x="496612" y="7225242"/>
            <a:ext cx="2522483" cy="127700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UPLOAD NEST INFORMATION TO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61A4A-270B-4A01-AA7A-46F859B9BC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5" y="3333434"/>
            <a:ext cx="3086700" cy="2056717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66043FC-16CA-4112-B407-B225975F5D59}"/>
              </a:ext>
            </a:extLst>
          </p:cNvPr>
          <p:cNvSpPr/>
          <p:nvPr/>
        </p:nvSpPr>
        <p:spPr>
          <a:xfrm>
            <a:off x="9037133" y="1765737"/>
            <a:ext cx="1448332" cy="4256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6" action="ppaction://hlinksldjump"/>
              </a:rPr>
              <a:t>LOGOUT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81FC22F5-C321-4265-8C0D-B0AF48E662F9}"/>
              </a:ext>
            </a:extLst>
          </p:cNvPr>
          <p:cNvSpPr/>
          <p:nvPr/>
        </p:nvSpPr>
        <p:spPr>
          <a:xfrm>
            <a:off x="3352841" y="1461705"/>
            <a:ext cx="993866" cy="81572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175760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9E1E9-C675-4E7C-99A1-72DEECDE3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125361" cy="2443655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91357-5F80-4D04-9188-BA1A1B5449C4}"/>
              </a:ext>
            </a:extLst>
          </p:cNvPr>
          <p:cNvSpPr/>
          <p:nvPr/>
        </p:nvSpPr>
        <p:spPr>
          <a:xfrm>
            <a:off x="3125360" y="0"/>
            <a:ext cx="7847440" cy="2443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941A3C0-219E-493B-8D2A-861A97DDE7E3}"/>
              </a:ext>
            </a:extLst>
          </p:cNvPr>
          <p:cNvSpPr/>
          <p:nvPr/>
        </p:nvSpPr>
        <p:spPr>
          <a:xfrm>
            <a:off x="3289004" y="94593"/>
            <a:ext cx="327288" cy="31531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9E5C1-044E-4887-8434-303B68F2698C}"/>
              </a:ext>
            </a:extLst>
          </p:cNvPr>
          <p:cNvSpPr txBox="1"/>
          <p:nvPr/>
        </p:nvSpPr>
        <p:spPr>
          <a:xfrm>
            <a:off x="3616292" y="72102"/>
            <a:ext cx="2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74C3FB-5A05-4C03-9714-93D471F8F6E4}"/>
              </a:ext>
            </a:extLst>
          </p:cNvPr>
          <p:cNvSpPr/>
          <p:nvPr/>
        </p:nvSpPr>
        <p:spPr>
          <a:xfrm>
            <a:off x="3289004" y="551793"/>
            <a:ext cx="494720" cy="157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A8323-02E9-4A17-9526-A7E14D5C6D1A}"/>
              </a:ext>
            </a:extLst>
          </p:cNvPr>
          <p:cNvSpPr/>
          <p:nvPr/>
        </p:nvSpPr>
        <p:spPr>
          <a:xfrm>
            <a:off x="3783725" y="551793"/>
            <a:ext cx="394138" cy="157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ECF55-FBAF-43C6-B9B9-6EF178A4848D}"/>
              </a:ext>
            </a:extLst>
          </p:cNvPr>
          <p:cNvSpPr txBox="1"/>
          <p:nvPr/>
        </p:nvSpPr>
        <p:spPr>
          <a:xfrm>
            <a:off x="3289004" y="709448"/>
            <a:ext cx="8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076F42-B602-4CDD-BC94-5AC825CC1784}"/>
              </a:ext>
            </a:extLst>
          </p:cNvPr>
          <p:cNvSpPr/>
          <p:nvPr/>
        </p:nvSpPr>
        <p:spPr>
          <a:xfrm>
            <a:off x="5548361" y="1939159"/>
            <a:ext cx="3001438" cy="504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12.169570° N  68.990021° 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390DB-1072-4F67-B2D3-B78769B5C5D1}"/>
              </a:ext>
            </a:extLst>
          </p:cNvPr>
          <p:cNvSpPr/>
          <p:nvPr/>
        </p:nvSpPr>
        <p:spPr>
          <a:xfrm>
            <a:off x="5548361" y="1513490"/>
            <a:ext cx="3001438" cy="4256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Latitude           Longitude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052E6B-E115-4AF9-9854-3A7A22EBD401}"/>
              </a:ext>
            </a:extLst>
          </p:cNvPr>
          <p:cNvCxnSpPr/>
          <p:nvPr/>
        </p:nvCxnSpPr>
        <p:spPr>
          <a:xfrm>
            <a:off x="6998789" y="1513490"/>
            <a:ext cx="0" cy="93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12BDC1-9174-459D-84B9-8FD3663E0859}"/>
              </a:ext>
            </a:extLst>
          </p:cNvPr>
          <p:cNvSpPr txBox="1"/>
          <p:nvPr/>
        </p:nvSpPr>
        <p:spPr>
          <a:xfrm>
            <a:off x="8549799" y="72102"/>
            <a:ext cx="208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Sea_Turtle_Saviors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E309616-3AF3-4602-9D20-B4A9B59A69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517" y="65139"/>
            <a:ext cx="494720" cy="5268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4E8F27-D389-4724-B51E-4907A9CFC125}"/>
              </a:ext>
            </a:extLst>
          </p:cNvPr>
          <p:cNvSpPr txBox="1"/>
          <p:nvPr/>
        </p:nvSpPr>
        <p:spPr>
          <a:xfrm>
            <a:off x="8549800" y="423464"/>
            <a:ext cx="2320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TIME: 14:35</a:t>
            </a:r>
          </a:p>
          <a:p>
            <a:r>
              <a:rPr lang="en-US" b="1" dirty="0"/>
              <a:t>SEPT. 26, 2018</a:t>
            </a:r>
          </a:p>
          <a:p>
            <a:endParaRPr lang="en-US" b="1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19BE57D-4E58-408A-80F5-790104FD1DD7}"/>
              </a:ext>
            </a:extLst>
          </p:cNvPr>
          <p:cNvSpPr/>
          <p:nvPr/>
        </p:nvSpPr>
        <p:spPr>
          <a:xfrm>
            <a:off x="3781027" y="3816568"/>
            <a:ext cx="5260792" cy="5044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Hawksbill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5A97DE6-1912-4696-81BD-ECA9128D26D8}"/>
              </a:ext>
            </a:extLst>
          </p:cNvPr>
          <p:cNvSpPr/>
          <p:nvPr/>
        </p:nvSpPr>
        <p:spPr>
          <a:xfrm>
            <a:off x="3781027" y="4825560"/>
            <a:ext cx="5260792" cy="5044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 Weeks 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4A8F64F-8B33-4EC3-9D2A-B445456AF80A}"/>
              </a:ext>
            </a:extLst>
          </p:cNvPr>
          <p:cNvSpPr/>
          <p:nvPr/>
        </p:nvSpPr>
        <p:spPr>
          <a:xfrm>
            <a:off x="3781027" y="5870452"/>
            <a:ext cx="5260792" cy="133461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Near pathway, approx. 20 feet left of exit near “leaving Kokomo beach” sign.  </a:t>
            </a:r>
          </a:p>
          <a:p>
            <a:r>
              <a:rPr lang="en-US" dirty="0">
                <a:solidFill>
                  <a:schemeClr val="tx1"/>
                </a:solidFill>
              </a:rPr>
              <a:t>Appears to be healthy and untouched.</a:t>
            </a:r>
          </a:p>
          <a:p>
            <a:r>
              <a:rPr lang="en-US" dirty="0">
                <a:solidFill>
                  <a:schemeClr val="tx1"/>
                </a:solidFill>
              </a:rPr>
              <a:t>Local wildlife authorities will be monitoring.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35B5977-B339-4FE0-9B16-E6FD4732ECFB}"/>
              </a:ext>
            </a:extLst>
          </p:cNvPr>
          <p:cNvSpPr/>
          <p:nvPr/>
        </p:nvSpPr>
        <p:spPr>
          <a:xfrm>
            <a:off x="3733433" y="7683944"/>
            <a:ext cx="5258095" cy="81830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Popular swimming/snorkeling beach with a lot of human foot traffic.  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391FED3-04B7-4D0F-9EB1-317DE44DC8F2}"/>
              </a:ext>
            </a:extLst>
          </p:cNvPr>
          <p:cNvSpPr/>
          <p:nvPr/>
        </p:nvSpPr>
        <p:spPr>
          <a:xfrm>
            <a:off x="3781027" y="9508301"/>
            <a:ext cx="5258095" cy="151021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Sea_Turtle_Saviors </a:t>
            </a:r>
          </a:p>
          <a:p>
            <a:r>
              <a:rPr lang="en-US" dirty="0">
                <a:solidFill>
                  <a:schemeClr val="tx1"/>
                </a:solidFill>
              </a:rPr>
              <a:t>123 Smith Lane </a:t>
            </a:r>
          </a:p>
          <a:p>
            <a:r>
              <a:rPr lang="en-US" dirty="0">
                <a:solidFill>
                  <a:schemeClr val="tx1"/>
                </a:solidFill>
              </a:rPr>
              <a:t>Willemstad, Curacao</a:t>
            </a:r>
          </a:p>
          <a:p>
            <a:r>
              <a:rPr lang="en-US" dirty="0">
                <a:solidFill>
                  <a:schemeClr val="tx1"/>
                </a:solidFill>
              </a:rPr>
              <a:t>011 599 9 02234</a:t>
            </a:r>
          </a:p>
          <a:p>
            <a:r>
              <a:rPr lang="en-US" dirty="0">
                <a:solidFill>
                  <a:schemeClr val="tx1"/>
                </a:solidFill>
              </a:rPr>
              <a:t>STS@gmail.com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F47B172A-6EB4-432E-A436-87FB551D8BB0}"/>
              </a:ext>
            </a:extLst>
          </p:cNvPr>
          <p:cNvSpPr/>
          <p:nvPr/>
        </p:nvSpPr>
        <p:spPr>
          <a:xfrm>
            <a:off x="496613" y="6087147"/>
            <a:ext cx="2522483" cy="714703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TAKE PHOTO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7E68F7-C667-476F-8A7F-D68643A31F10}"/>
              </a:ext>
            </a:extLst>
          </p:cNvPr>
          <p:cNvSpPr txBox="1"/>
          <p:nvPr/>
        </p:nvSpPr>
        <p:spPr>
          <a:xfrm>
            <a:off x="3781027" y="2652167"/>
            <a:ext cx="5962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NEW NEST INFORMATION </a:t>
            </a:r>
          </a:p>
        </p:txBody>
      </p:sp>
      <p:sp>
        <p:nvSpPr>
          <p:cNvPr id="27" name="Flowchart: Alternate Process 26">
            <a:hlinkClick r:id="rId4" action="ppaction://hlinksldjump"/>
            <a:extLst>
              <a:ext uri="{FF2B5EF4-FFF2-40B4-BE49-F238E27FC236}">
                <a16:creationId xmlns:a16="http://schemas.microsoft.com/office/drawing/2014/main" id="{44454601-C4CE-46A9-A8A3-6F195D87B88B}"/>
              </a:ext>
            </a:extLst>
          </p:cNvPr>
          <p:cNvSpPr/>
          <p:nvPr/>
        </p:nvSpPr>
        <p:spPr>
          <a:xfrm>
            <a:off x="772508" y="11146221"/>
            <a:ext cx="1970690" cy="714703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6AD87E-35DE-4387-A8D6-B3A343ED76DA}"/>
              </a:ext>
            </a:extLst>
          </p:cNvPr>
          <p:cNvSpPr txBox="1"/>
          <p:nvPr/>
        </p:nvSpPr>
        <p:spPr>
          <a:xfrm>
            <a:off x="3781027" y="3389265"/>
            <a:ext cx="364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SPECIES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CE4000-1DE8-4127-9FD4-0A6FAD132261}"/>
              </a:ext>
            </a:extLst>
          </p:cNvPr>
          <p:cNvSpPr txBox="1"/>
          <p:nvPr/>
        </p:nvSpPr>
        <p:spPr>
          <a:xfrm>
            <a:off x="3733433" y="4465126"/>
            <a:ext cx="293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NEST AGE (Approximate)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1B229C-6BD3-476A-8530-6C60CD8AF8DA}"/>
              </a:ext>
            </a:extLst>
          </p:cNvPr>
          <p:cNvSpPr txBox="1"/>
          <p:nvPr/>
        </p:nvSpPr>
        <p:spPr>
          <a:xfrm>
            <a:off x="3781027" y="5540987"/>
            <a:ext cx="252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NEST INFORMATION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BAD04F-0825-4CDC-9507-78CC82C736D1}"/>
              </a:ext>
            </a:extLst>
          </p:cNvPr>
          <p:cNvSpPr txBox="1"/>
          <p:nvPr/>
        </p:nvSpPr>
        <p:spPr>
          <a:xfrm>
            <a:off x="3706617" y="7345111"/>
            <a:ext cx="181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HAZARDS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BB5C15-9B87-4F9E-8AC7-3F29088FB0CE}"/>
              </a:ext>
            </a:extLst>
          </p:cNvPr>
          <p:cNvSpPr txBox="1"/>
          <p:nvPr/>
        </p:nvSpPr>
        <p:spPr>
          <a:xfrm>
            <a:off x="3706617" y="8818566"/>
            <a:ext cx="252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ORGANIZATION INFORMATION 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63344F92-AF3B-4E1A-9EF7-DD3C283FF15F}"/>
              </a:ext>
            </a:extLst>
          </p:cNvPr>
          <p:cNvSpPr/>
          <p:nvPr/>
        </p:nvSpPr>
        <p:spPr>
          <a:xfrm>
            <a:off x="496612" y="7225242"/>
            <a:ext cx="2522483" cy="127700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UPLOAD NEST INFORMATION TO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61A4A-270B-4A01-AA7A-46F859B9BC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5" y="3333434"/>
            <a:ext cx="3086700" cy="20567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3FD8DE-E61F-49D5-B335-629CB07E3270}"/>
              </a:ext>
            </a:extLst>
          </p:cNvPr>
          <p:cNvSpPr txBox="1"/>
          <p:nvPr/>
        </p:nvSpPr>
        <p:spPr>
          <a:xfrm>
            <a:off x="830202" y="8636941"/>
            <a:ext cx="185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UPLOAD SUCCESSFUL!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8EE090E-7DB1-4477-B018-47A8E4C8F1B9}"/>
              </a:ext>
            </a:extLst>
          </p:cNvPr>
          <p:cNvSpPr/>
          <p:nvPr/>
        </p:nvSpPr>
        <p:spPr>
          <a:xfrm>
            <a:off x="9037133" y="1765737"/>
            <a:ext cx="1448332" cy="4256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6" action="ppaction://hlinksldjump"/>
              </a:rPr>
              <a:t>LOGOUT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18C93F48-39DD-4630-8B89-FB96B7BDBE5C}"/>
              </a:ext>
            </a:extLst>
          </p:cNvPr>
          <p:cNvSpPr/>
          <p:nvPr/>
        </p:nvSpPr>
        <p:spPr>
          <a:xfrm>
            <a:off x="3352841" y="1461705"/>
            <a:ext cx="993866" cy="81572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171817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9E1E9-C675-4E7C-99A1-72DEECDE3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125361" cy="2443655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91357-5F80-4D04-9188-BA1A1B5449C4}"/>
              </a:ext>
            </a:extLst>
          </p:cNvPr>
          <p:cNvSpPr/>
          <p:nvPr/>
        </p:nvSpPr>
        <p:spPr>
          <a:xfrm>
            <a:off x="3125360" y="0"/>
            <a:ext cx="7847440" cy="2443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941A3C0-219E-493B-8D2A-861A97DDE7E3}"/>
              </a:ext>
            </a:extLst>
          </p:cNvPr>
          <p:cNvSpPr/>
          <p:nvPr/>
        </p:nvSpPr>
        <p:spPr>
          <a:xfrm>
            <a:off x="3289004" y="94593"/>
            <a:ext cx="327288" cy="31531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9E5C1-044E-4887-8434-303B68F2698C}"/>
              </a:ext>
            </a:extLst>
          </p:cNvPr>
          <p:cNvSpPr txBox="1"/>
          <p:nvPr/>
        </p:nvSpPr>
        <p:spPr>
          <a:xfrm>
            <a:off x="3616292" y="72102"/>
            <a:ext cx="2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74C3FB-5A05-4C03-9714-93D471F8F6E4}"/>
              </a:ext>
            </a:extLst>
          </p:cNvPr>
          <p:cNvSpPr/>
          <p:nvPr/>
        </p:nvSpPr>
        <p:spPr>
          <a:xfrm>
            <a:off x="3289004" y="551793"/>
            <a:ext cx="494720" cy="157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A8323-02E9-4A17-9526-A7E14D5C6D1A}"/>
              </a:ext>
            </a:extLst>
          </p:cNvPr>
          <p:cNvSpPr/>
          <p:nvPr/>
        </p:nvSpPr>
        <p:spPr>
          <a:xfrm>
            <a:off x="3783725" y="551793"/>
            <a:ext cx="394138" cy="157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ECF55-FBAF-43C6-B9B9-6EF178A4848D}"/>
              </a:ext>
            </a:extLst>
          </p:cNvPr>
          <p:cNvSpPr txBox="1"/>
          <p:nvPr/>
        </p:nvSpPr>
        <p:spPr>
          <a:xfrm>
            <a:off x="3289004" y="709448"/>
            <a:ext cx="8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076F42-B602-4CDD-BC94-5AC825CC1784}"/>
              </a:ext>
            </a:extLst>
          </p:cNvPr>
          <p:cNvSpPr/>
          <p:nvPr/>
        </p:nvSpPr>
        <p:spPr>
          <a:xfrm>
            <a:off x="5548361" y="1939159"/>
            <a:ext cx="3001438" cy="504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12.169570° N  68.990021° 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390DB-1072-4F67-B2D3-B78769B5C5D1}"/>
              </a:ext>
            </a:extLst>
          </p:cNvPr>
          <p:cNvSpPr/>
          <p:nvPr/>
        </p:nvSpPr>
        <p:spPr>
          <a:xfrm>
            <a:off x="5548361" y="1513490"/>
            <a:ext cx="3001438" cy="4256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Latitude           Longitude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052E6B-E115-4AF9-9854-3A7A22EBD401}"/>
              </a:ext>
            </a:extLst>
          </p:cNvPr>
          <p:cNvCxnSpPr/>
          <p:nvPr/>
        </p:nvCxnSpPr>
        <p:spPr>
          <a:xfrm>
            <a:off x="6998789" y="1513490"/>
            <a:ext cx="0" cy="93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12BDC1-9174-459D-84B9-8FD3663E0859}"/>
              </a:ext>
            </a:extLst>
          </p:cNvPr>
          <p:cNvSpPr txBox="1"/>
          <p:nvPr/>
        </p:nvSpPr>
        <p:spPr>
          <a:xfrm>
            <a:off x="8549799" y="72102"/>
            <a:ext cx="208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Sea_Turtle_Saviors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E309616-3AF3-4602-9D20-B4A9B59A69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517" y="65139"/>
            <a:ext cx="494720" cy="5268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4E8F27-D389-4724-B51E-4907A9CFC125}"/>
              </a:ext>
            </a:extLst>
          </p:cNvPr>
          <p:cNvSpPr txBox="1"/>
          <p:nvPr/>
        </p:nvSpPr>
        <p:spPr>
          <a:xfrm>
            <a:off x="8549800" y="423464"/>
            <a:ext cx="2320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TIME: 14:36</a:t>
            </a:r>
          </a:p>
          <a:p>
            <a:r>
              <a:rPr lang="en-US" b="1" dirty="0"/>
              <a:t>SEPT. 26, 2018</a:t>
            </a:r>
          </a:p>
          <a:p>
            <a:endParaRPr lang="en-US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A14F87F-C625-420C-AA36-BDE2D7480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59" y="2466147"/>
            <a:ext cx="7847441" cy="9725854"/>
          </a:xfrm>
          <a:prstGeom prst="rect">
            <a:avLst/>
          </a:prstGeom>
        </p:spPr>
      </p:pic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4366DC48-BE4A-407E-88FC-BFBFA45DD909}"/>
              </a:ext>
            </a:extLst>
          </p:cNvPr>
          <p:cNvSpPr/>
          <p:nvPr/>
        </p:nvSpPr>
        <p:spPr>
          <a:xfrm>
            <a:off x="189186" y="2948152"/>
            <a:ext cx="2790497" cy="115088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SEARCH AREA 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C38BC18C-2971-4FF0-8109-9BB26707E39F}"/>
              </a:ext>
            </a:extLst>
          </p:cNvPr>
          <p:cNvSpPr/>
          <p:nvPr/>
        </p:nvSpPr>
        <p:spPr>
          <a:xfrm>
            <a:off x="892644" y="4130566"/>
            <a:ext cx="1340069" cy="472965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SEARCH FILTER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A4BFB32F-064C-41A3-B1DF-7E4A5F8E951C}"/>
              </a:ext>
            </a:extLst>
          </p:cNvPr>
          <p:cNvSpPr/>
          <p:nvPr/>
        </p:nvSpPr>
        <p:spPr>
          <a:xfrm>
            <a:off x="189186" y="4745421"/>
            <a:ext cx="2790497" cy="171844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E1ABC71E-9C05-4F24-B881-F9CCABDF6997}"/>
              </a:ext>
            </a:extLst>
          </p:cNvPr>
          <p:cNvSpPr/>
          <p:nvPr/>
        </p:nvSpPr>
        <p:spPr>
          <a:xfrm>
            <a:off x="189186" y="4745421"/>
            <a:ext cx="2790497" cy="346841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 FILTERS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49950BC4-F372-45C6-8E38-39B9F50D0E42}"/>
              </a:ext>
            </a:extLst>
          </p:cNvPr>
          <p:cNvSpPr/>
          <p:nvPr/>
        </p:nvSpPr>
        <p:spPr>
          <a:xfrm>
            <a:off x="189186" y="6660931"/>
            <a:ext cx="2790497" cy="97746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UPLOAD NEST INFORMATION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360DE520-AF40-426A-9A92-DBAFFAB20E30}"/>
              </a:ext>
            </a:extLst>
          </p:cNvPr>
          <p:cNvSpPr/>
          <p:nvPr/>
        </p:nvSpPr>
        <p:spPr>
          <a:xfrm>
            <a:off x="189185" y="7835462"/>
            <a:ext cx="2790497" cy="97746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ORGANIZATION CONTACTS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1AC19CBA-FD16-459C-B2A9-E680F33A5AE6}"/>
              </a:ext>
            </a:extLst>
          </p:cNvPr>
          <p:cNvSpPr/>
          <p:nvPr/>
        </p:nvSpPr>
        <p:spPr>
          <a:xfrm>
            <a:off x="536028" y="9112469"/>
            <a:ext cx="2065282" cy="97746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SETTINGS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0AA16CEF-F71E-4640-9239-39A203E1A18F}"/>
              </a:ext>
            </a:extLst>
          </p:cNvPr>
          <p:cNvSpPr/>
          <p:nvPr/>
        </p:nvSpPr>
        <p:spPr>
          <a:xfrm>
            <a:off x="409903" y="11430000"/>
            <a:ext cx="2191407" cy="567559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ABOUT/VERSION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F0696F63-6C09-44C1-8205-EC163580C184}"/>
              </a:ext>
            </a:extLst>
          </p:cNvPr>
          <p:cNvSpPr/>
          <p:nvPr/>
        </p:nvSpPr>
        <p:spPr>
          <a:xfrm>
            <a:off x="3289004" y="11272345"/>
            <a:ext cx="1472182" cy="583324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CHANGE MAP TYPE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C2DA521E-0B9E-4465-A312-C4A7FBECBD66}"/>
              </a:ext>
            </a:extLst>
          </p:cNvPr>
          <p:cNvSpPr/>
          <p:nvPr/>
        </p:nvSpPr>
        <p:spPr>
          <a:xfrm>
            <a:off x="3783724" y="3578772"/>
            <a:ext cx="394139" cy="28378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C98AEE08-1E99-4654-A6BF-A4A018BAB0E5}"/>
              </a:ext>
            </a:extLst>
          </p:cNvPr>
          <p:cNvSpPr/>
          <p:nvPr/>
        </p:nvSpPr>
        <p:spPr>
          <a:xfrm>
            <a:off x="3980793" y="5320861"/>
            <a:ext cx="394139" cy="28378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98B789EF-DA60-48B0-B00B-490AEA403E03}"/>
              </a:ext>
            </a:extLst>
          </p:cNvPr>
          <p:cNvSpPr/>
          <p:nvPr/>
        </p:nvSpPr>
        <p:spPr>
          <a:xfrm>
            <a:off x="7816447" y="10678510"/>
            <a:ext cx="394139" cy="28378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0B5B7C53-09EE-4AB1-8267-1B192FAC84CD}"/>
              </a:ext>
            </a:extLst>
          </p:cNvPr>
          <p:cNvSpPr/>
          <p:nvPr/>
        </p:nvSpPr>
        <p:spPr>
          <a:xfrm>
            <a:off x="3872329" y="4976645"/>
            <a:ext cx="394139" cy="28378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hlinkClick r:id="rId5" action="ppaction://hlinksldjump"/>
            <a:extLst>
              <a:ext uri="{FF2B5EF4-FFF2-40B4-BE49-F238E27FC236}">
                <a16:creationId xmlns:a16="http://schemas.microsoft.com/office/drawing/2014/main" id="{76E8A94C-2FBC-478B-A403-0A6356237C6C}"/>
              </a:ext>
            </a:extLst>
          </p:cNvPr>
          <p:cNvSpPr/>
          <p:nvPr/>
        </p:nvSpPr>
        <p:spPr>
          <a:xfrm>
            <a:off x="5351291" y="7835462"/>
            <a:ext cx="394139" cy="28378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9A1F17B9-85E9-4D05-A751-DAC5FAE15C28}"/>
              </a:ext>
            </a:extLst>
          </p:cNvPr>
          <p:cNvSpPr/>
          <p:nvPr/>
        </p:nvSpPr>
        <p:spPr>
          <a:xfrm>
            <a:off x="9221809" y="6096000"/>
            <a:ext cx="394139" cy="28378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5C0DB2B0-9C03-4872-985A-687B205B7D53}"/>
              </a:ext>
            </a:extLst>
          </p:cNvPr>
          <p:cNvSpPr/>
          <p:nvPr/>
        </p:nvSpPr>
        <p:spPr>
          <a:xfrm>
            <a:off x="4177862" y="6268108"/>
            <a:ext cx="394139" cy="28378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DEF7300-67D2-42D6-B2AA-453AADEBC059}"/>
              </a:ext>
            </a:extLst>
          </p:cNvPr>
          <p:cNvSpPr/>
          <p:nvPr/>
        </p:nvSpPr>
        <p:spPr>
          <a:xfrm>
            <a:off x="9037133" y="1765737"/>
            <a:ext cx="1448332" cy="4256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6" action="ppaction://hlinksldjump"/>
              </a:rPr>
              <a:t>LOGOUT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139F6BB4-8EDF-41AF-991B-83A659FE7C56}"/>
              </a:ext>
            </a:extLst>
          </p:cNvPr>
          <p:cNvSpPr/>
          <p:nvPr/>
        </p:nvSpPr>
        <p:spPr>
          <a:xfrm>
            <a:off x="3352841" y="1461705"/>
            <a:ext cx="993866" cy="81572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4DEE2BF7-BF29-4D31-AD62-DCE4A3985477}"/>
              </a:ext>
            </a:extLst>
          </p:cNvPr>
          <p:cNvSpPr/>
          <p:nvPr/>
        </p:nvSpPr>
        <p:spPr>
          <a:xfrm>
            <a:off x="6281531" y="7474454"/>
            <a:ext cx="331304" cy="32787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9E1E9-C675-4E7C-99A1-72DEECDE3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125361" cy="2443655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91357-5F80-4D04-9188-BA1A1B5449C4}"/>
              </a:ext>
            </a:extLst>
          </p:cNvPr>
          <p:cNvSpPr/>
          <p:nvPr/>
        </p:nvSpPr>
        <p:spPr>
          <a:xfrm>
            <a:off x="3125360" y="0"/>
            <a:ext cx="7847440" cy="2443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941A3C0-219E-493B-8D2A-861A97DDE7E3}"/>
              </a:ext>
            </a:extLst>
          </p:cNvPr>
          <p:cNvSpPr/>
          <p:nvPr/>
        </p:nvSpPr>
        <p:spPr>
          <a:xfrm>
            <a:off x="3289004" y="94593"/>
            <a:ext cx="327288" cy="31531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9E5C1-044E-4887-8434-303B68F2698C}"/>
              </a:ext>
            </a:extLst>
          </p:cNvPr>
          <p:cNvSpPr txBox="1"/>
          <p:nvPr/>
        </p:nvSpPr>
        <p:spPr>
          <a:xfrm>
            <a:off x="3616292" y="72102"/>
            <a:ext cx="2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74C3FB-5A05-4C03-9714-93D471F8F6E4}"/>
              </a:ext>
            </a:extLst>
          </p:cNvPr>
          <p:cNvSpPr/>
          <p:nvPr/>
        </p:nvSpPr>
        <p:spPr>
          <a:xfrm>
            <a:off x="3289004" y="551793"/>
            <a:ext cx="494720" cy="157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A8323-02E9-4A17-9526-A7E14D5C6D1A}"/>
              </a:ext>
            </a:extLst>
          </p:cNvPr>
          <p:cNvSpPr/>
          <p:nvPr/>
        </p:nvSpPr>
        <p:spPr>
          <a:xfrm>
            <a:off x="3783725" y="551793"/>
            <a:ext cx="394138" cy="157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ECF55-FBAF-43C6-B9B9-6EF178A4848D}"/>
              </a:ext>
            </a:extLst>
          </p:cNvPr>
          <p:cNvSpPr txBox="1"/>
          <p:nvPr/>
        </p:nvSpPr>
        <p:spPr>
          <a:xfrm>
            <a:off x="3289004" y="709448"/>
            <a:ext cx="8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076F42-B602-4CDD-BC94-5AC825CC1784}"/>
              </a:ext>
            </a:extLst>
          </p:cNvPr>
          <p:cNvSpPr/>
          <p:nvPr/>
        </p:nvSpPr>
        <p:spPr>
          <a:xfrm>
            <a:off x="5548361" y="1939159"/>
            <a:ext cx="3001438" cy="504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12.169570° N  68.990021° 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390DB-1072-4F67-B2D3-B78769B5C5D1}"/>
              </a:ext>
            </a:extLst>
          </p:cNvPr>
          <p:cNvSpPr/>
          <p:nvPr/>
        </p:nvSpPr>
        <p:spPr>
          <a:xfrm>
            <a:off x="5548361" y="1513490"/>
            <a:ext cx="3001438" cy="4256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Latitude           Longitude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052E6B-E115-4AF9-9854-3A7A22EBD401}"/>
              </a:ext>
            </a:extLst>
          </p:cNvPr>
          <p:cNvCxnSpPr/>
          <p:nvPr/>
        </p:nvCxnSpPr>
        <p:spPr>
          <a:xfrm>
            <a:off x="6998789" y="1513490"/>
            <a:ext cx="0" cy="93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12BDC1-9174-459D-84B9-8FD3663E0859}"/>
              </a:ext>
            </a:extLst>
          </p:cNvPr>
          <p:cNvSpPr txBox="1"/>
          <p:nvPr/>
        </p:nvSpPr>
        <p:spPr>
          <a:xfrm>
            <a:off x="8549799" y="72102"/>
            <a:ext cx="208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Sea_Turtle_Saviors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E309616-3AF3-4602-9D20-B4A9B59A69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517" y="65139"/>
            <a:ext cx="494720" cy="5268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4E8F27-D389-4724-B51E-4907A9CFC125}"/>
              </a:ext>
            </a:extLst>
          </p:cNvPr>
          <p:cNvSpPr txBox="1"/>
          <p:nvPr/>
        </p:nvSpPr>
        <p:spPr>
          <a:xfrm>
            <a:off x="8549800" y="423464"/>
            <a:ext cx="2320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TIME: 14:37</a:t>
            </a:r>
          </a:p>
          <a:p>
            <a:r>
              <a:rPr lang="en-US" b="1" dirty="0"/>
              <a:t>SEPT. 26, 2018</a:t>
            </a:r>
          </a:p>
          <a:p>
            <a:endParaRPr lang="en-US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A14F87F-C625-420C-AA36-BDE2D7480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59" y="2466147"/>
            <a:ext cx="7847441" cy="9725854"/>
          </a:xfrm>
          <a:prstGeom prst="rect">
            <a:avLst/>
          </a:prstGeom>
        </p:spPr>
      </p:pic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4366DC48-BE4A-407E-88FC-BFBFA45DD909}"/>
              </a:ext>
            </a:extLst>
          </p:cNvPr>
          <p:cNvSpPr/>
          <p:nvPr/>
        </p:nvSpPr>
        <p:spPr>
          <a:xfrm>
            <a:off x="189186" y="2948152"/>
            <a:ext cx="2790497" cy="115088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SEARCH AREA 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C38BC18C-2971-4FF0-8109-9BB26707E39F}"/>
              </a:ext>
            </a:extLst>
          </p:cNvPr>
          <p:cNvSpPr/>
          <p:nvPr/>
        </p:nvSpPr>
        <p:spPr>
          <a:xfrm>
            <a:off x="892644" y="4130566"/>
            <a:ext cx="1340069" cy="472965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SEARCH FILTER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A4BFB32F-064C-41A3-B1DF-7E4A5F8E951C}"/>
              </a:ext>
            </a:extLst>
          </p:cNvPr>
          <p:cNvSpPr/>
          <p:nvPr/>
        </p:nvSpPr>
        <p:spPr>
          <a:xfrm>
            <a:off x="189186" y="4745421"/>
            <a:ext cx="2790497" cy="171844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E1ABC71E-9C05-4F24-B881-F9CCABDF6997}"/>
              </a:ext>
            </a:extLst>
          </p:cNvPr>
          <p:cNvSpPr/>
          <p:nvPr/>
        </p:nvSpPr>
        <p:spPr>
          <a:xfrm>
            <a:off x="189186" y="4745421"/>
            <a:ext cx="2790497" cy="346841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 FILTERS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49950BC4-F372-45C6-8E38-39B9F50D0E42}"/>
              </a:ext>
            </a:extLst>
          </p:cNvPr>
          <p:cNvSpPr/>
          <p:nvPr/>
        </p:nvSpPr>
        <p:spPr>
          <a:xfrm>
            <a:off x="189186" y="6660931"/>
            <a:ext cx="2790497" cy="97746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UPLOAD NEST INFORMATION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360DE520-AF40-426A-9A92-DBAFFAB20E30}"/>
              </a:ext>
            </a:extLst>
          </p:cNvPr>
          <p:cNvSpPr/>
          <p:nvPr/>
        </p:nvSpPr>
        <p:spPr>
          <a:xfrm>
            <a:off x="189185" y="7835462"/>
            <a:ext cx="2790497" cy="97746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ORGANIZATION CONTACTS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1AC19CBA-FD16-459C-B2A9-E680F33A5AE6}"/>
              </a:ext>
            </a:extLst>
          </p:cNvPr>
          <p:cNvSpPr/>
          <p:nvPr/>
        </p:nvSpPr>
        <p:spPr>
          <a:xfrm>
            <a:off x="536028" y="9112469"/>
            <a:ext cx="2065282" cy="97746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SETTINGS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0AA16CEF-F71E-4640-9239-39A203E1A18F}"/>
              </a:ext>
            </a:extLst>
          </p:cNvPr>
          <p:cNvSpPr/>
          <p:nvPr/>
        </p:nvSpPr>
        <p:spPr>
          <a:xfrm>
            <a:off x="409903" y="11430000"/>
            <a:ext cx="2191407" cy="567559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ABOUT/VERSION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F0696F63-6C09-44C1-8205-EC163580C184}"/>
              </a:ext>
            </a:extLst>
          </p:cNvPr>
          <p:cNvSpPr/>
          <p:nvPr/>
        </p:nvSpPr>
        <p:spPr>
          <a:xfrm>
            <a:off x="3289004" y="11272345"/>
            <a:ext cx="1472182" cy="583324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CHANGE MAP TYPE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C2DA521E-0B9E-4465-A312-C4A7FBECBD66}"/>
              </a:ext>
            </a:extLst>
          </p:cNvPr>
          <p:cNvSpPr/>
          <p:nvPr/>
        </p:nvSpPr>
        <p:spPr>
          <a:xfrm>
            <a:off x="3783724" y="3578772"/>
            <a:ext cx="394139" cy="28378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C98AEE08-1E99-4654-A6BF-A4A018BAB0E5}"/>
              </a:ext>
            </a:extLst>
          </p:cNvPr>
          <p:cNvSpPr/>
          <p:nvPr/>
        </p:nvSpPr>
        <p:spPr>
          <a:xfrm>
            <a:off x="3980793" y="5320861"/>
            <a:ext cx="394139" cy="28378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98B789EF-DA60-48B0-B00B-490AEA403E03}"/>
              </a:ext>
            </a:extLst>
          </p:cNvPr>
          <p:cNvSpPr/>
          <p:nvPr/>
        </p:nvSpPr>
        <p:spPr>
          <a:xfrm>
            <a:off x="7816447" y="10678510"/>
            <a:ext cx="394139" cy="28378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0B5B7C53-09EE-4AB1-8267-1B192FAC84CD}"/>
              </a:ext>
            </a:extLst>
          </p:cNvPr>
          <p:cNvSpPr/>
          <p:nvPr/>
        </p:nvSpPr>
        <p:spPr>
          <a:xfrm>
            <a:off x="3872329" y="4976645"/>
            <a:ext cx="394139" cy="28378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76E8A94C-2FBC-478B-A403-0A6356237C6C}"/>
              </a:ext>
            </a:extLst>
          </p:cNvPr>
          <p:cNvSpPr/>
          <p:nvPr/>
        </p:nvSpPr>
        <p:spPr>
          <a:xfrm>
            <a:off x="5351291" y="7835462"/>
            <a:ext cx="394139" cy="28378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9A1F17B9-85E9-4D05-A751-DAC5FAE15C28}"/>
              </a:ext>
            </a:extLst>
          </p:cNvPr>
          <p:cNvSpPr/>
          <p:nvPr/>
        </p:nvSpPr>
        <p:spPr>
          <a:xfrm>
            <a:off x="9221809" y="6096000"/>
            <a:ext cx="394139" cy="28378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5C0DB2B0-9C03-4872-985A-687B205B7D53}"/>
              </a:ext>
            </a:extLst>
          </p:cNvPr>
          <p:cNvSpPr/>
          <p:nvPr/>
        </p:nvSpPr>
        <p:spPr>
          <a:xfrm>
            <a:off x="4177862" y="6268108"/>
            <a:ext cx="394139" cy="28378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E614E51-506A-474A-BF19-6E47A4B0E38D}"/>
              </a:ext>
            </a:extLst>
          </p:cNvPr>
          <p:cNvSpPr/>
          <p:nvPr/>
        </p:nvSpPr>
        <p:spPr>
          <a:xfrm>
            <a:off x="4683036" y="4932057"/>
            <a:ext cx="3435529" cy="2686709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Loggerhead Nest </a:t>
            </a:r>
          </a:p>
          <a:p>
            <a:r>
              <a:rPr lang="en-US" dirty="0">
                <a:solidFill>
                  <a:schemeClr val="tx1"/>
                </a:solidFill>
              </a:rPr>
              <a:t>Lat 12.183043</a:t>
            </a:r>
          </a:p>
          <a:p>
            <a:r>
              <a:rPr lang="en-US" dirty="0">
                <a:solidFill>
                  <a:schemeClr val="tx1"/>
                </a:solidFill>
              </a:rPr>
              <a:t>Long 68.321456</a:t>
            </a:r>
          </a:p>
          <a:p>
            <a:r>
              <a:rPr lang="en-US" dirty="0">
                <a:solidFill>
                  <a:schemeClr val="tx1"/>
                </a:solidFill>
              </a:rPr>
              <a:t>EST Hatch: DEC 2, 2018</a:t>
            </a:r>
          </a:p>
        </p:txBody>
      </p:sp>
      <p:sp>
        <p:nvSpPr>
          <p:cNvPr id="4" name="Flowchart: Process 3">
            <a:hlinkClick r:id="rId5" action="ppaction://hlinksldjump"/>
            <a:extLst>
              <a:ext uri="{FF2B5EF4-FFF2-40B4-BE49-F238E27FC236}">
                <a16:creationId xmlns:a16="http://schemas.microsoft.com/office/drawing/2014/main" id="{DB8F5018-7305-4D76-9B89-D18F0DF62694}"/>
              </a:ext>
            </a:extLst>
          </p:cNvPr>
          <p:cNvSpPr/>
          <p:nvPr/>
        </p:nvSpPr>
        <p:spPr>
          <a:xfrm>
            <a:off x="5270980" y="6984122"/>
            <a:ext cx="883970" cy="465083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</a:t>
            </a:r>
          </a:p>
        </p:txBody>
      </p:sp>
      <p:sp>
        <p:nvSpPr>
          <p:cNvPr id="10" name="Flowchart: Process 9">
            <a:hlinkClick r:id="rId6" action="ppaction://hlinksldjump"/>
            <a:extLst>
              <a:ext uri="{FF2B5EF4-FFF2-40B4-BE49-F238E27FC236}">
                <a16:creationId xmlns:a16="http://schemas.microsoft.com/office/drawing/2014/main" id="{B56FE69D-FD04-488C-9B72-1F455E3CD77F}"/>
              </a:ext>
            </a:extLst>
          </p:cNvPr>
          <p:cNvSpPr/>
          <p:nvPr/>
        </p:nvSpPr>
        <p:spPr>
          <a:xfrm>
            <a:off x="6650873" y="6984122"/>
            <a:ext cx="883970" cy="465083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SHOWMORE</a:t>
            </a:r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A0A6D146-C0E4-4F51-AFBF-24CBE79E64EE}"/>
              </a:ext>
            </a:extLst>
          </p:cNvPr>
          <p:cNvSpPr/>
          <p:nvPr/>
        </p:nvSpPr>
        <p:spPr>
          <a:xfrm>
            <a:off x="4913106" y="5289079"/>
            <a:ext cx="438185" cy="409904"/>
          </a:xfrm>
          <a:prstGeom prst="pl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1A11D-2DA2-432F-B37A-5C92A8B9C743}"/>
              </a:ext>
            </a:extLst>
          </p:cNvPr>
          <p:cNvSpPr txBox="1"/>
          <p:nvPr/>
        </p:nvSpPr>
        <p:spPr>
          <a:xfrm>
            <a:off x="5351290" y="5260425"/>
            <a:ext cx="246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ACTIVE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0B1FDEB-9081-4C53-B771-17B64F91BC6E}"/>
              </a:ext>
            </a:extLst>
          </p:cNvPr>
          <p:cNvSpPr/>
          <p:nvPr/>
        </p:nvSpPr>
        <p:spPr>
          <a:xfrm>
            <a:off x="9037133" y="1765737"/>
            <a:ext cx="1448332" cy="4256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7" action="ppaction://hlinksldjump"/>
              </a:rPr>
              <a:t>LOGOUT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8FFDA237-354A-4B9C-972F-1530210898ED}"/>
              </a:ext>
            </a:extLst>
          </p:cNvPr>
          <p:cNvSpPr/>
          <p:nvPr/>
        </p:nvSpPr>
        <p:spPr>
          <a:xfrm>
            <a:off x="3352841" y="1461705"/>
            <a:ext cx="993866" cy="81572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366808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9E1E9-C675-4E7C-99A1-72DEECDE3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125361" cy="2443655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91357-5F80-4D04-9188-BA1A1B5449C4}"/>
              </a:ext>
            </a:extLst>
          </p:cNvPr>
          <p:cNvSpPr/>
          <p:nvPr/>
        </p:nvSpPr>
        <p:spPr>
          <a:xfrm>
            <a:off x="3125360" y="0"/>
            <a:ext cx="7847440" cy="2443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941A3C0-219E-493B-8D2A-861A97DDE7E3}"/>
              </a:ext>
            </a:extLst>
          </p:cNvPr>
          <p:cNvSpPr/>
          <p:nvPr/>
        </p:nvSpPr>
        <p:spPr>
          <a:xfrm>
            <a:off x="3289004" y="94593"/>
            <a:ext cx="327288" cy="31531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9E5C1-044E-4887-8434-303B68F2698C}"/>
              </a:ext>
            </a:extLst>
          </p:cNvPr>
          <p:cNvSpPr txBox="1"/>
          <p:nvPr/>
        </p:nvSpPr>
        <p:spPr>
          <a:xfrm>
            <a:off x="3616292" y="72102"/>
            <a:ext cx="2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74C3FB-5A05-4C03-9714-93D471F8F6E4}"/>
              </a:ext>
            </a:extLst>
          </p:cNvPr>
          <p:cNvSpPr/>
          <p:nvPr/>
        </p:nvSpPr>
        <p:spPr>
          <a:xfrm>
            <a:off x="3289004" y="551793"/>
            <a:ext cx="494720" cy="157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A8323-02E9-4A17-9526-A7E14D5C6D1A}"/>
              </a:ext>
            </a:extLst>
          </p:cNvPr>
          <p:cNvSpPr/>
          <p:nvPr/>
        </p:nvSpPr>
        <p:spPr>
          <a:xfrm>
            <a:off x="3783725" y="551793"/>
            <a:ext cx="394138" cy="157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ECF55-FBAF-43C6-B9B9-6EF178A4848D}"/>
              </a:ext>
            </a:extLst>
          </p:cNvPr>
          <p:cNvSpPr txBox="1"/>
          <p:nvPr/>
        </p:nvSpPr>
        <p:spPr>
          <a:xfrm>
            <a:off x="3289004" y="709448"/>
            <a:ext cx="8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076F42-B602-4CDD-BC94-5AC825CC1784}"/>
              </a:ext>
            </a:extLst>
          </p:cNvPr>
          <p:cNvSpPr/>
          <p:nvPr/>
        </p:nvSpPr>
        <p:spPr>
          <a:xfrm>
            <a:off x="5548361" y="1939159"/>
            <a:ext cx="3001438" cy="504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12.169570° N  68.990021° 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390DB-1072-4F67-B2D3-B78769B5C5D1}"/>
              </a:ext>
            </a:extLst>
          </p:cNvPr>
          <p:cNvSpPr/>
          <p:nvPr/>
        </p:nvSpPr>
        <p:spPr>
          <a:xfrm>
            <a:off x="5548361" y="1513490"/>
            <a:ext cx="3001438" cy="4256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Latitude           Longitude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052E6B-E115-4AF9-9854-3A7A22EBD401}"/>
              </a:ext>
            </a:extLst>
          </p:cNvPr>
          <p:cNvCxnSpPr/>
          <p:nvPr/>
        </p:nvCxnSpPr>
        <p:spPr>
          <a:xfrm>
            <a:off x="6998789" y="1513490"/>
            <a:ext cx="0" cy="93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12BDC1-9174-459D-84B9-8FD3663E0859}"/>
              </a:ext>
            </a:extLst>
          </p:cNvPr>
          <p:cNvSpPr txBox="1"/>
          <p:nvPr/>
        </p:nvSpPr>
        <p:spPr>
          <a:xfrm>
            <a:off x="8549799" y="72102"/>
            <a:ext cx="208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Sea_Turtle_Saviors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E309616-3AF3-4602-9D20-B4A9B59A69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517" y="65139"/>
            <a:ext cx="494720" cy="5268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4E8F27-D389-4724-B51E-4907A9CFC125}"/>
              </a:ext>
            </a:extLst>
          </p:cNvPr>
          <p:cNvSpPr txBox="1"/>
          <p:nvPr/>
        </p:nvSpPr>
        <p:spPr>
          <a:xfrm>
            <a:off x="8549800" y="423464"/>
            <a:ext cx="2320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TIME: 14:39</a:t>
            </a:r>
          </a:p>
          <a:p>
            <a:r>
              <a:rPr lang="en-US" b="1" dirty="0"/>
              <a:t>SEPT. 26, 2018</a:t>
            </a:r>
          </a:p>
          <a:p>
            <a:endParaRPr lang="en-US" b="1" dirty="0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49950BC4-F372-45C6-8E38-39B9F50D0E42}"/>
              </a:ext>
            </a:extLst>
          </p:cNvPr>
          <p:cNvSpPr/>
          <p:nvPr/>
        </p:nvSpPr>
        <p:spPr>
          <a:xfrm>
            <a:off x="189186" y="6660931"/>
            <a:ext cx="2790497" cy="97746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WALKING/DRIVING</a:t>
            </a:r>
          </a:p>
        </p:txBody>
      </p:sp>
      <p:sp>
        <p:nvSpPr>
          <p:cNvPr id="34" name="Flowchart: Alternate Process 33">
            <a:hlinkClick r:id="rId4" action="ppaction://hlinksldjump"/>
            <a:extLst>
              <a:ext uri="{FF2B5EF4-FFF2-40B4-BE49-F238E27FC236}">
                <a16:creationId xmlns:a16="http://schemas.microsoft.com/office/drawing/2014/main" id="{360DE520-AF40-426A-9A92-DBAFFAB20E30}"/>
              </a:ext>
            </a:extLst>
          </p:cNvPr>
          <p:cNvSpPr/>
          <p:nvPr/>
        </p:nvSpPr>
        <p:spPr>
          <a:xfrm>
            <a:off x="769515" y="9589373"/>
            <a:ext cx="1472183" cy="725213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1AC19CBA-FD16-459C-B2A9-E680F33A5AE6}"/>
              </a:ext>
            </a:extLst>
          </p:cNvPr>
          <p:cNvSpPr/>
          <p:nvPr/>
        </p:nvSpPr>
        <p:spPr>
          <a:xfrm>
            <a:off x="472965" y="10704785"/>
            <a:ext cx="2065282" cy="567559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SETTINGS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0AA16CEF-F71E-4640-9239-39A203E1A18F}"/>
              </a:ext>
            </a:extLst>
          </p:cNvPr>
          <p:cNvSpPr/>
          <p:nvPr/>
        </p:nvSpPr>
        <p:spPr>
          <a:xfrm>
            <a:off x="409903" y="11430000"/>
            <a:ext cx="2191407" cy="567559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ABOUT/VERSION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DC2D2F-A6AF-4555-B9F0-EFACA55A1D32}"/>
              </a:ext>
            </a:extLst>
          </p:cNvPr>
          <p:cNvCxnSpPr/>
          <p:nvPr/>
        </p:nvCxnSpPr>
        <p:spPr>
          <a:xfrm>
            <a:off x="-1" y="10547129"/>
            <a:ext cx="31253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D6D4129-635E-4592-9123-6F11A37F3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0" y="2756580"/>
            <a:ext cx="2790497" cy="35914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20D412-1AE9-4BC6-9556-FC6F7A145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58" y="2417324"/>
            <a:ext cx="7847440" cy="9774676"/>
          </a:xfrm>
          <a:prstGeom prst="rect">
            <a:avLst/>
          </a:prstGeom>
        </p:spPr>
      </p:pic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0AC3FB94-B64D-42C9-B952-705BECB26E65}"/>
              </a:ext>
            </a:extLst>
          </p:cNvPr>
          <p:cNvSpPr/>
          <p:nvPr/>
        </p:nvSpPr>
        <p:spPr>
          <a:xfrm>
            <a:off x="769515" y="7772400"/>
            <a:ext cx="1472183" cy="725213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WALKING/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DRIVING</a:t>
            </a:r>
          </a:p>
        </p:txBody>
      </p:sp>
      <p:sp>
        <p:nvSpPr>
          <p:cNvPr id="19" name="Flowchart: Alternate Process 18">
            <a:hlinkClick r:id="rId7" action="ppaction://hlinksldjump"/>
            <a:extLst>
              <a:ext uri="{FF2B5EF4-FFF2-40B4-BE49-F238E27FC236}">
                <a16:creationId xmlns:a16="http://schemas.microsoft.com/office/drawing/2014/main" id="{69C26B53-2D59-4620-9791-6D0F2A3CE766}"/>
              </a:ext>
            </a:extLst>
          </p:cNvPr>
          <p:cNvSpPr/>
          <p:nvPr/>
        </p:nvSpPr>
        <p:spPr>
          <a:xfrm>
            <a:off x="769515" y="8655268"/>
            <a:ext cx="1472183" cy="618793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FULL SCREEN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4F17FED-AA8B-487C-9249-5EC928A95378}"/>
              </a:ext>
            </a:extLst>
          </p:cNvPr>
          <p:cNvSpPr/>
          <p:nvPr/>
        </p:nvSpPr>
        <p:spPr>
          <a:xfrm>
            <a:off x="9037133" y="1765737"/>
            <a:ext cx="1448332" cy="4256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8" action="ppaction://hlinksldjump"/>
              </a:rPr>
              <a:t>LOGOUT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291F14CA-5E1E-40D4-BF4F-0B6CF8870B33}"/>
              </a:ext>
            </a:extLst>
          </p:cNvPr>
          <p:cNvSpPr/>
          <p:nvPr/>
        </p:nvSpPr>
        <p:spPr>
          <a:xfrm>
            <a:off x="3352841" y="1461705"/>
            <a:ext cx="993866" cy="81572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12EA54C1-4A0D-46B2-8EF2-4472645AB39B}"/>
              </a:ext>
            </a:extLst>
          </p:cNvPr>
          <p:cNvSpPr/>
          <p:nvPr/>
        </p:nvSpPr>
        <p:spPr>
          <a:xfrm>
            <a:off x="4916557" y="10704785"/>
            <a:ext cx="331304" cy="32787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</TotalTime>
  <Words>541</Words>
  <Application>Microsoft Office PowerPoint</Application>
  <PresentationFormat>Custom</PresentationFormat>
  <Paragraphs>183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 ayers</dc:creator>
  <cp:lastModifiedBy>seth ayers</cp:lastModifiedBy>
  <cp:revision>11</cp:revision>
  <dcterms:created xsi:type="dcterms:W3CDTF">2018-11-28T16:17:59Z</dcterms:created>
  <dcterms:modified xsi:type="dcterms:W3CDTF">2018-12-11T00:37:37Z</dcterms:modified>
</cp:coreProperties>
</file>