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5147" autoAdjust="0"/>
  </p:normalViewPr>
  <p:slideViewPr>
    <p:cSldViewPr snapToGrid="0">
      <p:cViewPr varScale="1">
        <p:scale>
          <a:sx n="80" d="100"/>
          <a:sy n="80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9C282-9087-41FF-AA02-743E10E87DE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29066-5DE4-42A0-ADF6-9140622C0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9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9066-5DE4-42A0-ADF6-9140622C006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7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8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4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8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9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2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4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3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9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891C-A473-4C44-9BF7-A7D2734FAC14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F697-6709-4B84-8E69-8D0C6E54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4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6600"/>
          </a:xfrm>
        </p:spPr>
        <p:txBody>
          <a:bodyPr/>
          <a:lstStyle/>
          <a:p>
            <a:pPr algn="ctr"/>
            <a:r>
              <a:rPr lang="en-US" dirty="0" smtClean="0"/>
              <a:t>Swiggy Case Dataset - Pre-Post Diwali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35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Revenue and find top most (Pre)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day(</a:t>
            </a:r>
            <a:r>
              <a:rPr lang="en-US" dirty="0" err="1" smtClean="0"/>
              <a:t>str_to_date</a:t>
            </a:r>
            <a:r>
              <a:rPr lang="en-US" dirty="0" smtClean="0"/>
              <a:t>(Date, '%d-%m-%Y')) as Day, sum(ITEM_GMV) as </a:t>
            </a:r>
            <a:r>
              <a:rPr lang="en-US" dirty="0" err="1" smtClean="0"/>
              <a:t>Revenuefrom</a:t>
            </a:r>
            <a:r>
              <a:rPr lang="en-US" dirty="0" smtClean="0"/>
              <a:t> </a:t>
            </a:r>
            <a:r>
              <a:rPr lang="en-US" dirty="0" err="1" smtClean="0"/>
              <a:t>pre_data</a:t>
            </a:r>
            <a:r>
              <a:rPr lang="en-US" dirty="0" smtClean="0"/>
              <a:t> group by day(</a:t>
            </a:r>
            <a:r>
              <a:rPr lang="en-US" dirty="0" err="1" smtClean="0"/>
              <a:t>str_to_date</a:t>
            </a:r>
            <a:r>
              <a:rPr lang="en-US" dirty="0" smtClean="0"/>
              <a:t>(Date, '%d-%m-%Y'))order by 2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87" y="2500312"/>
            <a:ext cx="11715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Revenue and find top most (Post)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left(Date,2) as Day, sum(ITEM_GMV) as </a:t>
            </a:r>
            <a:r>
              <a:rPr lang="en-US" dirty="0" err="1" smtClean="0"/>
              <a:t>Revenuefrom</a:t>
            </a:r>
            <a:r>
              <a:rPr lang="en-US" dirty="0" smtClean="0"/>
              <a:t> </a:t>
            </a:r>
            <a:r>
              <a:rPr lang="en-US" dirty="0" err="1" smtClean="0"/>
              <a:t>post_data</a:t>
            </a:r>
            <a:r>
              <a:rPr lang="en-US" dirty="0" smtClean="0"/>
              <a:t> group by left(Date,2);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2419350"/>
            <a:ext cx="1238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6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Category wise revenue (Pre)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CATEGORY, sum(ITEM_GMV) as Revenue from </a:t>
            </a:r>
            <a:r>
              <a:rPr lang="en-US" dirty="0" err="1" smtClean="0"/>
              <a:t>pre_datagroup</a:t>
            </a:r>
            <a:r>
              <a:rPr lang="en-US" dirty="0" smtClean="0"/>
              <a:t> by CATEGORY order by 2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2" y="2409825"/>
            <a:ext cx="1781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5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Category wise revenue (Post)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CATEGORY, sum(ITEM_GMV) as Revenue from </a:t>
            </a:r>
            <a:r>
              <a:rPr lang="en-US" dirty="0" err="1" smtClean="0"/>
              <a:t>post_datagroup</a:t>
            </a:r>
            <a:r>
              <a:rPr lang="en-US" dirty="0" smtClean="0"/>
              <a:t> by CATEGORY order by 2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400300"/>
            <a:ext cx="2095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wise Revenue and find top most (Pre)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Hour_of_the_day</a:t>
            </a:r>
            <a:r>
              <a:rPr lang="en-US" dirty="0" smtClean="0"/>
              <a:t>, sum(ITEM_GMV) as Revenue from </a:t>
            </a:r>
            <a:r>
              <a:rPr lang="en-US" dirty="0" err="1" smtClean="0"/>
              <a:t>pre_datagroup</a:t>
            </a:r>
            <a:r>
              <a:rPr lang="en-US" dirty="0" smtClean="0"/>
              <a:t> by </a:t>
            </a:r>
            <a:r>
              <a:rPr lang="en-US" dirty="0" err="1" smtClean="0"/>
              <a:t>Hour_of_the_day</a:t>
            </a:r>
            <a:r>
              <a:rPr lang="en-US" dirty="0" smtClean="0"/>
              <a:t> order by 2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2390775"/>
            <a:ext cx="1943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3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wise Revenue and find top most (Post)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Hour_of_the_day</a:t>
            </a:r>
            <a:r>
              <a:rPr lang="en-US" dirty="0" smtClean="0"/>
              <a:t>, sum(ITEM_GMV) as Revenue from </a:t>
            </a:r>
            <a:r>
              <a:rPr lang="en-US" dirty="0" err="1" smtClean="0"/>
              <a:t>post_datagroup</a:t>
            </a:r>
            <a:r>
              <a:rPr lang="en-US" dirty="0" smtClean="0"/>
              <a:t> by </a:t>
            </a:r>
            <a:r>
              <a:rPr lang="en-US" dirty="0" err="1" smtClean="0"/>
              <a:t>Hour_of_the_day</a:t>
            </a:r>
            <a:r>
              <a:rPr lang="en-US" dirty="0" smtClean="0"/>
              <a:t> order by 2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2376487"/>
            <a:ext cx="1952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wise famous category (Pre)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Query</a:t>
            </a:r>
            <a:r>
              <a:rPr lang="en-IN" dirty="0" smtClean="0"/>
              <a:t>:</a:t>
            </a:r>
          </a:p>
          <a:p>
            <a:r>
              <a:rPr lang="en-US" dirty="0"/>
              <a:t>select city, CATEGORY, count(CATEGORY) as </a:t>
            </a:r>
            <a:r>
              <a:rPr lang="en-US" dirty="0" err="1"/>
              <a:t>max_order_categoty</a:t>
            </a:r>
            <a:r>
              <a:rPr lang="en-US" dirty="0"/>
              <a:t> from </a:t>
            </a:r>
            <a:r>
              <a:rPr lang="en-US" dirty="0" err="1"/>
              <a:t>pre_datagroup</a:t>
            </a:r>
            <a:r>
              <a:rPr lang="en-US" dirty="0"/>
              <a:t> by </a:t>
            </a:r>
            <a:r>
              <a:rPr lang="en-US" dirty="0" err="1"/>
              <a:t>city,CATEGORYorder</a:t>
            </a:r>
            <a:r>
              <a:rPr lang="en-US" dirty="0"/>
              <a:t> by 3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Sample Output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2" y="2428875"/>
            <a:ext cx="34004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6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wise famous category (Post)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/>
              <a:t>select city, CATEGORY, count(CATEGORY) as </a:t>
            </a:r>
            <a:r>
              <a:rPr lang="en-US" dirty="0" err="1"/>
              <a:t>max_order_categoty</a:t>
            </a:r>
            <a:r>
              <a:rPr lang="en-US" dirty="0"/>
              <a:t> from </a:t>
            </a:r>
            <a:r>
              <a:rPr lang="en-US" dirty="0" err="1"/>
              <a:t>post_datagroup</a:t>
            </a:r>
            <a:r>
              <a:rPr lang="en-US" dirty="0"/>
              <a:t> by </a:t>
            </a:r>
            <a:r>
              <a:rPr lang="en-US" dirty="0" err="1"/>
              <a:t>city,CATEGORYorder</a:t>
            </a:r>
            <a:r>
              <a:rPr lang="en-US" dirty="0"/>
              <a:t> by 3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2" y="2495550"/>
            <a:ext cx="3019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wise revenue and find the top most (Pre)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/>
              <a:t>select ITEM_NAME, sum(ITEM_GMV) as Revenue from </a:t>
            </a:r>
            <a:r>
              <a:rPr lang="en-US" dirty="0" err="1"/>
              <a:t>pre_datagroup</a:t>
            </a:r>
            <a:r>
              <a:rPr lang="en-US" dirty="0"/>
              <a:t> by </a:t>
            </a:r>
            <a:r>
              <a:rPr lang="en-US" dirty="0" err="1"/>
              <a:t>ITEM_NAMEorder</a:t>
            </a:r>
            <a:r>
              <a:rPr lang="en-US" dirty="0"/>
              <a:t> by 2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462212"/>
            <a:ext cx="1676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wise revenue and find the top most (Post)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/>
              <a:t>select ITEM_NAME, sum(ITEM_GMV) as Revenue from </a:t>
            </a:r>
            <a:r>
              <a:rPr lang="en-US" dirty="0" err="1"/>
              <a:t>post_datagroup</a:t>
            </a:r>
            <a:r>
              <a:rPr lang="en-US" dirty="0"/>
              <a:t> by </a:t>
            </a:r>
            <a:r>
              <a:rPr lang="en-US" dirty="0" err="1"/>
              <a:t>ITEM_NAMEorder</a:t>
            </a:r>
            <a:r>
              <a:rPr lang="en-US" dirty="0"/>
              <a:t> by 2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2481262"/>
            <a:ext cx="19526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3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wise number of order (Pre)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Hour_of_the_day</a:t>
            </a:r>
            <a:r>
              <a:rPr lang="en-US" dirty="0" smtClean="0"/>
              <a:t>, count(id) from </a:t>
            </a:r>
            <a:r>
              <a:rPr lang="en-US" dirty="0" err="1" smtClean="0"/>
              <a:t>pre_datagroup</a:t>
            </a:r>
            <a:r>
              <a:rPr lang="en-US" dirty="0" smtClean="0"/>
              <a:t> by </a:t>
            </a:r>
            <a:r>
              <a:rPr lang="en-US" dirty="0" err="1" smtClean="0"/>
              <a:t>Hour_of_the_dayorder</a:t>
            </a:r>
            <a:r>
              <a:rPr lang="en-US" dirty="0" smtClean="0"/>
              <a:t> by 1;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62" y="2619375"/>
            <a:ext cx="2505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wise revenue and find top most (Pre)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/>
              <a:t>select City, sum(ITEM_GMV) as Revenue from </a:t>
            </a:r>
            <a:r>
              <a:rPr lang="en-US" dirty="0" err="1"/>
              <a:t>pre_datagroup</a:t>
            </a:r>
            <a:r>
              <a:rPr lang="en-US" dirty="0"/>
              <a:t> by </a:t>
            </a:r>
            <a:r>
              <a:rPr lang="en-US" dirty="0" err="1"/>
              <a:t>Cityorder</a:t>
            </a:r>
            <a:r>
              <a:rPr lang="en-US" dirty="0"/>
              <a:t> by 2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433637"/>
            <a:ext cx="13335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wise revenue and find top most (Post)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/>
              <a:t>select City, sum(ITEM_GMV) as Revenue from </a:t>
            </a:r>
            <a:r>
              <a:rPr lang="en-US" dirty="0" err="1"/>
              <a:t>post_datagroup</a:t>
            </a:r>
            <a:r>
              <a:rPr lang="en-US" dirty="0"/>
              <a:t> by </a:t>
            </a:r>
            <a:r>
              <a:rPr lang="en-US" dirty="0" err="1"/>
              <a:t>Cityorder</a:t>
            </a:r>
            <a:r>
              <a:rPr lang="en-US" dirty="0"/>
              <a:t> by 2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62" y="2366962"/>
            <a:ext cx="1343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7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67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wise number of order (Post)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Hour_of_the_day</a:t>
            </a:r>
            <a:r>
              <a:rPr lang="en-US" dirty="0" smtClean="0"/>
              <a:t>, count(id) as </a:t>
            </a:r>
            <a:r>
              <a:rPr lang="en-US" dirty="0" err="1" smtClean="0"/>
              <a:t>number_of_orders</a:t>
            </a:r>
            <a:r>
              <a:rPr lang="en-US" dirty="0" smtClean="0"/>
              <a:t> from </a:t>
            </a:r>
            <a:r>
              <a:rPr lang="en-US" dirty="0" err="1" smtClean="0"/>
              <a:t>post_datagroup</a:t>
            </a:r>
            <a:r>
              <a:rPr lang="en-US" dirty="0" smtClean="0"/>
              <a:t> by </a:t>
            </a:r>
            <a:r>
              <a:rPr lang="en-US" dirty="0" err="1" smtClean="0"/>
              <a:t>Hour_of_the_dayorder</a:t>
            </a:r>
            <a:r>
              <a:rPr lang="en-US" dirty="0" smtClean="0"/>
              <a:t> by 1;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2433637"/>
            <a:ext cx="2495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0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wise total number of order (Pre)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city, count(id) as </a:t>
            </a:r>
            <a:r>
              <a:rPr lang="en-US" dirty="0" err="1" smtClean="0"/>
              <a:t>number_of_orders</a:t>
            </a:r>
            <a:r>
              <a:rPr lang="en-US" dirty="0" smtClean="0"/>
              <a:t> from </a:t>
            </a:r>
            <a:r>
              <a:rPr lang="en-US" dirty="0" err="1" smtClean="0"/>
              <a:t>pre_datagroup</a:t>
            </a:r>
            <a:r>
              <a:rPr lang="en-US" dirty="0" smtClean="0"/>
              <a:t> by </a:t>
            </a:r>
            <a:r>
              <a:rPr lang="en-US" dirty="0" err="1" smtClean="0"/>
              <a:t>cityorder</a:t>
            </a:r>
            <a:r>
              <a:rPr lang="en-US" dirty="0" smtClean="0"/>
              <a:t> by 1;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  <a:endParaRPr lang="en-IN" dirty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2" y="2514600"/>
            <a:ext cx="1762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wise total number of order (Post)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city, count(id) as </a:t>
            </a:r>
            <a:r>
              <a:rPr lang="en-US" dirty="0" err="1" smtClean="0"/>
              <a:t>number_of_orders</a:t>
            </a:r>
            <a:r>
              <a:rPr lang="en-US" dirty="0" smtClean="0"/>
              <a:t> from </a:t>
            </a:r>
            <a:r>
              <a:rPr lang="en-US" dirty="0" err="1" smtClean="0"/>
              <a:t>post_datagroup</a:t>
            </a:r>
            <a:r>
              <a:rPr lang="en-US" dirty="0" smtClean="0"/>
              <a:t> by </a:t>
            </a:r>
            <a:r>
              <a:rPr lang="en-US" dirty="0" err="1" smtClean="0"/>
              <a:t>cityorder</a:t>
            </a:r>
            <a:r>
              <a:rPr lang="en-US" dirty="0" smtClean="0"/>
              <a:t> by 1;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7" y="2577306"/>
            <a:ext cx="1895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wise which product is more popular (</a:t>
            </a:r>
            <a:r>
              <a:rPr lang="en-US" dirty="0" smtClean="0"/>
              <a:t>Pre)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/>
              <a:t>select city, ITEM_NAME, count(</a:t>
            </a:r>
            <a:r>
              <a:rPr lang="en-US" dirty="0" err="1"/>
              <a:t>ITEM_Name</a:t>
            </a:r>
            <a:r>
              <a:rPr lang="en-US" dirty="0"/>
              <a:t>) as </a:t>
            </a:r>
            <a:r>
              <a:rPr lang="en-US" dirty="0" err="1"/>
              <a:t>number_of_items</a:t>
            </a:r>
            <a:r>
              <a:rPr lang="en-US" dirty="0"/>
              <a:t> from </a:t>
            </a:r>
            <a:r>
              <a:rPr lang="en-US" dirty="0" err="1"/>
              <a:t>pre_datagroup</a:t>
            </a:r>
            <a:r>
              <a:rPr lang="en-US" dirty="0"/>
              <a:t> by </a:t>
            </a:r>
            <a:r>
              <a:rPr lang="en-US" dirty="0" err="1"/>
              <a:t>city,ITEM_NAMEhaving</a:t>
            </a:r>
            <a:r>
              <a:rPr lang="en-US" dirty="0"/>
              <a:t> count(</a:t>
            </a:r>
            <a:r>
              <a:rPr lang="en-US" dirty="0" err="1"/>
              <a:t>ITEM_Name</a:t>
            </a:r>
            <a:r>
              <a:rPr lang="en-US" dirty="0"/>
              <a:t>)&gt;1order by 3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338387"/>
            <a:ext cx="3238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wise which product is more popular (</a:t>
            </a:r>
            <a:r>
              <a:rPr lang="en-US" dirty="0" smtClean="0"/>
              <a:t>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44675"/>
            <a:ext cx="5181600" cy="4351338"/>
          </a:xfrm>
        </p:spPr>
        <p:txBody>
          <a:bodyPr/>
          <a:lstStyle/>
          <a:p>
            <a:r>
              <a:rPr lang="en-IN" dirty="0" smtClean="0"/>
              <a:t>Query</a:t>
            </a:r>
            <a:r>
              <a:rPr lang="en-IN" dirty="0" smtClean="0"/>
              <a:t>:</a:t>
            </a:r>
          </a:p>
          <a:p>
            <a:r>
              <a:rPr lang="en-US" dirty="0"/>
              <a:t>select city, ITEM_NAME, count(</a:t>
            </a:r>
            <a:r>
              <a:rPr lang="en-US" dirty="0" err="1"/>
              <a:t>ITEM_Name</a:t>
            </a:r>
            <a:r>
              <a:rPr lang="en-US" dirty="0"/>
              <a:t>) as </a:t>
            </a:r>
            <a:r>
              <a:rPr lang="en-US" dirty="0" err="1"/>
              <a:t>number_of_items</a:t>
            </a:r>
            <a:r>
              <a:rPr lang="en-US" dirty="0"/>
              <a:t> from </a:t>
            </a:r>
            <a:r>
              <a:rPr lang="en-US" dirty="0" err="1"/>
              <a:t>post_datagroup</a:t>
            </a:r>
            <a:r>
              <a:rPr lang="en-US" dirty="0"/>
              <a:t> by </a:t>
            </a:r>
            <a:r>
              <a:rPr lang="en-US" dirty="0" err="1"/>
              <a:t>city,ITEM_NAMEhaving</a:t>
            </a:r>
            <a:r>
              <a:rPr lang="en-US" dirty="0"/>
              <a:t> count(</a:t>
            </a:r>
            <a:r>
              <a:rPr lang="en-US" dirty="0" err="1"/>
              <a:t>ITEM_Name</a:t>
            </a:r>
            <a:r>
              <a:rPr lang="en-US" dirty="0"/>
              <a:t>)&gt;1order by 3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62" y="2424112"/>
            <a:ext cx="3248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wise total number of order where </a:t>
            </a:r>
            <a:r>
              <a:rPr lang="en-US" dirty="0" err="1" smtClean="0"/>
              <a:t>Qty</a:t>
            </a:r>
            <a:r>
              <a:rPr lang="en-US" dirty="0" smtClean="0"/>
              <a:t> more than 1 (Pre)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Hour_of_the_day</a:t>
            </a:r>
            <a:r>
              <a:rPr lang="en-US" dirty="0" smtClean="0"/>
              <a:t>, sum(ORDERS) as </a:t>
            </a:r>
            <a:r>
              <a:rPr lang="en-US" dirty="0" err="1" smtClean="0"/>
              <a:t>Total_orders</a:t>
            </a:r>
            <a:r>
              <a:rPr lang="en-US" dirty="0" smtClean="0"/>
              <a:t> from </a:t>
            </a:r>
            <a:r>
              <a:rPr lang="en-US" dirty="0" err="1" smtClean="0"/>
              <a:t>pre_datawhere</a:t>
            </a:r>
            <a:r>
              <a:rPr lang="en-US" dirty="0" smtClean="0"/>
              <a:t> QTY&gt;1group by </a:t>
            </a:r>
            <a:r>
              <a:rPr lang="en-US" dirty="0" err="1" smtClean="0"/>
              <a:t>Hour_of_the_dayorder</a:t>
            </a:r>
            <a:r>
              <a:rPr lang="en-US" dirty="0" smtClean="0"/>
              <a:t> by 2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  <a:endParaRPr lang="en-IN" dirty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7" y="2486025"/>
            <a:ext cx="21812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3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wise total number of order where </a:t>
            </a:r>
            <a:r>
              <a:rPr lang="en-US" dirty="0" err="1" smtClean="0"/>
              <a:t>Qty</a:t>
            </a:r>
            <a:r>
              <a:rPr lang="en-US" dirty="0" smtClean="0"/>
              <a:t> more than 1 (Post)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Query: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Hour_of_the_day</a:t>
            </a:r>
            <a:r>
              <a:rPr lang="en-US" dirty="0" smtClean="0"/>
              <a:t>, sum(ORDERS) as </a:t>
            </a:r>
            <a:r>
              <a:rPr lang="en-US" dirty="0" err="1" smtClean="0"/>
              <a:t>Total_orders</a:t>
            </a:r>
            <a:r>
              <a:rPr lang="en-US" dirty="0" smtClean="0"/>
              <a:t> from </a:t>
            </a:r>
            <a:r>
              <a:rPr lang="en-US" dirty="0" err="1" smtClean="0"/>
              <a:t>post_datawhere</a:t>
            </a:r>
            <a:r>
              <a:rPr lang="en-US" dirty="0" smtClean="0"/>
              <a:t> QTY&gt;1group by </a:t>
            </a:r>
            <a:r>
              <a:rPr lang="en-US" dirty="0" err="1" smtClean="0"/>
              <a:t>Hour_of_the_dayorder</a:t>
            </a:r>
            <a:r>
              <a:rPr lang="en-US" dirty="0" smtClean="0"/>
              <a:t> by 2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Sample Output: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409825"/>
            <a:ext cx="2171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632</Words>
  <Application>Microsoft Office PowerPoint</Application>
  <PresentationFormat>Widescreen</PresentationFormat>
  <Paragraphs>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Swiggy Case Dataset - Pre-Post Diwali Sales</vt:lpstr>
      <vt:lpstr>Hour wise number of order (Pre)</vt:lpstr>
      <vt:lpstr>Hour wise number of order (Post)</vt:lpstr>
      <vt:lpstr>City wise total number of order (Pre)</vt:lpstr>
      <vt:lpstr>City wise total number of order (Post)</vt:lpstr>
      <vt:lpstr>City wise which product is more popular (Pre)</vt:lpstr>
      <vt:lpstr>City wise which product is more popular (Post)</vt:lpstr>
      <vt:lpstr>Hour wise total number of order where Qty more than 1 (Pre)</vt:lpstr>
      <vt:lpstr>Hour wise total number of order where Qty more than 1 (Post)</vt:lpstr>
      <vt:lpstr>Daily Revenue and find top most (Pre)</vt:lpstr>
      <vt:lpstr>Daily Revenue and find top most (Post)</vt:lpstr>
      <vt:lpstr>Category wise revenue (Pre)</vt:lpstr>
      <vt:lpstr>Category wise revenue (Post)</vt:lpstr>
      <vt:lpstr>Hour wise Revenue and find top most (Pre)</vt:lpstr>
      <vt:lpstr>Hour wise Revenue and find top most (Post)</vt:lpstr>
      <vt:lpstr>City wise famous category (Pre)</vt:lpstr>
      <vt:lpstr>City wise famous category (Post)</vt:lpstr>
      <vt:lpstr>Item wise revenue and find the top most (Pre)</vt:lpstr>
      <vt:lpstr>Item wise revenue and find the top most (Post)</vt:lpstr>
      <vt:lpstr>City wise revenue and find top most (Pre)</vt:lpstr>
      <vt:lpstr>City wise revenue and find top most (Post)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Case Dataset - Pre-Post Diwali Sales</dc:title>
  <dc:creator>Supriyo Barik</dc:creator>
  <cp:lastModifiedBy>Supriyo Barik</cp:lastModifiedBy>
  <cp:revision>22</cp:revision>
  <dcterms:created xsi:type="dcterms:W3CDTF">2020-05-06T16:04:30Z</dcterms:created>
  <dcterms:modified xsi:type="dcterms:W3CDTF">2020-05-07T16:41:16Z</dcterms:modified>
</cp:coreProperties>
</file>