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0"/>
  </p:notesMasterIdLst>
  <p:handoutMasterIdLst>
    <p:handoutMasterId r:id="rId151"/>
  </p:handoutMasterIdLst>
  <p:sldIdLst>
    <p:sldId id="256" r:id="rId2"/>
    <p:sldId id="584" r:id="rId3"/>
    <p:sldId id="697" r:id="rId4"/>
    <p:sldId id="670" r:id="rId5"/>
    <p:sldId id="726" r:id="rId6"/>
    <p:sldId id="267" r:id="rId7"/>
    <p:sldId id="715" r:id="rId8"/>
    <p:sldId id="708" r:id="rId9"/>
    <p:sldId id="709" r:id="rId10"/>
    <p:sldId id="711" r:id="rId11"/>
    <p:sldId id="710" r:id="rId12"/>
    <p:sldId id="712" r:id="rId13"/>
    <p:sldId id="713" r:id="rId14"/>
    <p:sldId id="725" r:id="rId15"/>
    <p:sldId id="729" r:id="rId16"/>
    <p:sldId id="730" r:id="rId17"/>
    <p:sldId id="731" r:id="rId18"/>
    <p:sldId id="732" r:id="rId19"/>
    <p:sldId id="733" r:id="rId20"/>
    <p:sldId id="734" r:id="rId21"/>
    <p:sldId id="695" r:id="rId22"/>
    <p:sldId id="721" r:id="rId23"/>
    <p:sldId id="728" r:id="rId24"/>
    <p:sldId id="735" r:id="rId25"/>
    <p:sldId id="736" r:id="rId26"/>
    <p:sldId id="738" r:id="rId27"/>
    <p:sldId id="739" r:id="rId28"/>
    <p:sldId id="751" r:id="rId29"/>
    <p:sldId id="688" r:id="rId30"/>
    <p:sldId id="737" r:id="rId31"/>
    <p:sldId id="689" r:id="rId32"/>
    <p:sldId id="685" r:id="rId33"/>
    <p:sldId id="690" r:id="rId34"/>
    <p:sldId id="679" r:id="rId35"/>
    <p:sldId id="701" r:id="rId36"/>
    <p:sldId id="683" r:id="rId37"/>
    <p:sldId id="622" r:id="rId38"/>
    <p:sldId id="602" r:id="rId39"/>
    <p:sldId id="684" r:id="rId40"/>
    <p:sldId id="681" r:id="rId41"/>
    <p:sldId id="680" r:id="rId42"/>
    <p:sldId id="598" r:id="rId43"/>
    <p:sldId id="601" r:id="rId44"/>
    <p:sldId id="599" r:id="rId45"/>
    <p:sldId id="603" r:id="rId46"/>
    <p:sldId id="647" r:id="rId47"/>
    <p:sldId id="600" r:id="rId48"/>
    <p:sldId id="705" r:id="rId49"/>
    <p:sldId id="706" r:id="rId50"/>
    <p:sldId id="630" r:id="rId51"/>
    <p:sldId id="740" r:id="rId52"/>
    <p:sldId id="703" r:id="rId53"/>
    <p:sldId id="702" r:id="rId54"/>
    <p:sldId id="625" r:id="rId55"/>
    <p:sldId id="627" r:id="rId56"/>
    <p:sldId id="628" r:id="rId57"/>
    <p:sldId id="665" r:id="rId58"/>
    <p:sldId id="311" r:id="rId59"/>
    <p:sldId id="704" r:id="rId60"/>
    <p:sldId id="653" r:id="rId61"/>
    <p:sldId id="674" r:id="rId62"/>
    <p:sldId id="312" r:id="rId63"/>
    <p:sldId id="676" r:id="rId64"/>
    <p:sldId id="652" r:id="rId65"/>
    <p:sldId id="677" r:id="rId66"/>
    <p:sldId id="678" r:id="rId67"/>
    <p:sldId id="664" r:id="rId68"/>
    <p:sldId id="757" r:id="rId69"/>
    <p:sldId id="741" r:id="rId70"/>
    <p:sldId id="259" r:id="rId71"/>
    <p:sldId id="682" r:id="rId72"/>
    <p:sldId id="421" r:id="rId73"/>
    <p:sldId id="742" r:id="rId74"/>
    <p:sldId id="744" r:id="rId75"/>
    <p:sldId id="743" r:id="rId76"/>
    <p:sldId id="746" r:id="rId77"/>
    <p:sldId id="745" r:id="rId78"/>
    <p:sldId id="583" r:id="rId79"/>
    <p:sldId id="747" r:id="rId80"/>
    <p:sldId id="605" r:id="rId81"/>
    <p:sldId id="604" r:id="rId82"/>
    <p:sldId id="748" r:id="rId83"/>
    <p:sldId id="749" r:id="rId84"/>
    <p:sldId id="649" r:id="rId85"/>
    <p:sldId id="607" r:id="rId86"/>
    <p:sldId id="606" r:id="rId87"/>
    <p:sldId id="750" r:id="rId88"/>
    <p:sldId id="614" r:id="rId89"/>
    <p:sldId id="640" r:id="rId90"/>
    <p:sldId id="659" r:id="rId91"/>
    <p:sldId id="643" r:id="rId92"/>
    <p:sldId id="644" r:id="rId93"/>
    <p:sldId id="645" r:id="rId94"/>
    <p:sldId id="660" r:id="rId95"/>
    <p:sldId id="279" r:id="rId96"/>
    <p:sldId id="271" r:id="rId97"/>
    <p:sldId id="633" r:id="rId98"/>
    <p:sldId id="641" r:id="rId99"/>
    <p:sldId id="596" r:id="rId100"/>
    <p:sldId id="609" r:id="rId101"/>
    <p:sldId id="611" r:id="rId102"/>
    <p:sldId id="616" r:id="rId103"/>
    <p:sldId id="624" r:id="rId104"/>
    <p:sldId id="621" r:id="rId105"/>
    <p:sldId id="313" r:id="rId106"/>
    <p:sldId id="671" r:id="rId107"/>
    <p:sldId id="305" r:id="rId108"/>
    <p:sldId id="623" r:id="rId109"/>
    <p:sldId id="631" r:id="rId110"/>
    <p:sldId id="634" r:id="rId111"/>
    <p:sldId id="661" r:id="rId112"/>
    <p:sldId id="646" r:id="rId113"/>
    <p:sldId id="620" r:id="rId114"/>
    <p:sldId id="662" r:id="rId115"/>
    <p:sldId id="617" r:id="rId116"/>
    <p:sldId id="618" r:id="rId117"/>
    <p:sldId id="300" r:id="rId118"/>
    <p:sldId id="286" r:id="rId119"/>
    <p:sldId id="368" r:id="rId120"/>
    <p:sldId id="306" r:id="rId121"/>
    <p:sldId id="615" r:id="rId122"/>
    <p:sldId id="288" r:id="rId123"/>
    <p:sldId id="285" r:id="rId124"/>
    <p:sldId id="294" r:id="rId125"/>
    <p:sldId id="298" r:id="rId126"/>
    <p:sldId id="284" r:id="rId127"/>
    <p:sldId id="296" r:id="rId128"/>
    <p:sldId id="297" r:id="rId129"/>
    <p:sldId id="663" r:id="rId130"/>
    <p:sldId id="302" r:id="rId131"/>
    <p:sldId id="303" r:id="rId132"/>
    <p:sldId id="613" r:id="rId133"/>
    <p:sldId id="668" r:id="rId134"/>
    <p:sldId id="699" r:id="rId135"/>
    <p:sldId id="755" r:id="rId136"/>
    <p:sldId id="753" r:id="rId137"/>
    <p:sldId id="754" r:id="rId138"/>
    <p:sldId id="756" r:id="rId139"/>
    <p:sldId id="752" r:id="rId140"/>
    <p:sldId id="700" r:id="rId141"/>
    <p:sldId id="698" r:id="rId142"/>
    <p:sldId id="723" r:id="rId143"/>
    <p:sldId id="669" r:id="rId144"/>
    <p:sldId id="673" r:id="rId145"/>
    <p:sldId id="718" r:id="rId146"/>
    <p:sldId id="719" r:id="rId147"/>
    <p:sldId id="722" r:id="rId148"/>
    <p:sldId id="717" r:id="rId149"/>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Lst>
        </p14:section>
        <p14:section name="目次" id="{857E0384-3B10-485E-AF14-9328910CE2C6}">
          <p14:sldIdLst>
            <p14:sldId id="726"/>
            <p14:sldId id="267"/>
            <p14:sldId id="715"/>
            <p14:sldId id="708"/>
            <p14:sldId id="709"/>
            <p14:sldId id="711"/>
            <p14:sldId id="710"/>
            <p14:sldId id="712"/>
            <p14:sldId id="713"/>
            <p14:sldId id="725"/>
          </p14:sldIdLst>
        </p14:section>
        <p14:section name="リスク洗出・課題整理" id="{FDECF7C8-8A6D-4388-8E92-2B9C07BB47EC}">
          <p14:sldIdLst>
            <p14:sldId id="729"/>
            <p14:sldId id="730"/>
            <p14:sldId id="731"/>
            <p14:sldId id="732"/>
            <p14:sldId id="733"/>
            <p14:sldId id="734"/>
            <p14:sldId id="695"/>
            <p14:sldId id="721"/>
            <p14:sldId id="728"/>
            <p14:sldId id="735"/>
            <p14:sldId id="736"/>
            <p14:sldId id="738"/>
            <p14:sldId id="739"/>
            <p14:sldId id="751"/>
            <p14:sldId id="688"/>
            <p14:sldId id="737"/>
            <p14:sldId id="689"/>
            <p14:sldId id="685"/>
            <p14:sldId id="690"/>
            <p14:sldId id="679"/>
            <p14:sldId id="701"/>
            <p14:sldId id="683"/>
            <p14:sldId id="622"/>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740"/>
            <p14:sldId id="703"/>
            <p14:sldId id="702"/>
            <p14:sldId id="625"/>
            <p14:sldId id="627"/>
            <p14:sldId id="628"/>
            <p14:sldId id="665"/>
            <p14:sldId id="311"/>
            <p14:sldId id="704"/>
            <p14:sldId id="653"/>
            <p14:sldId id="674"/>
            <p14:sldId id="312"/>
            <p14:sldId id="676"/>
            <p14:sldId id="652"/>
            <p14:sldId id="677"/>
            <p14:sldId id="678"/>
            <p14:sldId id="664"/>
          </p14:sldIdLst>
        </p14:section>
        <p14:section name="課題の解消対策" id="{D13A7451-7AE4-484A-8C69-3C5657EE0585}">
          <p14:sldIdLst>
            <p14:sldId id="757"/>
          </p14:sldIdLst>
        </p14:section>
        <p14:section name="行政業務改善" id="{8442E79C-46F8-4CFD-B559-2BA0D588BD17}">
          <p14:sldIdLst>
            <p14:sldId id="741"/>
            <p14:sldId id="259"/>
            <p14:sldId id="682"/>
            <p14:sldId id="421"/>
            <p14:sldId id="742"/>
            <p14:sldId id="744"/>
            <p14:sldId id="743"/>
            <p14:sldId id="746"/>
            <p14:sldId id="745"/>
            <p14:sldId id="583"/>
            <p14:sldId id="747"/>
            <p14:sldId id="605"/>
            <p14:sldId id="604"/>
          </p14:sldIdLst>
        </p14:section>
        <p14:section name="政府のサービス：人材開発" id="{563D8229-36FA-47B0-BC35-F224EB94348D}">
          <p14:sldIdLst>
            <p14:sldId id="748"/>
            <p14:sldId id="749"/>
          </p14:sldIdLst>
        </p14:section>
        <p14:section name="政府のサービス：健康・安全" id="{5B74B282-F1F5-49AD-8B68-2E631B736B79}">
          <p14:sldIdLst>
            <p14:sldId id="649"/>
          </p14:sldIdLst>
        </p14:section>
        <p14:section name="政府のサービス：経済" id="{1EE72E09-DBC7-47EB-A0C5-DE4E57AA46A2}">
          <p14:sldIdLst>
            <p14:sldId id="607"/>
            <p14:sldId id="606"/>
          </p14:sldIdLst>
        </p14:section>
        <p14:section name="政府のサービス：SDGｓ" id="{BEF69301-4C5A-4F0A-B41C-6569C701405B}">
          <p14:sldIdLst>
            <p14:sldId id="750"/>
            <p14:sldId id="614"/>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00"/>
            <p14:sldId id="698"/>
            <p14:sldId id="723"/>
            <p14:sldId id="669"/>
            <p14:sldId id="673"/>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2" autoAdjust="0"/>
    <p:restoredTop sz="77039" autoAdjust="0"/>
  </p:normalViewPr>
  <p:slideViewPr>
    <p:cSldViewPr snapToGrid="0">
      <p:cViewPr varScale="1">
        <p:scale>
          <a:sx n="64" d="100"/>
          <a:sy n="64" d="100"/>
        </p:scale>
        <p:origin x="1386" y="78"/>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56"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17T09:59:55.285" v="5061" actId="17846"/>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7T09:55:24.022" v="5043" actId="20577"/>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7T08:05:45.524" v="4918"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7T08:05:45.524" v="4918"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3T08:34:47.131" v="2169" actId="20577"/>
        <pc:sldMkLst>
          <pc:docMk/>
          <pc:sldMk cId="3424254477" sldId="673"/>
        </pc:sldMkLst>
        <pc:spChg chg="mod">
          <ac:chgData name="Japan Sun Shubin" userId="90e3a638bb69b60f" providerId="LiveId" clId="{7C8623E0-A6C6-492A-9326-CD9BCF415888}" dt="2022-03-13T08:34:47.131" v="2169"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mod">
        <pc:chgData name="Japan Sun Shubin" userId="90e3a638bb69b60f" providerId="LiveId" clId="{7C8623E0-A6C6-492A-9326-CD9BCF415888}" dt="2022-03-08T10:46:01.142" v="455"/>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mod">
        <pc:chgData name="Japan Sun Shubin" userId="90e3a638bb69b60f" providerId="LiveId" clId="{7C8623E0-A6C6-492A-9326-CD9BCF415888}" dt="2022-03-15T09:59:50.769" v="3041" actId="20577"/>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Sp delSp modSp mod modClrScheme chgLayout">
        <pc:chgData name="Japan Sun Shubin" userId="90e3a638bb69b60f" providerId="LiveId" clId="{7C8623E0-A6C6-492A-9326-CD9BCF415888}" dt="2022-03-08T10:45:58.151" v="454"/>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7T07:49:19.880" v="4875" actId="20577"/>
        <pc:sldMkLst>
          <pc:docMk/>
          <pc:sldMk cId="1126193525" sldId="699"/>
        </pc:sldMkLst>
        <pc:spChg chg="mod">
          <ac:chgData name="Japan Sun Shubin" userId="90e3a638bb69b60f" providerId="LiveId" clId="{7C8623E0-A6C6-492A-9326-CD9BCF415888}" dt="2022-03-17T07:49:19.880" v="4875"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17T09:54:40.823" v="5026" actId="20577"/>
        <pc:sldMkLst>
          <pc:docMk/>
          <pc:sldMk cId="894731010" sldId="709"/>
        </pc:sldMkLst>
        <pc:spChg chg="mod">
          <ac:chgData name="Japan Sun Shubin" userId="90e3a638bb69b60f" providerId="LiveId" clId="{7C8623E0-A6C6-492A-9326-CD9BCF415888}" dt="2022-03-17T09:54:40.823" v="5026" actId="20577"/>
          <ac:spMkLst>
            <pc:docMk/>
            <pc:sldMk cId="894731010" sldId="709"/>
            <ac:spMk id="5" creationId="{B6BCBD67-BB9B-4088-99C6-949CB7352F33}"/>
          </ac:spMkLst>
        </pc:spChg>
        <pc:spChg chg="mod">
          <ac:chgData name="Japan Sun Shubin" userId="90e3a638bb69b60f" providerId="LiveId" clId="{7C8623E0-A6C6-492A-9326-CD9BCF415888}" dt="2022-03-15T08:51:40.789" v="2591" actId="13926"/>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17T09:54:28.502" v="5021" actId="6549"/>
        <pc:sldMkLst>
          <pc:docMk/>
          <pc:sldMk cId="24062121" sldId="711"/>
        </pc:sldMkLst>
        <pc:spChg chg="mod">
          <ac:chgData name="Japan Sun Shubin" userId="90e3a638bb69b60f" providerId="LiveId" clId="{7C8623E0-A6C6-492A-9326-CD9BCF415888}" dt="2022-03-17T09:54:28.502" v="5021" actId="6549"/>
          <ac:spMkLst>
            <pc:docMk/>
            <pc:sldMk cId="24062121" sldId="711"/>
            <ac:spMk id="5" creationId="{B6BCBD67-BB9B-4088-99C6-949CB7352F33}"/>
          </ac:spMkLst>
        </pc:spChg>
        <pc:spChg chg="mod">
          <ac:chgData name="Japan Sun Shubin" userId="90e3a638bb69b60f" providerId="LiveId" clId="{7C8623E0-A6C6-492A-9326-CD9BCF415888}" dt="2022-03-13T07:50:08.703" v="1763" actId="6549"/>
          <ac:spMkLst>
            <pc:docMk/>
            <pc:sldMk cId="24062121" sldId="711"/>
            <ac:spMk id="9" creationId="{B6F50BBF-DBE8-4F0A-B6A4-560DC3E7DBD2}"/>
          </ac:spMkLst>
        </pc:spChg>
      </pc:sldChg>
      <pc:sldChg chg="modSp mod ord">
        <pc:chgData name="Japan Sun Shubin" userId="90e3a638bb69b60f" providerId="LiveId" clId="{7C8623E0-A6C6-492A-9326-CD9BCF415888}" dt="2022-03-17T09:39:03.183" v="4998" actId="20577"/>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15T08:44:52.270" v="2558" actId="20577"/>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3T09:09:50.674" v="2414"/>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3T09:09:50.674" v="2414"/>
          <ac:spMkLst>
            <pc:docMk/>
            <pc:sldMk cId="2332769279" sldId="722"/>
            <ac:spMk id="3" creationId="{5EA67CE3-2123-4E93-B19E-C308FC976F31}"/>
          </ac:spMkLst>
        </pc:spChg>
      </pc:sldChg>
      <pc:sldChg chg="addSp delSp modSp new mod modClrScheme chgLayout">
        <pc:chgData name="Japan Sun Shubin" userId="90e3a638bb69b60f" providerId="LiveId" clId="{7C8623E0-A6C6-492A-9326-CD9BCF415888}" dt="2022-03-13T09:20:13.374" v="2447"/>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5T09:59:31.348" v="3023" actId="700"/>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5T09:59:31.348" v="3023" actId="700"/>
          <ac:spMkLst>
            <pc:docMk/>
            <pc:sldMk cId="971255376" sldId="736"/>
            <ac:spMk id="6" creationId="{7FD17E32-FF6E-44E8-97B3-DD57248E1637}"/>
          </ac:spMkLst>
        </pc:spChg>
        <pc:spChg chg="add mod ord">
          <ac:chgData name="Japan Sun Shubin" userId="90e3a638bb69b60f" providerId="LiveId" clId="{7C8623E0-A6C6-492A-9326-CD9BCF415888}" dt="2022-03-15T09:59:31.348" v="3023" actId="700"/>
          <ac:spMkLst>
            <pc:docMk/>
            <pc:sldMk cId="971255376" sldId="736"/>
            <ac:spMk id="7" creationId="{DD8D89E2-B12B-4BA9-891D-E839450C33F6}"/>
          </ac:spMkLst>
        </pc:spChg>
      </pc:sldChg>
      <pc:sldChg chg="new">
        <pc:chgData name="Japan Sun Shubin" userId="90e3a638bb69b60f" providerId="LiveId" clId="{7C8623E0-A6C6-492A-9326-CD9BCF415888}" dt="2022-03-15T10:00:08.445" v="3042" actId="680"/>
        <pc:sldMkLst>
          <pc:docMk/>
          <pc:sldMk cId="659501723"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2022/3/17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4279273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2022/3/17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2022/3/17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2022/3/17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2022/3/17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2022/3/17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2022/3/17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2022/3/17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2022/3/17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342900" indent="-342900">
              <a:buFont typeface="Wingdings" panose="05000000000000000000" pitchFamily="2" charset="2"/>
              <a:buChar char="p"/>
            </a:pPr>
            <a:r>
              <a:rPr lang="ja-JP" altLang="en-US" sz="2400" b="1" dirty="0"/>
              <a:t>就職支援（人事評価アプリ）</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24062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2022/3/17</a:t>
            </a:fld>
            <a:endParaRPr lang="en-US"/>
          </a:p>
        </p:txBody>
      </p:sp>
    </p:spTree>
    <p:extLst>
      <p:ext uri="{BB962C8B-B14F-4D97-AF65-F5344CB8AC3E}">
        <p14:creationId xmlns:p14="http://schemas.microsoft.com/office/powerpoint/2010/main" val="17135945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2022/3/17</a:t>
            </a:fld>
            <a:endParaRPr lang="en-US"/>
          </a:p>
        </p:txBody>
      </p:sp>
    </p:spTree>
    <p:extLst>
      <p:ext uri="{BB962C8B-B14F-4D97-AF65-F5344CB8AC3E}">
        <p14:creationId xmlns:p14="http://schemas.microsoft.com/office/powerpoint/2010/main" val="7872634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2022/3/17</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2022/3/17</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2022/3/17</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2022/3/17</a:t>
            </a:fld>
            <a:endParaRPr lang="en-US"/>
          </a:p>
        </p:txBody>
      </p:sp>
    </p:spTree>
    <p:extLst>
      <p:ext uri="{BB962C8B-B14F-4D97-AF65-F5344CB8AC3E}">
        <p14:creationId xmlns:p14="http://schemas.microsoft.com/office/powerpoint/2010/main" val="9723957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2022/3/17</a:t>
            </a:fld>
            <a:endParaRPr lang="en-US"/>
          </a:p>
        </p:txBody>
      </p:sp>
    </p:spTree>
    <p:extLst>
      <p:ext uri="{BB962C8B-B14F-4D97-AF65-F5344CB8AC3E}">
        <p14:creationId xmlns:p14="http://schemas.microsoft.com/office/powerpoint/2010/main" val="18767964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2022/3/17</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2022/3/17</a:t>
            </a:fld>
            <a:endParaRPr lang="en-US"/>
          </a:p>
        </p:txBody>
      </p:sp>
    </p:spTree>
    <p:extLst>
      <p:ext uri="{BB962C8B-B14F-4D97-AF65-F5344CB8AC3E}">
        <p14:creationId xmlns:p14="http://schemas.microsoft.com/office/powerpoint/2010/main" val="3343118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2022/3/17</a:t>
            </a:fld>
            <a:endParaRPr lang="en-US"/>
          </a:p>
        </p:txBody>
      </p:sp>
    </p:spTree>
    <p:extLst>
      <p:ext uri="{BB962C8B-B14F-4D97-AF65-F5344CB8AC3E}">
        <p14:creationId xmlns:p14="http://schemas.microsoft.com/office/powerpoint/2010/main" val="217006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32395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2022/3/17</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Tree>
    <p:extLst>
      <p:ext uri="{BB962C8B-B14F-4D97-AF65-F5344CB8AC3E}">
        <p14:creationId xmlns:p14="http://schemas.microsoft.com/office/powerpoint/2010/main" val="7062756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2022/3/17</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Tree>
    <p:extLst>
      <p:ext uri="{BB962C8B-B14F-4D97-AF65-F5344CB8AC3E}">
        <p14:creationId xmlns:p14="http://schemas.microsoft.com/office/powerpoint/2010/main" val="366243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2022/3/17</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2022/3/17</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2022/3/17</a:t>
            </a:fld>
            <a:endParaRPr lang="en-US"/>
          </a:p>
        </p:txBody>
      </p:sp>
    </p:spTree>
    <p:extLst>
      <p:ext uri="{BB962C8B-B14F-4D97-AF65-F5344CB8AC3E}">
        <p14:creationId xmlns:p14="http://schemas.microsoft.com/office/powerpoint/2010/main" val="38671850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2022/3/17</a:t>
            </a:fld>
            <a:endParaRPr lang="en-US"/>
          </a:p>
        </p:txBody>
      </p:sp>
    </p:spTree>
    <p:extLst>
      <p:ext uri="{BB962C8B-B14F-4D97-AF65-F5344CB8AC3E}">
        <p14:creationId xmlns:p14="http://schemas.microsoft.com/office/powerpoint/2010/main" val="8270158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en-US" altLang="ja-JP" sz="2400" b="1" dirty="0"/>
              <a:t>Japan </a:t>
            </a:r>
            <a:r>
              <a:rPr lang="ja-JP" altLang="en-US" sz="2400" b="1" dirty="0"/>
              <a:t>電子マネー＆決済</a:t>
            </a:r>
            <a:endParaRPr lang="en-US" altLang="ja-JP" sz="2400" b="1" dirty="0"/>
          </a:p>
          <a:p>
            <a:pPr marL="342900" indent="-342900">
              <a:buFont typeface="Wingdings" panose="05000000000000000000" pitchFamily="2" charset="2"/>
              <a:buChar char="p"/>
            </a:pPr>
            <a:r>
              <a:rPr lang="ja-JP" altLang="en-US" sz="2400" b="1" dirty="0"/>
              <a:t>ビジネスマップ（全日本経済評価アプリ）移行マイグレーション</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902007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2022/3/17</a:t>
            </a:fld>
            <a:endParaRPr lang="en-US"/>
          </a:p>
        </p:txBody>
      </p:sp>
    </p:spTree>
    <p:extLst>
      <p:ext uri="{BB962C8B-B14F-4D97-AF65-F5344CB8AC3E}">
        <p14:creationId xmlns:p14="http://schemas.microsoft.com/office/powerpoint/2010/main" val="11805057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2022/3/17</a:t>
            </a:fld>
            <a:endParaRPr lang="en-US"/>
          </a:p>
        </p:txBody>
      </p:sp>
    </p:spTree>
    <p:extLst>
      <p:ext uri="{BB962C8B-B14F-4D97-AF65-F5344CB8AC3E}">
        <p14:creationId xmlns:p14="http://schemas.microsoft.com/office/powerpoint/2010/main" val="22778852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2022/3/17</a:t>
            </a:fld>
            <a:endParaRPr lang="en-US"/>
          </a:p>
        </p:txBody>
      </p:sp>
    </p:spTree>
    <p:extLst>
      <p:ext uri="{BB962C8B-B14F-4D97-AF65-F5344CB8AC3E}">
        <p14:creationId xmlns:p14="http://schemas.microsoft.com/office/powerpoint/2010/main" val="42810048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2022/3/17</a:t>
            </a:fld>
            <a:endParaRPr lang="en-US"/>
          </a:p>
        </p:txBody>
      </p:sp>
    </p:spTree>
    <p:extLst>
      <p:ext uri="{BB962C8B-B14F-4D97-AF65-F5344CB8AC3E}">
        <p14:creationId xmlns:p14="http://schemas.microsoft.com/office/powerpoint/2010/main" val="22843864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2022/3/17</a:t>
            </a:fld>
            <a:endParaRPr lang="en-US"/>
          </a:p>
        </p:txBody>
      </p:sp>
    </p:spTree>
    <p:extLst>
      <p:ext uri="{BB962C8B-B14F-4D97-AF65-F5344CB8AC3E}">
        <p14:creationId xmlns:p14="http://schemas.microsoft.com/office/powerpoint/2010/main" val="32065562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2022/3/17</a:t>
            </a:fld>
            <a:endParaRPr lang="en-US"/>
          </a:p>
        </p:txBody>
      </p:sp>
    </p:spTree>
    <p:extLst>
      <p:ext uri="{BB962C8B-B14F-4D97-AF65-F5344CB8AC3E}">
        <p14:creationId xmlns:p14="http://schemas.microsoft.com/office/powerpoint/2010/main" val="16954263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2022/3/17</a:t>
            </a:fld>
            <a:endParaRPr lang="en-US"/>
          </a:p>
        </p:txBody>
      </p:sp>
    </p:spTree>
    <p:extLst>
      <p:ext uri="{BB962C8B-B14F-4D97-AF65-F5344CB8AC3E}">
        <p14:creationId xmlns:p14="http://schemas.microsoft.com/office/powerpoint/2010/main" val="1936059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2022/3/17</a:t>
            </a:fld>
            <a:endParaRPr lang="en-US"/>
          </a:p>
        </p:txBody>
      </p:sp>
    </p:spTree>
    <p:extLst>
      <p:ext uri="{BB962C8B-B14F-4D97-AF65-F5344CB8AC3E}">
        <p14:creationId xmlns:p14="http://schemas.microsoft.com/office/powerpoint/2010/main" val="28023548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2022/3/17</a:t>
            </a:fld>
            <a:endParaRPr lang="en-US"/>
          </a:p>
        </p:txBody>
      </p:sp>
    </p:spTree>
    <p:extLst>
      <p:ext uri="{BB962C8B-B14F-4D97-AF65-F5344CB8AC3E}">
        <p14:creationId xmlns:p14="http://schemas.microsoft.com/office/powerpoint/2010/main" val="31547525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Tree>
    <p:extLst>
      <p:ext uri="{BB962C8B-B14F-4D97-AF65-F5344CB8AC3E}">
        <p14:creationId xmlns:p14="http://schemas.microsoft.com/office/powerpoint/2010/main" val="235810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フリー自転車</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7818955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2022/3/17</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2022/3/17</a:t>
            </a:fld>
            <a:endParaRPr lang="en-US"/>
          </a:p>
        </p:txBody>
      </p:sp>
    </p:spTree>
    <p:extLst>
      <p:ext uri="{BB962C8B-B14F-4D97-AF65-F5344CB8AC3E}">
        <p14:creationId xmlns:p14="http://schemas.microsoft.com/office/powerpoint/2010/main" val="30536688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2022/3/17</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Tree>
    <p:extLst>
      <p:ext uri="{BB962C8B-B14F-4D97-AF65-F5344CB8AC3E}">
        <p14:creationId xmlns:p14="http://schemas.microsoft.com/office/powerpoint/2010/main" val="24064487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8516716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477328"/>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社会学</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3323987"/>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en-US" altLang="zh-CN" dirty="0">
                <a:latin typeface="MS Mincho" panose="02020609040205080304" pitchFamily="49" charset="-128"/>
                <a:ea typeface="MS Mincho" panose="02020609040205080304" pitchFamily="49" charset="-128"/>
              </a:rPr>
              <a:t>OKR</a:t>
            </a: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医療診断</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369332"/>
          </a:xfrm>
        </p:spPr>
        <p:txBody>
          <a:bodyPr/>
          <a:lstStyle/>
          <a:p>
            <a:r>
              <a:rPr kumimoji="1" lang="ja-JP" altLang="en-US" dirty="0"/>
              <a:t>観光ビジネス未来白書</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p>
          <a:p>
            <a:r>
              <a:rPr lang="ja-JP" altLang="en-US" dirty="0">
                <a:latin typeface="MS Mincho" panose="02020609040205080304" pitchFamily="49" charset="-128"/>
                <a:ea typeface="MS Mincho" panose="02020609040205080304" pitchFamily="49" charset="-128"/>
              </a:rPr>
              <a:t>心理学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5EADA56E-17A3-49DA-A24E-DFEE23476AB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7657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4042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82121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949898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66855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一部観点は　現場に立入調査できず、現象分析により判断するものです。ご了承ください。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2022/3/17</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高齢者介護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2022/3/17</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653EB-08F6-4113-A278-2124F15097E0}"/>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A50D7F7-7ED6-46E0-A7DE-97D70DB4103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10"/>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659501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1862492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kumimoji="1" lang="ja-JP" altLang="en-US" dirty="0"/>
              <a:t>デジタル庁の人材</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2022/3/17</a:t>
            </a:fld>
            <a:endParaRPr lang="en-US"/>
          </a:p>
        </p:txBody>
      </p:sp>
    </p:spTree>
    <p:extLst>
      <p:ext uri="{BB962C8B-B14F-4D97-AF65-F5344CB8AC3E}">
        <p14:creationId xmlns:p14="http://schemas.microsoft.com/office/powerpoint/2010/main" val="212300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2506272728"/>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LGWAN</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総合行政ネットワーク（</a:t>
                      </a:r>
                      <a:r>
                        <a:rPr lang="en-US" altLang="ja-JP" dirty="0"/>
                        <a:t>Local Government WAN</a:t>
                      </a:r>
                      <a:r>
                        <a:rPr lang="ja-JP" altLang="en-US" dirty="0"/>
                        <a:t>）</a:t>
                      </a: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2022/3/17</a:t>
            </a:fld>
            <a:endParaRPr lang="en-US"/>
          </a:p>
        </p:txBody>
      </p:sp>
      <p:sp>
        <p:nvSpPr>
          <p:cNvPr id="4" name="スライド番号プレースホルダー 3">
            <a:extLst>
              <a:ext uri="{FF2B5EF4-FFF2-40B4-BE49-F238E27FC236}">
                <a16:creationId xmlns:a16="http://schemas.microsoft.com/office/drawing/2014/main" id="{455C1B6C-3507-434F-9FDC-F4ECABDBEDB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758140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2022/3/17</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2022/3/17</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29305" y="1680284"/>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377421" y="11808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セキュリティ</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犯罪の容認</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2022/3/17</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2022/3/17</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2022/3/17</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748309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2022/3/17</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2022/3/17</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2022/3/17</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57475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AA8A02AE-5780-49D6-893C-49B75581F34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587683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42005313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2022/3/17</a:t>
            </a:fld>
            <a:endParaRPr kumimoji="1" lang="ja-JP" altLang="en-US"/>
          </a:p>
        </p:txBody>
      </p:sp>
      <p:sp>
        <p:nvSpPr>
          <p:cNvPr id="5" name="スライド番号プレースホルダー 4">
            <a:extLst>
              <a:ext uri="{FF2B5EF4-FFF2-40B4-BE49-F238E27FC236}">
                <a16:creationId xmlns:a16="http://schemas.microsoft.com/office/drawing/2014/main" id="{8FFB7747-1B22-45F2-B2DF-A7072A7F493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41496522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30885787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2022/3/17</a:t>
            </a:fld>
            <a:endParaRPr lang="en-US"/>
          </a:p>
        </p:txBody>
      </p:sp>
    </p:spTree>
    <p:extLst>
      <p:ext uri="{BB962C8B-B14F-4D97-AF65-F5344CB8AC3E}">
        <p14:creationId xmlns:p14="http://schemas.microsoft.com/office/powerpoint/2010/main" val="38842773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2022/3/17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37107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13038895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2022/3/17</a:t>
            </a:fld>
            <a:endParaRPr lang="en-US"/>
          </a:p>
        </p:txBody>
      </p:sp>
    </p:spTree>
    <p:extLst>
      <p:ext uri="{BB962C8B-B14F-4D97-AF65-F5344CB8AC3E}">
        <p14:creationId xmlns:p14="http://schemas.microsoft.com/office/powerpoint/2010/main" val="14442635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2022/3/17</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Tree>
    <p:extLst>
      <p:ext uri="{BB962C8B-B14F-4D97-AF65-F5344CB8AC3E}">
        <p14:creationId xmlns:p14="http://schemas.microsoft.com/office/powerpoint/2010/main" val="2602663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2022/3/17</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ｓ事業：フリー自転車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2022/3/17</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2022/3/17</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行政業務改善</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l"/>
            </a:pPr>
            <a:r>
              <a:rPr lang="ja-JP" altLang="en-US" sz="2400" b="1" dirty="0">
                <a:highlight>
                  <a:srgbClr val="00FF00"/>
                </a:highlight>
              </a:rPr>
              <a:t>政府専用ネットワーク</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”ポータル（</a:t>
            </a:r>
            <a:r>
              <a:rPr lang="en-US" altLang="ja-JP" sz="2400" b="1" dirty="0" err="1"/>
              <a:t>GovID</a:t>
            </a:r>
            <a:r>
              <a:rPr lang="ja-JP" altLang="en-US" sz="2400" b="1" dirty="0"/>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異常検知（行政・司法監察アプリ）</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窓口”の官民コミュニケーション</a:t>
            </a:r>
          </a:p>
          <a:p>
            <a:pPr marL="342900" indent="-342900">
              <a:buFont typeface="Wingdings" panose="05000000000000000000" pitchFamily="2" charset="2"/>
              <a:buChar char="p"/>
            </a:pP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894731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2022/3/17</a:t>
            </a:fld>
            <a:endParaRPr lang="en-US"/>
          </a:p>
        </p:txBody>
      </p:sp>
    </p:spTree>
    <p:extLst>
      <p:ext uri="{BB962C8B-B14F-4D97-AF65-F5344CB8AC3E}">
        <p14:creationId xmlns:p14="http://schemas.microsoft.com/office/powerpoint/2010/main" val="26360091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2022/3/17</a:t>
            </a:fld>
            <a:endParaRPr lang="en-US"/>
          </a:p>
        </p:txBody>
      </p:sp>
    </p:spTree>
    <p:extLst>
      <p:ext uri="{BB962C8B-B14F-4D97-AF65-F5344CB8AC3E}">
        <p14:creationId xmlns:p14="http://schemas.microsoft.com/office/powerpoint/2010/main" val="18507214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2022/3/17</a:t>
            </a:fld>
            <a:endParaRPr lang="en-US"/>
          </a:p>
        </p:txBody>
      </p:sp>
    </p:spTree>
    <p:extLst>
      <p:ext uri="{BB962C8B-B14F-4D97-AF65-F5344CB8AC3E}">
        <p14:creationId xmlns:p14="http://schemas.microsoft.com/office/powerpoint/2010/main" val="1525267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2022/3/17</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2022/3/17</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2022/3/17</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5366</TotalTime>
  <Words>14159</Words>
  <Application>Microsoft Office PowerPoint</Application>
  <PresentationFormat>ワイド画面</PresentationFormat>
  <Paragraphs>2754</Paragraphs>
  <Slides>148</Slides>
  <Notes>103</Notes>
  <HiddenSlides>0</HiddenSlides>
  <MMClips>0</MMClips>
  <ScaleCrop>false</ScaleCrop>
  <HeadingPairs>
    <vt:vector size="8" baseType="variant">
      <vt:variant>
        <vt:lpstr>使用されているフォント</vt:lpstr>
      </vt:variant>
      <vt:variant>
        <vt:i4>17</vt:i4>
      </vt:variant>
      <vt:variant>
        <vt:lpstr>テーマ</vt:lpstr>
      </vt:variant>
      <vt:variant>
        <vt:i4>1</vt:i4>
      </vt:variant>
      <vt:variant>
        <vt:lpstr>埋め込まれた OLE サーバー</vt:lpstr>
      </vt:variant>
      <vt:variant>
        <vt:i4>1</vt:i4>
      </vt:variant>
      <vt:variant>
        <vt:lpstr>スライド タイトル</vt:lpstr>
      </vt:variant>
      <vt:variant>
        <vt:i4>148</vt:i4>
      </vt:variant>
    </vt:vector>
  </HeadingPairs>
  <TitlesOfParts>
    <vt:vector size="167" baseType="lpstr">
      <vt:lpstr>Meiryo</vt:lpstr>
      <vt:lpstr>ＭＳ ゴシック</vt:lpstr>
      <vt:lpstr>MS Mincho</vt:lpstr>
      <vt:lpstr>ＭＳ Ｐゴシック</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用語集</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vt:lpstr>
      <vt:lpstr>警察庁、警視庁、警察署</vt:lpstr>
      <vt:lpstr>法務省の人権擁護局（部）</vt:lpstr>
      <vt:lpstr>セキュリティ</vt:lpstr>
      <vt:lpstr>データ管理</vt:lpstr>
      <vt:lpstr>就職</vt:lpstr>
      <vt:lpstr>ハローワーク</vt:lpstr>
      <vt:lpstr>教育</vt:lpstr>
      <vt:lpstr>PowerPoint プレゼンテーション</vt:lpstr>
      <vt:lpstr>高齢者介護</vt:lpstr>
      <vt:lpstr>国民健康管理</vt:lpstr>
      <vt:lpstr>セキュリティ管理</vt:lpstr>
      <vt:lpstr>信用悪化</vt:lpstr>
      <vt:lpstr>PowerPoint プレゼンテーション</vt:lpstr>
      <vt:lpstr>ビジネス詐欺</vt:lpstr>
      <vt:lpstr>転職エージェントの詐欺とブラック企業</vt:lpstr>
      <vt:lpstr>社会インフラのDX</vt:lpstr>
      <vt:lpstr>DXは　デジタル化ではない！イノベーションです。</vt:lpstr>
      <vt:lpstr>デジタル庁は　司令塔ではない、SSCです！</vt:lpstr>
      <vt:lpstr>デジタル庁の人材</vt:lpstr>
      <vt:lpstr>デジタル庁の人材 </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施策ゴール設定（Objectives）</vt:lpstr>
      <vt:lpstr>２０５０年に　まだ　利用可能のプラットフォームアーキテクチャ</vt:lpstr>
      <vt:lpstr>日本の２０３０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デジタル庁業務推進イメージ（例）</vt:lpstr>
      <vt:lpstr>公務員人事評価・管理</vt:lpstr>
      <vt:lpstr>PowerPoint プレゼンテーション</vt:lpstr>
      <vt:lpstr>セキュリティ</vt:lpstr>
      <vt:lpstr>PowerPoint プレゼンテーション</vt:lpstr>
      <vt:lpstr>政企学研の協力</vt:lpstr>
      <vt:lpstr>産学研協力（大学キャンパス内有給インターンシップ）</vt:lpstr>
      <vt:lpstr>デジタル庁</vt:lpstr>
      <vt:lpstr>インフラサービス</vt:lpstr>
      <vt:lpstr>政務SaaS</vt:lpstr>
      <vt:lpstr>学力分析サービス（スクールSaaS）</vt:lpstr>
      <vt:lpstr>就職支援サービス</vt:lpstr>
      <vt:lpstr>健康分析サービス（ヘルスケアソリューション）</vt:lpstr>
      <vt:lpstr>金融決済サービス</vt:lpstr>
      <vt:lpstr>経済分析サービス（ビジネスマップ）</vt:lpstr>
      <vt:lpstr>SDGｓ事業：フリー自転車</vt:lpstr>
      <vt:lpstr>デジタル庁の先進技術研究</vt:lpstr>
      <vt:lpstr>管理部</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日本政府省庁の資料</vt:lpstr>
      <vt:lpstr>内閣府</vt:lpstr>
      <vt:lpstr>総務省</vt:lpstr>
      <vt:lpstr>文部科学省</vt:lpstr>
      <vt:lpstr>厚生労働省</vt:lpstr>
      <vt:lpstr>国土交通省</vt:lpstr>
      <vt:lpstr>PowerPoint プレゼンテーション</vt:lpstr>
      <vt:lpstr>参考文献</vt:lpstr>
      <vt:lpstr>司法</vt:lpstr>
      <vt:lpstr>行政管理</vt:lpstr>
      <vt:lpstr>組織管理</vt:lpstr>
      <vt:lpstr>教育学・教育技術</vt:lpstr>
      <vt:lpstr>医療診断</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1449</cp:revision>
  <cp:lastPrinted>2022-02-04T10:31:37Z</cp:lastPrinted>
  <dcterms:created xsi:type="dcterms:W3CDTF">2021-07-14T02:05:05Z</dcterms:created>
  <dcterms:modified xsi:type="dcterms:W3CDTF">2022-03-17T10:00:02Z</dcterms:modified>
</cp:coreProperties>
</file>