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8"/>
  </p:notesMasterIdLst>
  <p:handoutMasterIdLst>
    <p:handoutMasterId r:id="rId159"/>
  </p:handoutMasterIdLst>
  <p:sldIdLst>
    <p:sldId id="256" r:id="rId2"/>
    <p:sldId id="584" r:id="rId3"/>
    <p:sldId id="697" r:id="rId4"/>
    <p:sldId id="670" r:id="rId5"/>
    <p:sldId id="726" r:id="rId6"/>
    <p:sldId id="761" r:id="rId7"/>
    <p:sldId id="267" r:id="rId8"/>
    <p:sldId id="715" r:id="rId9"/>
    <p:sldId id="708" r:id="rId10"/>
    <p:sldId id="709" r:id="rId11"/>
    <p:sldId id="711" r:id="rId12"/>
    <p:sldId id="710" r:id="rId13"/>
    <p:sldId id="712" r:id="rId14"/>
    <p:sldId id="713" r:id="rId15"/>
    <p:sldId id="725" r:id="rId16"/>
    <p:sldId id="729" r:id="rId17"/>
    <p:sldId id="730" r:id="rId18"/>
    <p:sldId id="731" r:id="rId19"/>
    <p:sldId id="732" r:id="rId20"/>
    <p:sldId id="733" r:id="rId21"/>
    <p:sldId id="688" r:id="rId22"/>
    <p:sldId id="737" r:id="rId23"/>
    <p:sldId id="689" r:id="rId24"/>
    <p:sldId id="685" r:id="rId25"/>
    <p:sldId id="734" r:id="rId26"/>
    <p:sldId id="695" r:id="rId27"/>
    <p:sldId id="721" r:id="rId28"/>
    <p:sldId id="728" r:id="rId29"/>
    <p:sldId id="735" r:id="rId30"/>
    <p:sldId id="736" r:id="rId31"/>
    <p:sldId id="738" r:id="rId32"/>
    <p:sldId id="739" r:id="rId33"/>
    <p:sldId id="751" r:id="rId34"/>
    <p:sldId id="690" r:id="rId35"/>
    <p:sldId id="679" r:id="rId36"/>
    <p:sldId id="701" r:id="rId37"/>
    <p:sldId id="683" r:id="rId38"/>
    <p:sldId id="622" r:id="rId39"/>
    <p:sldId id="602" r:id="rId40"/>
    <p:sldId id="684" r:id="rId41"/>
    <p:sldId id="681" r:id="rId42"/>
    <p:sldId id="680" r:id="rId43"/>
    <p:sldId id="598" r:id="rId44"/>
    <p:sldId id="601" r:id="rId45"/>
    <p:sldId id="599" r:id="rId46"/>
    <p:sldId id="603" r:id="rId47"/>
    <p:sldId id="647" r:id="rId48"/>
    <p:sldId id="600" r:id="rId49"/>
    <p:sldId id="705" r:id="rId50"/>
    <p:sldId id="706" r:id="rId51"/>
    <p:sldId id="630" r:id="rId52"/>
    <p:sldId id="740" r:id="rId53"/>
    <p:sldId id="703" r:id="rId54"/>
    <p:sldId id="702" r:id="rId55"/>
    <p:sldId id="625" r:id="rId56"/>
    <p:sldId id="627" r:id="rId57"/>
    <p:sldId id="628" r:id="rId58"/>
    <p:sldId id="665" r:id="rId59"/>
    <p:sldId id="311" r:id="rId60"/>
    <p:sldId id="704" r:id="rId61"/>
    <p:sldId id="653" r:id="rId62"/>
    <p:sldId id="674" r:id="rId63"/>
    <p:sldId id="312" r:id="rId64"/>
    <p:sldId id="676" r:id="rId65"/>
    <p:sldId id="652" r:id="rId66"/>
    <p:sldId id="677" r:id="rId67"/>
    <p:sldId id="678" r:id="rId68"/>
    <p:sldId id="664" r:id="rId69"/>
    <p:sldId id="757" r:id="rId70"/>
    <p:sldId id="741" r:id="rId71"/>
    <p:sldId id="259" r:id="rId72"/>
    <p:sldId id="682" r:id="rId73"/>
    <p:sldId id="421" r:id="rId74"/>
    <p:sldId id="595" r:id="rId75"/>
    <p:sldId id="585" r:id="rId76"/>
    <p:sldId id="759" r:id="rId77"/>
    <p:sldId id="760" r:id="rId78"/>
    <p:sldId id="742" r:id="rId79"/>
    <p:sldId id="744" r:id="rId80"/>
    <p:sldId id="743" r:id="rId81"/>
    <p:sldId id="746" r:id="rId82"/>
    <p:sldId id="745" r:id="rId83"/>
    <p:sldId id="583" r:id="rId84"/>
    <p:sldId id="747" r:id="rId85"/>
    <p:sldId id="605" r:id="rId86"/>
    <p:sldId id="604" r:id="rId87"/>
    <p:sldId id="748" r:id="rId88"/>
    <p:sldId id="749" r:id="rId89"/>
    <p:sldId id="534" r:id="rId90"/>
    <p:sldId id="511" r:id="rId91"/>
    <p:sldId id="649" r:id="rId92"/>
    <p:sldId id="607" r:id="rId93"/>
    <p:sldId id="606" r:id="rId94"/>
    <p:sldId id="750" r:id="rId95"/>
    <p:sldId id="614" r:id="rId96"/>
    <p:sldId id="640" r:id="rId97"/>
    <p:sldId id="659" r:id="rId98"/>
    <p:sldId id="643" r:id="rId99"/>
    <p:sldId id="644" r:id="rId100"/>
    <p:sldId id="645" r:id="rId101"/>
    <p:sldId id="660" r:id="rId102"/>
    <p:sldId id="279" r:id="rId103"/>
    <p:sldId id="271" r:id="rId104"/>
    <p:sldId id="633" r:id="rId105"/>
    <p:sldId id="641" r:id="rId106"/>
    <p:sldId id="596" r:id="rId107"/>
    <p:sldId id="609" r:id="rId108"/>
    <p:sldId id="611" r:id="rId109"/>
    <p:sldId id="616" r:id="rId110"/>
    <p:sldId id="624" r:id="rId111"/>
    <p:sldId id="621" r:id="rId112"/>
    <p:sldId id="313" r:id="rId113"/>
    <p:sldId id="671" r:id="rId114"/>
    <p:sldId id="305" r:id="rId115"/>
    <p:sldId id="623" r:id="rId116"/>
    <p:sldId id="631" r:id="rId117"/>
    <p:sldId id="634" r:id="rId118"/>
    <p:sldId id="661" r:id="rId119"/>
    <p:sldId id="646" r:id="rId120"/>
    <p:sldId id="620" r:id="rId121"/>
    <p:sldId id="662" r:id="rId122"/>
    <p:sldId id="617" r:id="rId123"/>
    <p:sldId id="618" r:id="rId124"/>
    <p:sldId id="300" r:id="rId125"/>
    <p:sldId id="286" r:id="rId126"/>
    <p:sldId id="368" r:id="rId127"/>
    <p:sldId id="306" r:id="rId128"/>
    <p:sldId id="615" r:id="rId129"/>
    <p:sldId id="288" r:id="rId130"/>
    <p:sldId id="285" r:id="rId131"/>
    <p:sldId id="294" r:id="rId132"/>
    <p:sldId id="298" r:id="rId133"/>
    <p:sldId id="284" r:id="rId134"/>
    <p:sldId id="296" r:id="rId135"/>
    <p:sldId id="297" r:id="rId136"/>
    <p:sldId id="663" r:id="rId137"/>
    <p:sldId id="302" r:id="rId138"/>
    <p:sldId id="303" r:id="rId139"/>
    <p:sldId id="613" r:id="rId140"/>
    <p:sldId id="668" r:id="rId141"/>
    <p:sldId id="699" r:id="rId142"/>
    <p:sldId id="755" r:id="rId143"/>
    <p:sldId id="753" r:id="rId144"/>
    <p:sldId id="754" r:id="rId145"/>
    <p:sldId id="756" r:id="rId146"/>
    <p:sldId id="752" r:id="rId147"/>
    <p:sldId id="700" r:id="rId148"/>
    <p:sldId id="698" r:id="rId149"/>
    <p:sldId id="673" r:id="rId150"/>
    <p:sldId id="669" r:id="rId151"/>
    <p:sldId id="723" r:id="rId152"/>
    <p:sldId id="758" r:id="rId153"/>
    <p:sldId id="718" r:id="rId154"/>
    <p:sldId id="719" r:id="rId155"/>
    <p:sldId id="722" r:id="rId156"/>
    <p:sldId id="717" r:id="rId157"/>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 id="584"/>
            <p14:sldId id="697"/>
            <p14:sldId id="670"/>
          </p14:sldIdLst>
        </p14:section>
        <p14:section name="目次" id="{857E0384-3B10-485E-AF14-9328910CE2C6}">
          <p14:sldIdLst>
            <p14:sldId id="726"/>
            <p14:sldId id="761"/>
            <p14:sldId id="267"/>
            <p14:sldId id="715"/>
            <p14:sldId id="708"/>
            <p14:sldId id="709"/>
            <p14:sldId id="711"/>
            <p14:sldId id="710"/>
            <p14:sldId id="712"/>
            <p14:sldId id="713"/>
            <p14:sldId id="725"/>
          </p14:sldIdLst>
        </p14:section>
        <p14:section name="リスク洗出・課題整理" id="{FDECF7C8-8A6D-4388-8E92-2B9C07BB47EC}">
          <p14:sldIdLst>
            <p14:sldId id="729"/>
            <p14:sldId id="730"/>
            <p14:sldId id="731"/>
            <p14:sldId id="732"/>
            <p14:sldId id="733"/>
            <p14:sldId id="688"/>
            <p14:sldId id="737"/>
            <p14:sldId id="689"/>
            <p14:sldId id="685"/>
            <p14:sldId id="734"/>
            <p14:sldId id="695"/>
            <p14:sldId id="721"/>
            <p14:sldId id="728"/>
            <p14:sldId id="735"/>
            <p14:sldId id="736"/>
            <p14:sldId id="738"/>
            <p14:sldId id="739"/>
            <p14:sldId id="751"/>
            <p14:sldId id="690"/>
            <p14:sldId id="679"/>
            <p14:sldId id="701"/>
            <p14:sldId id="683"/>
            <p14:sldId id="622"/>
            <p14:sldId id="602"/>
            <p14:sldId id="684"/>
            <p14:sldId id="681"/>
            <p14:sldId id="680"/>
            <p14:sldId id="598"/>
            <p14:sldId id="601"/>
            <p14:sldId id="599"/>
            <p14:sldId id="603"/>
            <p14:sldId id="647"/>
            <p14:sldId id="600"/>
            <p14:sldId id="705"/>
            <p14:sldId id="706"/>
            <p14:sldId id="630"/>
          </p14:sldIdLst>
        </p14:section>
        <p14:section name="日本国のゴール" id="{9B01B4AA-8769-42F5-B05B-46DBA93D4093}">
          <p14:sldIdLst>
            <p14:sldId id="740"/>
            <p14:sldId id="703"/>
            <p14:sldId id="702"/>
            <p14:sldId id="625"/>
            <p14:sldId id="627"/>
            <p14:sldId id="628"/>
            <p14:sldId id="665"/>
            <p14:sldId id="311"/>
            <p14:sldId id="704"/>
            <p14:sldId id="653"/>
            <p14:sldId id="674"/>
            <p14:sldId id="312"/>
            <p14:sldId id="676"/>
            <p14:sldId id="652"/>
            <p14:sldId id="677"/>
            <p14:sldId id="678"/>
            <p14:sldId id="664"/>
          </p14:sldIdLst>
        </p14:section>
        <p14:section name="課題の解消対策" id="{D13A7451-7AE4-484A-8C69-3C5657EE0585}">
          <p14:sldIdLst>
            <p14:sldId id="757"/>
          </p14:sldIdLst>
        </p14:section>
        <p14:section name="行政業務改善" id="{8442E79C-46F8-4CFD-B559-2BA0D588BD17}">
          <p14:sldIdLst>
            <p14:sldId id="741"/>
            <p14:sldId id="259"/>
            <p14:sldId id="682"/>
            <p14:sldId id="421"/>
            <p14:sldId id="595"/>
            <p14:sldId id="585"/>
            <p14:sldId id="759"/>
            <p14:sldId id="760"/>
            <p14:sldId id="742"/>
            <p14:sldId id="744"/>
            <p14:sldId id="743"/>
            <p14:sldId id="746"/>
            <p14:sldId id="745"/>
            <p14:sldId id="583"/>
            <p14:sldId id="747"/>
            <p14:sldId id="605"/>
            <p14:sldId id="604"/>
          </p14:sldIdLst>
        </p14:section>
        <p14:section name="政府のサービス：人材開発" id="{563D8229-36FA-47B0-BC35-F224EB94348D}">
          <p14:sldIdLst>
            <p14:sldId id="748"/>
            <p14:sldId id="749"/>
            <p14:sldId id="534"/>
            <p14:sldId id="511"/>
          </p14:sldIdLst>
        </p14:section>
        <p14:section name="政府のサービス：健康・安全" id="{5B74B282-F1F5-49AD-8B68-2E631B736B79}">
          <p14:sldIdLst>
            <p14:sldId id="649"/>
          </p14:sldIdLst>
        </p14:section>
        <p14:section name="政府のサービス：経済" id="{1EE72E09-DBC7-47EB-A0C5-DE4E57AA46A2}">
          <p14:sldIdLst>
            <p14:sldId id="607"/>
            <p14:sldId id="606"/>
          </p14:sldIdLst>
        </p14:section>
        <p14:section name="政府のサービス：SDGｓ" id="{BEF69301-4C5A-4F0A-B41C-6569C701405B}">
          <p14:sldIdLst>
            <p14:sldId id="750"/>
            <p14:sldId id="614"/>
            <p14:sldId id="640"/>
          </p14:sldIdLst>
        </p14:section>
        <p14:section name="社内チームワークとコスト精算" id="{0303DD33-FC07-4C67-8FBD-C55B17EBF7FE}">
          <p14:sldIdLst>
            <p14:sldId id="659"/>
            <p14:sldId id="643"/>
            <p14:sldId id="644"/>
            <p14:sldId id="645"/>
          </p14:sldIdLst>
        </p14:section>
        <p14:section name="人事管理" id="{B484A0D6-6FE3-41FE-8622-A604DDF0D43B}">
          <p14:sldIdLst>
            <p14:sldId id="660"/>
            <p14:sldId id="279"/>
            <p14:sldId id="271"/>
            <p14:sldId id="633"/>
            <p14:sldId id="641"/>
            <p14:sldId id="596"/>
            <p14:sldId id="609"/>
            <p14:sldId id="611"/>
            <p14:sldId id="616"/>
            <p14:sldId id="624"/>
            <p14:sldId id="621"/>
            <p14:sldId id="313"/>
            <p14:sldId id="671"/>
            <p14:sldId id="305"/>
            <p14:sldId id="623"/>
            <p14:sldId id="631"/>
            <p14:sldId id="634"/>
          </p14:sldIdLst>
        </p14:section>
        <p14:section name="セキュリティ対策" id="{FD44000E-2378-4FC8-91E1-5C238003C214}">
          <p14:sldIdLst>
            <p14:sldId id="661"/>
            <p14:sldId id="646"/>
            <p14:sldId id="620"/>
          </p14:sldIdLst>
        </p14:section>
        <p14:section name="社内イベント" id="{49218D8C-2C59-40CF-A6E4-D7E0090D2AAB}">
          <p14:sldIdLst>
            <p14:sldId id="662"/>
            <p14:sldId id="617"/>
            <p14:sldId id="618"/>
            <p14:sldId id="300"/>
            <p14:sldId id="286"/>
            <p14:sldId id="368"/>
            <p14:sldId id="306"/>
            <p14:sldId id="615"/>
            <p14:sldId id="288"/>
            <p14:sldId id="285"/>
            <p14:sldId id="294"/>
            <p14:sldId id="298"/>
            <p14:sldId id="284"/>
            <p14:sldId id="296"/>
            <p14:sldId id="297"/>
          </p14:sldIdLst>
        </p14:section>
        <p14:section name="会社プレゼン" id="{407E76A8-E167-49CE-94C1-8F7334C3359A}">
          <p14:sldIdLst>
            <p14:sldId id="663"/>
            <p14:sldId id="302"/>
            <p14:sldId id="303"/>
            <p14:sldId id="613"/>
          </p14:sldIdLst>
        </p14:section>
        <p14:section name="付録" id="{AA2E9FAD-3D51-4F5C-B3E7-CA264B4AF19C}">
          <p14:sldIdLst>
            <p14:sldId id="668"/>
            <p14:sldId id="699"/>
            <p14:sldId id="755"/>
            <p14:sldId id="753"/>
            <p14:sldId id="754"/>
            <p14:sldId id="756"/>
            <p14:sldId id="752"/>
            <p14:sldId id="700"/>
            <p14:sldId id="698"/>
            <p14:sldId id="673"/>
            <p14:sldId id="669"/>
            <p14:sldId id="723"/>
            <p14:sldId id="758"/>
            <p14:sldId id="718"/>
            <p14:sldId id="719"/>
            <p14:sldId id="722"/>
            <p14:sldId id="717"/>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52" autoAdjust="0"/>
    <p:restoredTop sz="63033" autoAdjust="0"/>
  </p:normalViewPr>
  <p:slideViewPr>
    <p:cSldViewPr snapToGrid="0">
      <p:cViewPr varScale="1">
        <p:scale>
          <a:sx n="52" d="100"/>
          <a:sy n="52" d="100"/>
        </p:scale>
        <p:origin x="1866" y="72"/>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docChgLst>
    <pc:chgData name="Japan Sun Shubin" userId="90e3a638bb69b60f" providerId="LiveId" clId="{7C8623E0-A6C6-492A-9326-CD9BCF415888}"/>
    <pc:docChg chg="undo custSel addSld delSld modSld sldOrd addSection delSection modSection">
      <pc:chgData name="Japan Sun Shubin" userId="90e3a638bb69b60f" providerId="LiveId" clId="{7C8623E0-A6C6-492A-9326-CD9BCF415888}" dt="2022-03-22T04:38:18.966" v="5802" actId="20577"/>
      <pc:docMkLst>
        <pc:docMk/>
      </pc:docMkLst>
      <pc:sldChg chg="addSp delSp modSp mod modNotesTx">
        <pc:chgData name="Japan Sun Shubin" userId="90e3a638bb69b60f" providerId="LiveId" clId="{7C8623E0-A6C6-492A-9326-CD9BCF415888}" dt="2022-03-15T08:56:46.239" v="2622" actId="20577"/>
        <pc:sldMkLst>
          <pc:docMk/>
          <pc:sldMk cId="2717961942" sldId="259"/>
        </pc:sldMkLst>
        <pc:spChg chg="mod">
          <ac:chgData name="Japan Sun Shubin" userId="90e3a638bb69b60f" providerId="LiveId" clId="{7C8623E0-A6C6-492A-9326-CD9BCF415888}" dt="2022-03-13T06:55:34.193" v="841" actId="20577"/>
          <ac:spMkLst>
            <pc:docMk/>
            <pc:sldMk cId="2717961942" sldId="259"/>
            <ac:spMk id="30" creationId="{190A8A65-3DB3-4622-A142-B600EE39E2C9}"/>
          </ac:spMkLst>
        </pc:spChg>
        <pc:spChg chg="mod">
          <ac:chgData name="Japan Sun Shubin" userId="90e3a638bb69b60f" providerId="LiveId" clId="{7C8623E0-A6C6-492A-9326-CD9BCF415888}" dt="2022-03-13T06:55:29.043" v="835" actId="20577"/>
          <ac:spMkLst>
            <pc:docMk/>
            <pc:sldMk cId="2717961942" sldId="259"/>
            <ac:spMk id="50" creationId="{92A4BB1F-B234-4388-907C-8D4E67D62E15}"/>
          </ac:spMkLst>
        </pc:spChg>
        <pc:spChg chg="del mod">
          <ac:chgData name="Japan Sun Shubin" userId="90e3a638bb69b60f" providerId="LiveId" clId="{7C8623E0-A6C6-492A-9326-CD9BCF415888}" dt="2022-03-13T06:55:14.153" v="819" actId="478"/>
          <ac:spMkLst>
            <pc:docMk/>
            <pc:sldMk cId="2717961942" sldId="259"/>
            <ac:spMk id="60" creationId="{AAE5913E-E9CA-4E98-936E-74572886014A}"/>
          </ac:spMkLst>
        </pc:spChg>
        <pc:spChg chg="add mod">
          <ac:chgData name="Japan Sun Shubin" userId="90e3a638bb69b60f" providerId="LiveId" clId="{7C8623E0-A6C6-492A-9326-CD9BCF415888}" dt="2022-03-15T08:56:46.239" v="2622" actId="20577"/>
          <ac:spMkLst>
            <pc:docMk/>
            <pc:sldMk cId="2717961942" sldId="259"/>
            <ac:spMk id="63" creationId="{9C3ABAD4-CC85-4CD7-BDCF-7DB5333B09FE}"/>
          </ac:spMkLst>
        </pc:spChg>
        <pc:spChg chg="mod">
          <ac:chgData name="Japan Sun Shubin" userId="90e3a638bb69b60f" providerId="LiveId" clId="{7C8623E0-A6C6-492A-9326-CD9BCF415888}" dt="2022-03-13T06:56:02.824" v="842" actId="6549"/>
          <ac:spMkLst>
            <pc:docMk/>
            <pc:sldMk cId="2717961942" sldId="259"/>
            <ac:spMk id="64" creationId="{45D12CF2-0CD7-4AF1-92E2-DA0B0E61D6BF}"/>
          </ac:spMkLst>
        </pc:spChg>
        <pc:spChg chg="mod">
          <ac:chgData name="Japan Sun Shubin" userId="90e3a638bb69b60f" providerId="LiveId" clId="{7C8623E0-A6C6-492A-9326-CD9BCF415888}" dt="2022-03-13T06:55:18.962" v="824" actId="20577"/>
          <ac:spMkLst>
            <pc:docMk/>
            <pc:sldMk cId="2717961942" sldId="259"/>
            <ac:spMk id="68" creationId="{FD4E1B2B-8F3C-4E29-AF4C-DB02530338DD}"/>
          </ac:spMkLst>
        </pc:spChg>
        <pc:spChg chg="mod">
          <ac:chgData name="Japan Sun Shubin" userId="90e3a638bb69b60f" providerId="LiveId" clId="{7C8623E0-A6C6-492A-9326-CD9BCF415888}" dt="2022-03-13T06:55:11.860" v="818" actId="20577"/>
          <ac:spMkLst>
            <pc:docMk/>
            <pc:sldMk cId="2717961942" sldId="259"/>
            <ac:spMk id="70" creationId="{82D58665-B0C3-429E-B201-6B9D8E57D58B}"/>
          </ac:spMkLst>
        </pc:spChg>
        <pc:spChg chg="mod">
          <ac:chgData name="Japan Sun Shubin" userId="90e3a638bb69b60f" providerId="LiveId" clId="{7C8623E0-A6C6-492A-9326-CD9BCF415888}" dt="2022-03-13T06:56:04.925" v="843" actId="6549"/>
          <ac:spMkLst>
            <pc:docMk/>
            <pc:sldMk cId="2717961942" sldId="259"/>
            <ac:spMk id="72" creationId="{D6CCD600-2C00-48F4-B626-161F7D855123}"/>
          </ac:spMkLst>
        </pc:spChg>
        <pc:spChg chg="mod">
          <ac:chgData name="Japan Sun Shubin" userId="90e3a638bb69b60f" providerId="LiveId" clId="{7C8623E0-A6C6-492A-9326-CD9BCF415888}" dt="2022-03-13T06:56:07.741" v="844" actId="6549"/>
          <ac:spMkLst>
            <pc:docMk/>
            <pc:sldMk cId="2717961942" sldId="259"/>
            <ac:spMk id="75" creationId="{95EEEC9C-7464-4633-8C3D-04513475D7A2}"/>
          </ac:spMkLst>
        </pc:spChg>
        <pc:spChg chg="mod">
          <ac:chgData name="Japan Sun Shubin" userId="90e3a638bb69b60f" providerId="LiveId" clId="{7C8623E0-A6C6-492A-9326-CD9BCF415888}" dt="2022-03-13T06:55:23.934" v="829" actId="20577"/>
          <ac:spMkLst>
            <pc:docMk/>
            <pc:sldMk cId="2717961942" sldId="259"/>
            <ac:spMk id="83" creationId="{0125C318-3EFE-455A-9ADA-DAC9DEF7BA82}"/>
          </ac:spMkLst>
        </pc:spChg>
        <pc:spChg chg="mod">
          <ac:chgData name="Japan Sun Shubin" userId="90e3a638bb69b60f" providerId="LiveId" clId="{7C8623E0-A6C6-492A-9326-CD9BCF415888}" dt="2022-03-15T08:55:44.637" v="2592" actId="1076"/>
          <ac:spMkLst>
            <pc:docMk/>
            <pc:sldMk cId="2717961942" sldId="259"/>
            <ac:spMk id="96" creationId="{C186166C-7DE7-43A6-910C-0574A0C7AC5B}"/>
          </ac:spMkLst>
        </pc:spChg>
        <pc:cxnChg chg="add mod">
          <ac:chgData name="Japan Sun Shubin" userId="90e3a638bb69b60f" providerId="LiveId" clId="{7C8623E0-A6C6-492A-9326-CD9BCF415888}" dt="2022-03-15T08:56:32.713" v="2600" actId="14100"/>
          <ac:cxnSpMkLst>
            <pc:docMk/>
            <pc:sldMk cId="2717961942" sldId="259"/>
            <ac:cxnSpMk id="81" creationId="{E5CD8804-6053-478F-8776-E9DB4880A51E}"/>
          </ac:cxnSpMkLst>
        </pc:cxnChg>
        <pc:cxnChg chg="mod">
          <ac:chgData name="Japan Sun Shubin" userId="90e3a638bb69b60f" providerId="LiveId" clId="{7C8623E0-A6C6-492A-9326-CD9BCF415888}" dt="2022-03-15T08:55:51.659" v="2593" actId="14100"/>
          <ac:cxnSpMkLst>
            <pc:docMk/>
            <pc:sldMk cId="2717961942" sldId="259"/>
            <ac:cxnSpMk id="99" creationId="{FC5E7A06-5DF3-4F24-BCA4-9BFF15A7C67D}"/>
          </ac:cxnSpMkLst>
        </pc:cxnChg>
      </pc:sldChg>
      <pc:sldChg chg="modSp mod ord">
        <pc:chgData name="Japan Sun Shubin" userId="90e3a638bb69b60f" providerId="LiveId" clId="{7C8623E0-A6C6-492A-9326-CD9BCF415888}" dt="2022-03-18T05:38:49.189" v="5146"/>
        <pc:sldMkLst>
          <pc:docMk/>
          <pc:sldMk cId="2984660392" sldId="267"/>
        </pc:sldMkLst>
        <pc:spChg chg="mod">
          <ac:chgData name="Japan Sun Shubin" userId="90e3a638bb69b60f" providerId="LiveId" clId="{7C8623E0-A6C6-492A-9326-CD9BCF415888}" dt="2022-03-17T09:55:24.022" v="5043" actId="20577"/>
          <ac:spMkLst>
            <pc:docMk/>
            <pc:sldMk cId="2984660392" sldId="267"/>
            <ac:spMk id="5" creationId="{B6BCBD67-BB9B-4088-99C6-949CB7352F33}"/>
          </ac:spMkLst>
        </pc:spChg>
        <pc:spChg chg="mod">
          <ac:chgData name="Japan Sun Shubin" userId="90e3a638bb69b60f" providerId="LiveId" clId="{7C8623E0-A6C6-492A-9326-CD9BCF415888}" dt="2022-03-18T05:38:49.189" v="5146"/>
          <ac:spMkLst>
            <pc:docMk/>
            <pc:sldMk cId="2984660392" sldId="267"/>
            <ac:spMk id="9" creationId="{B6F50BBF-DBE8-4F0A-B6A4-560DC3E7DBD2}"/>
          </ac:spMkLst>
        </pc:spChg>
      </pc:sldChg>
      <pc:sldChg chg="modSp mod">
        <pc:chgData name="Japan Sun Shubin" userId="90e3a638bb69b60f" providerId="LiveId" clId="{7C8623E0-A6C6-492A-9326-CD9BCF415888}" dt="2022-03-13T09:30:53.778" v="2488" actId="20577"/>
        <pc:sldMkLst>
          <pc:docMk/>
          <pc:sldMk cId="1525267271" sldId="271"/>
        </pc:sldMkLst>
        <pc:spChg chg="mod">
          <ac:chgData name="Japan Sun Shubin" userId="90e3a638bb69b60f" providerId="LiveId" clId="{7C8623E0-A6C6-492A-9326-CD9BCF415888}" dt="2022-03-13T09:30:53.778" v="2488" actId="20577"/>
          <ac:spMkLst>
            <pc:docMk/>
            <pc:sldMk cId="1525267271" sldId="271"/>
            <ac:spMk id="4" creationId="{CDD689BE-E37F-43E0-9387-FEE56F59BBFE}"/>
          </ac:spMkLst>
        </pc:spChg>
      </pc:sldChg>
      <pc:sldChg chg="modSp mod">
        <pc:chgData name="Japan Sun Shubin" userId="90e3a638bb69b60f" providerId="LiveId" clId="{7C8623E0-A6C6-492A-9326-CD9BCF415888}" dt="2022-03-13T08:04:02.155" v="1967" actId="1076"/>
        <pc:sldMkLst>
          <pc:docMk/>
          <pc:sldMk cId="7925648" sldId="311"/>
        </pc:sldMkLst>
        <pc:spChg chg="mod">
          <ac:chgData name="Japan Sun Shubin" userId="90e3a638bb69b60f" providerId="LiveId" clId="{7C8623E0-A6C6-492A-9326-CD9BCF415888}" dt="2022-03-13T08:04:02.155" v="1967" actId="1076"/>
          <ac:spMkLst>
            <pc:docMk/>
            <pc:sldMk cId="7925648" sldId="311"/>
            <ac:spMk id="6" creationId="{9AE263CB-8760-4BD3-A98C-E0EB2C19CA5C}"/>
          </ac:spMkLst>
        </pc:spChg>
      </pc:sldChg>
      <pc:sldChg chg="addSp delSp modSp mod modNotesTx">
        <pc:chgData name="Japan Sun Shubin" userId="90e3a638bb69b60f" providerId="LiveId" clId="{7C8623E0-A6C6-492A-9326-CD9BCF415888}" dt="2022-03-13T07:45:07.897" v="1740" actId="20577"/>
        <pc:sldMkLst>
          <pc:docMk/>
          <pc:sldMk cId="2255982994" sldId="421"/>
        </pc:sldMkLst>
        <pc:spChg chg="mod">
          <ac:chgData name="Japan Sun Shubin" userId="90e3a638bb69b60f" providerId="LiveId" clId="{7C8623E0-A6C6-492A-9326-CD9BCF415888}" dt="2022-03-13T07:37:47.973" v="1565" actId="20577"/>
          <ac:spMkLst>
            <pc:docMk/>
            <pc:sldMk cId="2255982994" sldId="421"/>
            <ac:spMk id="5" creationId="{1200E6D4-C0A4-438B-8270-C58600D7E047}"/>
          </ac:spMkLst>
        </pc:spChg>
        <pc:spChg chg="mod">
          <ac:chgData name="Japan Sun Shubin" userId="90e3a638bb69b60f" providerId="LiveId" clId="{7C8623E0-A6C6-492A-9326-CD9BCF415888}" dt="2022-03-13T07:36:11.169" v="1489" actId="6549"/>
          <ac:spMkLst>
            <pc:docMk/>
            <pc:sldMk cId="2255982994" sldId="421"/>
            <ac:spMk id="9" creationId="{56413B95-9000-45FF-8815-58EB0AA03402}"/>
          </ac:spMkLst>
        </pc:spChg>
        <pc:spChg chg="mod">
          <ac:chgData name="Japan Sun Shubin" userId="90e3a638bb69b60f" providerId="LiveId" clId="{7C8623E0-A6C6-492A-9326-CD9BCF415888}" dt="2022-03-13T07:38:47.759" v="1601" actId="20577"/>
          <ac:spMkLst>
            <pc:docMk/>
            <pc:sldMk cId="2255982994" sldId="421"/>
            <ac:spMk id="14" creationId="{5D374117-60D5-4017-80FF-5664E4F95B19}"/>
          </ac:spMkLst>
        </pc:spChg>
        <pc:spChg chg="mod">
          <ac:chgData name="Japan Sun Shubin" userId="90e3a638bb69b60f" providerId="LiveId" clId="{7C8623E0-A6C6-492A-9326-CD9BCF415888}" dt="2022-03-13T07:44:11.399" v="1701" actId="1076"/>
          <ac:spMkLst>
            <pc:docMk/>
            <pc:sldMk cId="2255982994" sldId="421"/>
            <ac:spMk id="15" creationId="{CF9DDBD0-C1C5-43D4-9EA3-23D825C0F161}"/>
          </ac:spMkLst>
        </pc:spChg>
        <pc:spChg chg="add del">
          <ac:chgData name="Japan Sun Shubin" userId="90e3a638bb69b60f" providerId="LiveId" clId="{7C8623E0-A6C6-492A-9326-CD9BCF415888}" dt="2022-03-13T07:43:38.529" v="1695" actId="478"/>
          <ac:spMkLst>
            <pc:docMk/>
            <pc:sldMk cId="2255982994" sldId="421"/>
            <ac:spMk id="20" creationId="{0A247621-2A03-4550-ADEA-7D652BF9BE4C}"/>
          </ac:spMkLst>
        </pc:spChg>
        <pc:spChg chg="mod">
          <ac:chgData name="Japan Sun Shubin" userId="90e3a638bb69b60f" providerId="LiveId" clId="{7C8623E0-A6C6-492A-9326-CD9BCF415888}" dt="2022-03-13T07:44:06.340" v="1700" actId="1076"/>
          <ac:spMkLst>
            <pc:docMk/>
            <pc:sldMk cId="2255982994" sldId="421"/>
            <ac:spMk id="26" creationId="{BA4A1E78-A2A8-47F1-85D5-03270FAA96BB}"/>
          </ac:spMkLst>
        </pc:spChg>
        <pc:spChg chg="mod">
          <ac:chgData name="Japan Sun Shubin" userId="90e3a638bb69b60f" providerId="LiveId" clId="{7C8623E0-A6C6-492A-9326-CD9BCF415888}" dt="2022-03-13T07:44:18.269" v="1702" actId="1076"/>
          <ac:spMkLst>
            <pc:docMk/>
            <pc:sldMk cId="2255982994" sldId="421"/>
            <ac:spMk id="33" creationId="{790E2782-9D7A-469E-BEE1-359D216AD1F1}"/>
          </ac:spMkLst>
        </pc:spChg>
        <pc:spChg chg="del">
          <ac:chgData name="Japan Sun Shubin" userId="90e3a638bb69b60f" providerId="LiveId" clId="{7C8623E0-A6C6-492A-9326-CD9BCF415888}" dt="2022-03-13T07:35:54.208" v="1484" actId="478"/>
          <ac:spMkLst>
            <pc:docMk/>
            <pc:sldMk cId="2255982994" sldId="421"/>
            <ac:spMk id="41" creationId="{12AD1554-9108-4AC6-9DC7-AF4853D6D5AB}"/>
          </ac:spMkLst>
        </pc:spChg>
        <pc:spChg chg="del">
          <ac:chgData name="Japan Sun Shubin" userId="90e3a638bb69b60f" providerId="LiveId" clId="{7C8623E0-A6C6-492A-9326-CD9BCF415888}" dt="2022-03-13T07:43:29.749" v="1693" actId="478"/>
          <ac:spMkLst>
            <pc:docMk/>
            <pc:sldMk cId="2255982994" sldId="421"/>
            <ac:spMk id="55" creationId="{DAA09371-4108-4967-8DBE-A127F3E2E10C}"/>
          </ac:spMkLst>
        </pc:spChg>
        <pc:spChg chg="mod">
          <ac:chgData name="Japan Sun Shubin" userId="90e3a638bb69b60f" providerId="LiveId" clId="{7C8623E0-A6C6-492A-9326-CD9BCF415888}" dt="2022-03-13T07:37:54.312" v="1566" actId="1076"/>
          <ac:spMkLst>
            <pc:docMk/>
            <pc:sldMk cId="2255982994" sldId="421"/>
            <ac:spMk id="63" creationId="{7FF20344-291E-406A-B3CD-CEC837BEECC8}"/>
          </ac:spMkLst>
        </pc:spChg>
        <pc:spChg chg="add del mod">
          <ac:chgData name="Japan Sun Shubin" userId="90e3a638bb69b60f" providerId="LiveId" clId="{7C8623E0-A6C6-492A-9326-CD9BCF415888}" dt="2022-03-13T07:40:30.089" v="1621" actId="1076"/>
          <ac:spMkLst>
            <pc:docMk/>
            <pc:sldMk cId="2255982994" sldId="421"/>
            <ac:spMk id="64" creationId="{E1E8DC19-F2D2-47D4-BE4D-CCDCAE5A4D53}"/>
          </ac:spMkLst>
        </pc:spChg>
        <pc:spChg chg="del mod">
          <ac:chgData name="Japan Sun Shubin" userId="90e3a638bb69b60f" providerId="LiveId" clId="{7C8623E0-A6C6-492A-9326-CD9BCF415888}" dt="2022-03-13T07:40:18.630" v="1618" actId="478"/>
          <ac:spMkLst>
            <pc:docMk/>
            <pc:sldMk cId="2255982994" sldId="421"/>
            <ac:spMk id="69" creationId="{033D9099-8FE9-4FCA-9874-92A0865785E3}"/>
          </ac:spMkLst>
        </pc:spChg>
        <pc:spChg chg="mod">
          <ac:chgData name="Japan Sun Shubin" userId="90e3a638bb69b60f" providerId="LiveId" clId="{7C8623E0-A6C6-492A-9326-CD9BCF415888}" dt="2022-03-13T07:42:41.170" v="1654" actId="1038"/>
          <ac:spMkLst>
            <pc:docMk/>
            <pc:sldMk cId="2255982994" sldId="421"/>
            <ac:spMk id="72" creationId="{E002254B-5D66-448F-9FB2-98F51907CA5B}"/>
          </ac:spMkLst>
        </pc:spChg>
        <pc:spChg chg="mod">
          <ac:chgData name="Japan Sun Shubin" userId="90e3a638bb69b60f" providerId="LiveId" clId="{7C8623E0-A6C6-492A-9326-CD9BCF415888}" dt="2022-03-13T07:42:47.785" v="1667" actId="1038"/>
          <ac:spMkLst>
            <pc:docMk/>
            <pc:sldMk cId="2255982994" sldId="421"/>
            <ac:spMk id="118" creationId="{293ED503-5A85-47A1-9D1C-07042414D115}"/>
          </ac:spMkLst>
        </pc:spChg>
        <pc:spChg chg="mod">
          <ac:chgData name="Japan Sun Shubin" userId="90e3a638bb69b60f" providerId="LiveId" clId="{7C8623E0-A6C6-492A-9326-CD9BCF415888}" dt="2022-03-13T07:42:55.472" v="1688" actId="1038"/>
          <ac:spMkLst>
            <pc:docMk/>
            <pc:sldMk cId="2255982994" sldId="421"/>
            <ac:spMk id="157" creationId="{46034C0C-2ED8-4D53-BAA7-9D7BF45599BC}"/>
          </ac:spMkLst>
        </pc:spChg>
        <pc:cxnChg chg="mod ord">
          <ac:chgData name="Japan Sun Shubin" userId="90e3a638bb69b60f" providerId="LiveId" clId="{7C8623E0-A6C6-492A-9326-CD9BCF415888}" dt="2022-03-13T07:44:45.220" v="1704" actId="166"/>
          <ac:cxnSpMkLst>
            <pc:docMk/>
            <pc:sldMk cId="2255982994" sldId="421"/>
            <ac:cxnSpMk id="17" creationId="{016ECC0C-9017-418D-BC5D-177F2B39904E}"/>
          </ac:cxnSpMkLst>
        </pc:cxnChg>
        <pc:cxnChg chg="mod ord">
          <ac:chgData name="Japan Sun Shubin" userId="90e3a638bb69b60f" providerId="LiveId" clId="{7C8623E0-A6C6-492A-9326-CD9BCF415888}" dt="2022-03-13T07:44:50.910" v="1705" actId="166"/>
          <ac:cxnSpMkLst>
            <pc:docMk/>
            <pc:sldMk cId="2255982994" sldId="421"/>
            <ac:cxnSpMk id="29" creationId="{A44ED81E-F892-4A10-92A0-9D85CAD3FBBE}"/>
          </ac:cxnSpMkLst>
        </pc:cxnChg>
        <pc:cxnChg chg="mod">
          <ac:chgData name="Japan Sun Shubin" userId="90e3a638bb69b60f" providerId="LiveId" clId="{7C8623E0-A6C6-492A-9326-CD9BCF415888}" dt="2022-03-13T07:44:18.269" v="1702" actId="1076"/>
          <ac:cxnSpMkLst>
            <pc:docMk/>
            <pc:sldMk cId="2255982994" sldId="421"/>
            <ac:cxnSpMk id="40" creationId="{8583CF7D-9C8D-420F-B752-6D454C4609AD}"/>
          </ac:cxnSpMkLst>
        </pc:cxnChg>
        <pc:cxnChg chg="mod">
          <ac:chgData name="Japan Sun Shubin" userId="90e3a638bb69b60f" providerId="LiveId" clId="{7C8623E0-A6C6-492A-9326-CD9BCF415888}" dt="2022-03-13T07:44:18.269" v="1702" actId="1076"/>
          <ac:cxnSpMkLst>
            <pc:docMk/>
            <pc:sldMk cId="2255982994" sldId="421"/>
            <ac:cxnSpMk id="43" creationId="{A4D9A228-8B79-4919-906F-6ABC9D4767AF}"/>
          </ac:cxnSpMkLst>
        </pc:cxnChg>
        <pc:cxnChg chg="mod">
          <ac:chgData name="Japan Sun Shubin" userId="90e3a638bb69b60f" providerId="LiveId" clId="{7C8623E0-A6C6-492A-9326-CD9BCF415888}" dt="2022-03-13T07:42:55.472" v="1688" actId="1038"/>
          <ac:cxnSpMkLst>
            <pc:docMk/>
            <pc:sldMk cId="2255982994" sldId="421"/>
            <ac:cxnSpMk id="51" creationId="{0A3A54FE-629D-4CC7-9540-FC89599CC25E}"/>
          </ac:cxnSpMkLst>
        </pc:cxnChg>
        <pc:cxnChg chg="mod ord">
          <ac:chgData name="Japan Sun Shubin" userId="90e3a638bb69b60f" providerId="LiveId" clId="{7C8623E0-A6C6-492A-9326-CD9BCF415888}" dt="2022-03-13T07:44:38.907" v="1703" actId="166"/>
          <ac:cxnSpMkLst>
            <pc:docMk/>
            <pc:sldMk cId="2255982994" sldId="421"/>
            <ac:cxnSpMk id="54" creationId="{4124E61D-38AF-4F1D-8F5C-863465225723}"/>
          </ac:cxnSpMkLst>
        </pc:cxnChg>
        <pc:cxnChg chg="add del mod">
          <ac:chgData name="Japan Sun Shubin" userId="90e3a638bb69b60f" providerId="LiveId" clId="{7C8623E0-A6C6-492A-9326-CD9BCF415888}" dt="2022-03-13T07:41:34.532" v="1626" actId="478"/>
          <ac:cxnSpMkLst>
            <pc:docMk/>
            <pc:sldMk cId="2255982994" sldId="421"/>
            <ac:cxnSpMk id="59" creationId="{FC4E32BA-971F-4A33-9C28-E8EA9079B908}"/>
          </ac:cxnSpMkLst>
        </pc:cxnChg>
        <pc:cxnChg chg="mod">
          <ac:chgData name="Japan Sun Shubin" userId="90e3a638bb69b60f" providerId="LiveId" clId="{7C8623E0-A6C6-492A-9326-CD9BCF415888}" dt="2022-03-13T07:42:47.785" v="1667" actId="1038"/>
          <ac:cxnSpMkLst>
            <pc:docMk/>
            <pc:sldMk cId="2255982994" sldId="421"/>
            <ac:cxnSpMk id="65" creationId="{53C05C3C-0B8F-4178-8CFF-3FA425E9E7FB}"/>
          </ac:cxnSpMkLst>
        </pc:cxnChg>
        <pc:cxnChg chg="add del mod">
          <ac:chgData name="Japan Sun Shubin" userId="90e3a638bb69b60f" providerId="LiveId" clId="{7C8623E0-A6C6-492A-9326-CD9BCF415888}" dt="2022-03-13T07:42:55.472" v="1688" actId="1038"/>
          <ac:cxnSpMkLst>
            <pc:docMk/>
            <pc:sldMk cId="2255982994" sldId="421"/>
            <ac:cxnSpMk id="70" creationId="{615AFCA8-94D7-4B65-8BCD-84C442C64FE3}"/>
          </ac:cxnSpMkLst>
        </pc:cxnChg>
        <pc:cxnChg chg="add del mod ord">
          <ac:chgData name="Japan Sun Shubin" userId="90e3a638bb69b60f" providerId="LiveId" clId="{7C8623E0-A6C6-492A-9326-CD9BCF415888}" dt="2022-03-13T07:43:00.656" v="1689" actId="14100"/>
          <ac:cxnSpMkLst>
            <pc:docMk/>
            <pc:sldMk cId="2255982994" sldId="421"/>
            <ac:cxnSpMk id="76" creationId="{C109DD58-1CDA-48D3-956A-4C1D3CD0F3FE}"/>
          </ac:cxnSpMkLst>
        </pc:cxnChg>
        <pc:cxnChg chg="del mod">
          <ac:chgData name="Japan Sun Shubin" userId="90e3a638bb69b60f" providerId="LiveId" clId="{7C8623E0-A6C6-492A-9326-CD9BCF415888}" dt="2022-03-13T07:43:31.879" v="1694" actId="478"/>
          <ac:cxnSpMkLst>
            <pc:docMk/>
            <pc:sldMk cId="2255982994" sldId="421"/>
            <ac:cxnSpMk id="96" creationId="{560AAC29-F3FE-4772-A0BE-C989A9B1B0C0}"/>
          </ac:cxnSpMkLst>
        </pc:cxnChg>
        <pc:cxnChg chg="mod">
          <ac:chgData name="Japan Sun Shubin" userId="90e3a638bb69b60f" providerId="LiveId" clId="{7C8623E0-A6C6-492A-9326-CD9BCF415888}" dt="2022-03-13T07:42:47.785" v="1667" actId="1038"/>
          <ac:cxnSpMkLst>
            <pc:docMk/>
            <pc:sldMk cId="2255982994" sldId="421"/>
            <ac:cxnSpMk id="122" creationId="{06C1F1CE-2954-4796-94C7-52CB7C6E2FD5}"/>
          </ac:cxnSpMkLst>
        </pc:cxnChg>
        <pc:cxnChg chg="mod">
          <ac:chgData name="Japan Sun Shubin" userId="90e3a638bb69b60f" providerId="LiveId" clId="{7C8623E0-A6C6-492A-9326-CD9BCF415888}" dt="2022-03-13T07:42:55.472" v="1688" actId="1038"/>
          <ac:cxnSpMkLst>
            <pc:docMk/>
            <pc:sldMk cId="2255982994" sldId="421"/>
            <ac:cxnSpMk id="125" creationId="{E8A57DBA-8137-4C3E-B7F9-26A70D9845E9}"/>
          </ac:cxnSpMkLst>
        </pc:cxnChg>
        <pc:cxnChg chg="mod">
          <ac:chgData name="Japan Sun Shubin" userId="90e3a638bb69b60f" providerId="LiveId" clId="{7C8623E0-A6C6-492A-9326-CD9BCF415888}" dt="2022-03-13T07:42:55.472" v="1688" actId="1038"/>
          <ac:cxnSpMkLst>
            <pc:docMk/>
            <pc:sldMk cId="2255982994" sldId="421"/>
            <ac:cxnSpMk id="159" creationId="{FC4E95C5-9085-4AAA-A092-BB6276984236}"/>
          </ac:cxnSpMkLst>
        </pc:cxnChg>
      </pc:sldChg>
      <pc:sldChg chg="add">
        <pc:chgData name="Japan Sun Shubin" userId="90e3a638bb69b60f" providerId="LiveId" clId="{7C8623E0-A6C6-492A-9326-CD9BCF415888}" dt="2022-03-18T07:06:27.374" v="5224"/>
        <pc:sldMkLst>
          <pc:docMk/>
          <pc:sldMk cId="3668192520" sldId="511"/>
        </pc:sldMkLst>
      </pc:sldChg>
      <pc:sldChg chg="modSp add mod ord chgLayout">
        <pc:chgData name="Japan Sun Shubin" userId="90e3a638bb69b60f" providerId="LiveId" clId="{7C8623E0-A6C6-492A-9326-CD9BCF415888}" dt="2022-03-18T07:08:11.273" v="5227" actId="700"/>
        <pc:sldMkLst>
          <pc:docMk/>
          <pc:sldMk cId="2242801711" sldId="534"/>
        </pc:sldMkLst>
        <pc:spChg chg="mod ord">
          <ac:chgData name="Japan Sun Shubin" userId="90e3a638bb69b60f" providerId="LiveId" clId="{7C8623E0-A6C6-492A-9326-CD9BCF415888}" dt="2022-03-18T07:08:11.273" v="5227" actId="700"/>
          <ac:spMkLst>
            <pc:docMk/>
            <pc:sldMk cId="2242801711" sldId="534"/>
            <ac:spMk id="14" creationId="{40507990-E7CE-48AE-AC9C-50191265379E}"/>
          </ac:spMkLst>
        </pc:spChg>
        <pc:spChg chg="ord">
          <ac:chgData name="Japan Sun Shubin" userId="90e3a638bb69b60f" providerId="LiveId" clId="{7C8623E0-A6C6-492A-9326-CD9BCF415888}" dt="2022-03-18T07:05:21.871" v="5223" actId="167"/>
          <ac:spMkLst>
            <pc:docMk/>
            <pc:sldMk cId="2242801711" sldId="534"/>
            <ac:spMk id="28" creationId="{45D7BC0B-093E-4A7E-8328-549A6408A8B1}"/>
          </ac:spMkLst>
        </pc:spChg>
      </pc:sldChg>
      <pc:sldChg chg="ord">
        <pc:chgData name="Japan Sun Shubin" userId="90e3a638bb69b60f" providerId="LiveId" clId="{7C8623E0-A6C6-492A-9326-CD9BCF415888}" dt="2022-03-16T09:53:27.403" v="3324"/>
        <pc:sldMkLst>
          <pc:docMk/>
          <pc:sldMk cId="3884277318" sldId="583"/>
        </pc:sldMkLst>
      </pc:sldChg>
      <pc:sldChg chg="modSp mod">
        <pc:chgData name="Japan Sun Shubin" userId="90e3a638bb69b60f" providerId="LiveId" clId="{7C8623E0-A6C6-492A-9326-CD9BCF415888}" dt="2022-03-16T07:33:27.481" v="3097" actId="20577"/>
        <pc:sldMkLst>
          <pc:docMk/>
          <pc:sldMk cId="1679142913" sldId="584"/>
        </pc:sldMkLst>
        <pc:spChg chg="mod">
          <ac:chgData name="Japan Sun Shubin" userId="90e3a638bb69b60f" providerId="LiveId" clId="{7C8623E0-A6C6-492A-9326-CD9BCF415888}" dt="2022-03-16T07:33:27.481" v="3097" actId="20577"/>
          <ac:spMkLst>
            <pc:docMk/>
            <pc:sldMk cId="1679142913" sldId="584"/>
            <ac:spMk id="5" creationId="{9852764F-497E-4C41-8E88-169526872CB5}"/>
          </ac:spMkLst>
        </pc:spChg>
      </pc:sldChg>
      <pc:sldChg chg="delSp add mod">
        <pc:chgData name="Japan Sun Shubin" userId="90e3a638bb69b60f" providerId="LiveId" clId="{7C8623E0-A6C6-492A-9326-CD9BCF415888}" dt="2022-03-18T06:54:42.151" v="5217" actId="478"/>
        <pc:sldMkLst>
          <pc:docMk/>
          <pc:sldMk cId="2111721757" sldId="585"/>
        </pc:sldMkLst>
        <pc:spChg chg="del">
          <ac:chgData name="Japan Sun Shubin" userId="90e3a638bb69b60f" providerId="LiveId" clId="{7C8623E0-A6C6-492A-9326-CD9BCF415888}" dt="2022-03-18T06:54:42.151" v="5217" actId="478"/>
          <ac:spMkLst>
            <pc:docMk/>
            <pc:sldMk cId="2111721757" sldId="585"/>
            <ac:spMk id="31" creationId="{46CADCF1-E293-48A6-8E25-9D5EA66C4637}"/>
          </ac:spMkLst>
        </pc:spChg>
      </pc:sldChg>
      <pc:sldChg chg="delSp modSp add mod ord">
        <pc:chgData name="Japan Sun Shubin" userId="90e3a638bb69b60f" providerId="LiveId" clId="{7C8623E0-A6C6-492A-9326-CD9BCF415888}" dt="2022-03-18T06:54:11.093" v="5215"/>
        <pc:sldMkLst>
          <pc:docMk/>
          <pc:sldMk cId="1757699924" sldId="595"/>
        </pc:sldMkLst>
        <pc:spChg chg="del">
          <ac:chgData name="Japan Sun Shubin" userId="90e3a638bb69b60f" providerId="LiveId" clId="{7C8623E0-A6C6-492A-9326-CD9BCF415888}" dt="2022-03-18T06:52:25.984" v="5209" actId="478"/>
          <ac:spMkLst>
            <pc:docMk/>
            <pc:sldMk cId="1757699924" sldId="595"/>
            <ac:spMk id="69" creationId="{0B488328-B85D-4D7B-8894-105615FF3AA6}"/>
          </ac:spMkLst>
        </pc:spChg>
        <pc:grpChg chg="mod">
          <ac:chgData name="Japan Sun Shubin" userId="90e3a638bb69b60f" providerId="LiveId" clId="{7C8623E0-A6C6-492A-9326-CD9BCF415888}" dt="2022-03-18T06:53:55.797" v="5211" actId="1076"/>
          <ac:grpSpMkLst>
            <pc:docMk/>
            <pc:sldMk cId="1757699924" sldId="595"/>
            <ac:grpSpMk id="5" creationId="{59A340C9-C124-4C1C-9BA7-50A5BD88124B}"/>
          </ac:grpSpMkLst>
        </pc:grpChg>
      </pc:sldChg>
      <pc:sldChg chg="modSp mod">
        <pc:chgData name="Japan Sun Shubin" userId="90e3a638bb69b60f" providerId="LiveId" clId="{7C8623E0-A6C6-492A-9326-CD9BCF415888}" dt="2022-03-08T10:48:09.216" v="482"/>
        <pc:sldMkLst>
          <pc:docMk/>
          <pc:sldMk cId="2382831103" sldId="598"/>
        </pc:sldMkLst>
        <pc:spChg chg="mod">
          <ac:chgData name="Japan Sun Shubin" userId="90e3a638bb69b60f" providerId="LiveId" clId="{7C8623E0-A6C6-492A-9326-CD9BCF415888}" dt="2022-03-08T10:48:09.216" v="482"/>
          <ac:spMkLst>
            <pc:docMk/>
            <pc:sldMk cId="2382831103" sldId="598"/>
            <ac:spMk id="5" creationId="{422FC2F7-6260-4F6E-BC78-D4D0D11003FD}"/>
          </ac:spMkLst>
        </pc:spChg>
      </pc:sldChg>
      <pc:sldChg chg="modSp mod">
        <pc:chgData name="Japan Sun Shubin" userId="90e3a638bb69b60f" providerId="LiveId" clId="{7C8623E0-A6C6-492A-9326-CD9BCF415888}" dt="2022-03-08T10:48:37.941" v="486"/>
        <pc:sldMkLst>
          <pc:docMk/>
          <pc:sldMk cId="1151863546" sldId="599"/>
        </pc:sldMkLst>
        <pc:spChg chg="mod">
          <ac:chgData name="Japan Sun Shubin" userId="90e3a638bb69b60f" providerId="LiveId" clId="{7C8623E0-A6C6-492A-9326-CD9BCF415888}" dt="2022-03-08T10:48:37.941" v="486"/>
          <ac:spMkLst>
            <pc:docMk/>
            <pc:sldMk cId="1151863546" sldId="599"/>
            <ac:spMk id="5" creationId="{422FC2F7-6260-4F6E-BC78-D4D0D11003FD}"/>
          </ac:spMkLst>
        </pc:spChg>
      </pc:sldChg>
      <pc:sldChg chg="modSp mod ord">
        <pc:chgData name="Japan Sun Shubin" userId="90e3a638bb69b60f" providerId="LiveId" clId="{7C8623E0-A6C6-492A-9326-CD9BCF415888}" dt="2022-03-08T10:49:06.382" v="500"/>
        <pc:sldMkLst>
          <pc:docMk/>
          <pc:sldMk cId="3203915435" sldId="600"/>
        </pc:sldMkLst>
        <pc:spChg chg="mod">
          <ac:chgData name="Japan Sun Shubin" userId="90e3a638bb69b60f" providerId="LiveId" clId="{7C8623E0-A6C6-492A-9326-CD9BCF415888}" dt="2022-03-08T10:49:06.382" v="500"/>
          <ac:spMkLst>
            <pc:docMk/>
            <pc:sldMk cId="3203915435" sldId="600"/>
            <ac:spMk id="5" creationId="{422FC2F7-6260-4F6E-BC78-D4D0D11003FD}"/>
          </ac:spMkLst>
        </pc:spChg>
      </pc:sldChg>
      <pc:sldChg chg="modSp mod">
        <pc:chgData name="Japan Sun Shubin" userId="90e3a638bb69b60f" providerId="LiveId" clId="{7C8623E0-A6C6-492A-9326-CD9BCF415888}" dt="2022-03-08T10:48:46.549" v="491"/>
        <pc:sldMkLst>
          <pc:docMk/>
          <pc:sldMk cId="3884999509" sldId="601"/>
        </pc:sldMkLst>
        <pc:spChg chg="mod">
          <ac:chgData name="Japan Sun Shubin" userId="90e3a638bb69b60f" providerId="LiveId" clId="{7C8623E0-A6C6-492A-9326-CD9BCF415888}" dt="2022-03-08T10:48:46.549" v="491"/>
          <ac:spMkLst>
            <pc:docMk/>
            <pc:sldMk cId="3884999509" sldId="601"/>
            <ac:spMk id="5" creationId="{422FC2F7-6260-4F6E-BC78-D4D0D11003FD}"/>
          </ac:spMkLst>
        </pc:spChg>
      </pc:sldChg>
      <pc:sldChg chg="modSp mod">
        <pc:chgData name="Japan Sun Shubin" userId="90e3a638bb69b60f" providerId="LiveId" clId="{7C8623E0-A6C6-492A-9326-CD9BCF415888}" dt="2022-03-08T10:47:33.234" v="471"/>
        <pc:sldMkLst>
          <pc:docMk/>
          <pc:sldMk cId="1048579449" sldId="602"/>
        </pc:sldMkLst>
        <pc:spChg chg="mod">
          <ac:chgData name="Japan Sun Shubin" userId="90e3a638bb69b60f" providerId="LiveId" clId="{7C8623E0-A6C6-492A-9326-CD9BCF415888}" dt="2022-03-08T10:47:33.234" v="471"/>
          <ac:spMkLst>
            <pc:docMk/>
            <pc:sldMk cId="1048579449" sldId="602"/>
            <ac:spMk id="5" creationId="{422FC2F7-6260-4F6E-BC78-D4D0D11003FD}"/>
          </ac:spMkLst>
        </pc:spChg>
      </pc:sldChg>
      <pc:sldChg chg="modSp mod">
        <pc:chgData name="Japan Sun Shubin" userId="90e3a638bb69b60f" providerId="LiveId" clId="{7C8623E0-A6C6-492A-9326-CD9BCF415888}" dt="2022-03-08T10:48:54.574" v="495"/>
        <pc:sldMkLst>
          <pc:docMk/>
          <pc:sldMk cId="1828314968" sldId="603"/>
        </pc:sldMkLst>
        <pc:spChg chg="mod">
          <ac:chgData name="Japan Sun Shubin" userId="90e3a638bb69b60f" providerId="LiveId" clId="{7C8623E0-A6C6-492A-9326-CD9BCF415888}" dt="2022-03-08T10:48:54.574" v="495"/>
          <ac:spMkLst>
            <pc:docMk/>
            <pc:sldMk cId="1828314968" sldId="603"/>
            <ac:spMk id="5" creationId="{422FC2F7-6260-4F6E-BC78-D4D0D11003FD}"/>
          </ac:spMkLst>
        </pc:spChg>
      </pc:sldChg>
      <pc:sldChg chg="addSp delSp modSp mod ord">
        <pc:chgData name="Japan Sun Shubin" userId="90e3a638bb69b60f" providerId="LiveId" clId="{7C8623E0-A6C6-492A-9326-CD9BCF415888}" dt="2022-03-17T08:44:25.730" v="4943" actId="14100"/>
        <pc:sldMkLst>
          <pc:docMk/>
          <pc:sldMk cId="260266343" sldId="604"/>
        </pc:sldMkLst>
        <pc:spChg chg="mod">
          <ac:chgData name="Japan Sun Shubin" userId="90e3a638bb69b60f" providerId="LiveId" clId="{7C8623E0-A6C6-492A-9326-CD9BCF415888}" dt="2022-03-16T10:00:21.581" v="3561" actId="20577"/>
          <ac:spMkLst>
            <pc:docMk/>
            <pc:sldMk cId="260266343" sldId="604"/>
            <ac:spMk id="3" creationId="{CB65FD28-FF1F-4C24-B2EF-3867D8D3F046}"/>
          </ac:spMkLst>
        </pc:spChg>
        <pc:spChg chg="del">
          <ac:chgData name="Japan Sun Shubin" userId="90e3a638bb69b60f" providerId="LiveId" clId="{7C8623E0-A6C6-492A-9326-CD9BCF415888}" dt="2022-03-17T08:42:18.623" v="4934" actId="478"/>
          <ac:spMkLst>
            <pc:docMk/>
            <pc:sldMk cId="260266343" sldId="604"/>
            <ac:spMk id="4" creationId="{13B4DE50-4CF4-43E7-AC47-72239B96CC64}"/>
          </ac:spMkLst>
        </pc:spChg>
        <pc:spChg chg="add del mod">
          <ac:chgData name="Japan Sun Shubin" userId="90e3a638bb69b60f" providerId="LiveId" clId="{7C8623E0-A6C6-492A-9326-CD9BCF415888}" dt="2022-03-17T08:41:52.443" v="4933" actId="478"/>
          <ac:spMkLst>
            <pc:docMk/>
            <pc:sldMk cId="260266343" sldId="604"/>
            <ac:spMk id="6" creationId="{DB4C7122-F7C6-4AA2-8B52-D638D63EEDBC}"/>
          </ac:spMkLst>
        </pc:spChg>
        <pc:spChg chg="add del mod">
          <ac:chgData name="Japan Sun Shubin" userId="90e3a638bb69b60f" providerId="LiveId" clId="{7C8623E0-A6C6-492A-9326-CD9BCF415888}" dt="2022-03-17T08:42:21.606" v="4935" actId="478"/>
          <ac:spMkLst>
            <pc:docMk/>
            <pc:sldMk cId="260266343" sldId="604"/>
            <ac:spMk id="8" creationId="{F0F9F1A0-1D9C-4854-ADBE-59794F47214B}"/>
          </ac:spMkLst>
        </pc:spChg>
        <pc:spChg chg="add del">
          <ac:chgData name="Japan Sun Shubin" userId="90e3a638bb69b60f" providerId="LiveId" clId="{7C8623E0-A6C6-492A-9326-CD9BCF415888}" dt="2022-03-17T08:42:48.925" v="4938" actId="22"/>
          <ac:spMkLst>
            <pc:docMk/>
            <pc:sldMk cId="260266343" sldId="604"/>
            <ac:spMk id="10" creationId="{AB248836-975F-4DA6-9B62-1ADC20694EC6}"/>
          </ac:spMkLst>
        </pc:spChg>
        <pc:graphicFrameChg chg="add mod modGraphic">
          <ac:chgData name="Japan Sun Shubin" userId="90e3a638bb69b60f" providerId="LiveId" clId="{7C8623E0-A6C6-492A-9326-CD9BCF415888}" dt="2022-03-17T08:44:25.730" v="4943" actId="14100"/>
          <ac:graphicFrameMkLst>
            <pc:docMk/>
            <pc:sldMk cId="260266343" sldId="604"/>
            <ac:graphicFrameMk id="11" creationId="{3A48C04F-8FEA-4501-B379-772D04D6787F}"/>
          </ac:graphicFrameMkLst>
        </pc:graphicFrameChg>
      </pc:sldChg>
      <pc:sldChg chg="modSp mod ord">
        <pc:chgData name="Japan Sun Shubin" userId="90e3a638bb69b60f" providerId="LiveId" clId="{7C8623E0-A6C6-492A-9326-CD9BCF415888}" dt="2022-03-16T09:58:42.067" v="3489" actId="207"/>
        <pc:sldMkLst>
          <pc:docMk/>
          <pc:sldMk cId="1444263509" sldId="605"/>
        </pc:sldMkLst>
        <pc:spChg chg="mod">
          <ac:chgData name="Japan Sun Shubin" userId="90e3a638bb69b60f" providerId="LiveId" clId="{7C8623E0-A6C6-492A-9326-CD9BCF415888}" dt="2022-03-16T09:57:46.265" v="3455" actId="20577"/>
          <ac:spMkLst>
            <pc:docMk/>
            <pc:sldMk cId="1444263509" sldId="605"/>
            <ac:spMk id="3" creationId="{CB65FD28-FF1F-4C24-B2EF-3867D8D3F046}"/>
          </ac:spMkLst>
        </pc:spChg>
        <pc:spChg chg="mod">
          <ac:chgData name="Japan Sun Shubin" userId="90e3a638bb69b60f" providerId="LiveId" clId="{7C8623E0-A6C6-492A-9326-CD9BCF415888}" dt="2022-03-16T09:58:42.067" v="3489" actId="207"/>
          <ac:spMkLst>
            <pc:docMk/>
            <pc:sldMk cId="1444263509" sldId="605"/>
            <ac:spMk id="4" creationId="{13B4DE50-4CF4-43E7-AC47-72239B96CC64}"/>
          </ac:spMkLst>
        </pc:spChg>
      </pc:sldChg>
      <pc:sldChg chg="addSp modSp add mod">
        <pc:chgData name="Japan Sun Shubin" userId="90e3a638bb69b60f" providerId="LiveId" clId="{7C8623E0-A6C6-492A-9326-CD9BCF415888}" dt="2022-03-16T10:03:47.746" v="3775"/>
        <pc:sldMkLst>
          <pc:docMk/>
          <pc:sldMk cId="586936425" sldId="606"/>
        </pc:sldMkLst>
        <pc:spChg chg="mod">
          <ac:chgData name="Japan Sun Shubin" userId="90e3a638bb69b60f" providerId="LiveId" clId="{7C8623E0-A6C6-492A-9326-CD9BCF415888}" dt="2022-03-16T10:03:38.471" v="3774" actId="20577"/>
          <ac:spMkLst>
            <pc:docMk/>
            <pc:sldMk cId="586936425" sldId="606"/>
            <ac:spMk id="3" creationId="{CB65FD28-FF1F-4C24-B2EF-3867D8D3F046}"/>
          </ac:spMkLst>
        </pc:spChg>
        <pc:spChg chg="add mod">
          <ac:chgData name="Japan Sun Shubin" userId="90e3a638bb69b60f" providerId="LiveId" clId="{7C8623E0-A6C6-492A-9326-CD9BCF415888}" dt="2022-03-16T10:03:47.746" v="3775"/>
          <ac:spMkLst>
            <pc:docMk/>
            <pc:sldMk cId="586936425" sldId="606"/>
            <ac:spMk id="6" creationId="{AA7038EE-0935-4F6A-9EA5-F39C7BDC90F6}"/>
          </ac:spMkLst>
        </pc:spChg>
      </pc:sldChg>
      <pc:sldChg chg="del">
        <pc:chgData name="Japan Sun Shubin" userId="90e3a638bb69b60f" providerId="LiveId" clId="{7C8623E0-A6C6-492A-9326-CD9BCF415888}" dt="2022-03-16T10:02:54.467" v="3692" actId="2696"/>
        <pc:sldMkLst>
          <pc:docMk/>
          <pc:sldMk cId="1594105144" sldId="606"/>
        </pc:sldMkLst>
      </pc:sldChg>
      <pc:sldChg chg="addSp modSp mod ord">
        <pc:chgData name="Japan Sun Shubin" userId="90e3a638bb69b60f" providerId="LiveId" clId="{7C8623E0-A6C6-492A-9326-CD9BCF415888}" dt="2022-03-16T10:02:35.846" v="3691"/>
        <pc:sldMkLst>
          <pc:docMk/>
          <pc:sldMk cId="177404100" sldId="607"/>
        </pc:sldMkLst>
        <pc:spChg chg="mod">
          <ac:chgData name="Japan Sun Shubin" userId="90e3a638bb69b60f" providerId="LiveId" clId="{7C8623E0-A6C6-492A-9326-CD9BCF415888}" dt="2022-03-16T10:02:18.667" v="3690" actId="20577"/>
          <ac:spMkLst>
            <pc:docMk/>
            <pc:sldMk cId="177404100" sldId="607"/>
            <ac:spMk id="3" creationId="{CB65FD28-FF1F-4C24-B2EF-3867D8D3F046}"/>
          </ac:spMkLst>
        </pc:spChg>
        <pc:spChg chg="add mod">
          <ac:chgData name="Japan Sun Shubin" userId="90e3a638bb69b60f" providerId="LiveId" clId="{7C8623E0-A6C6-492A-9326-CD9BCF415888}" dt="2022-03-16T10:02:35.846" v="3691"/>
          <ac:spMkLst>
            <pc:docMk/>
            <pc:sldMk cId="177404100" sldId="607"/>
            <ac:spMk id="6" creationId="{38FF7E52-C435-4206-A714-A2F933AAD523}"/>
          </ac:spMkLst>
        </pc:spChg>
      </pc:sldChg>
      <pc:sldChg chg="modSp mod">
        <pc:chgData name="Japan Sun Shubin" userId="90e3a638bb69b60f" providerId="LiveId" clId="{7C8623E0-A6C6-492A-9326-CD9BCF415888}" dt="2022-03-16T10:50:39.269" v="4005" actId="14100"/>
        <pc:sldMkLst>
          <pc:docMk/>
          <pc:sldMk cId="3801938267" sldId="614"/>
        </pc:sldMkLst>
        <pc:spChg chg="mod">
          <ac:chgData name="Japan Sun Shubin" userId="90e3a638bb69b60f" providerId="LiveId" clId="{7C8623E0-A6C6-492A-9326-CD9BCF415888}" dt="2022-03-16T10:42:12.894" v="3990" actId="20577"/>
          <ac:spMkLst>
            <pc:docMk/>
            <pc:sldMk cId="3801938267" sldId="614"/>
            <ac:spMk id="2" creationId="{E1ABD8F1-CC83-405C-8A5C-14FB79798663}"/>
          </ac:spMkLst>
        </pc:spChg>
        <pc:spChg chg="mod">
          <ac:chgData name="Japan Sun Shubin" userId="90e3a638bb69b60f" providerId="LiveId" clId="{7C8623E0-A6C6-492A-9326-CD9BCF415888}" dt="2022-03-16T10:50:39.269" v="4005" actId="14100"/>
          <ac:spMkLst>
            <pc:docMk/>
            <pc:sldMk cId="3801938267" sldId="614"/>
            <ac:spMk id="6" creationId="{267E0C4A-3F65-4E8F-8312-58310CA4E51F}"/>
          </ac:spMkLst>
        </pc:spChg>
      </pc:sldChg>
      <pc:sldChg chg="modSp add mod">
        <pc:chgData name="Japan Sun Shubin" userId="90e3a638bb69b60f" providerId="LiveId" clId="{7C8623E0-A6C6-492A-9326-CD9BCF415888}" dt="2022-03-16T10:39:10.533" v="3970" actId="20577"/>
        <pc:sldMkLst>
          <pc:docMk/>
          <pc:sldMk cId="212300663" sldId="622"/>
        </pc:sldMkLst>
        <pc:spChg chg="mod">
          <ac:chgData name="Japan Sun Shubin" userId="90e3a638bb69b60f" providerId="LiveId" clId="{7C8623E0-A6C6-492A-9326-CD9BCF415888}" dt="2022-03-16T10:38:14.679" v="3914"/>
          <ac:spMkLst>
            <pc:docMk/>
            <pc:sldMk cId="212300663" sldId="622"/>
            <ac:spMk id="2" creationId="{E1ABD8F1-CC83-405C-8A5C-14FB79798663}"/>
          </ac:spMkLst>
        </pc:spChg>
        <pc:spChg chg="mod">
          <ac:chgData name="Japan Sun Shubin" userId="90e3a638bb69b60f" providerId="LiveId" clId="{7C8623E0-A6C6-492A-9326-CD9BCF415888}" dt="2022-03-16T10:39:10.533" v="3970" actId="20577"/>
          <ac:spMkLst>
            <pc:docMk/>
            <pc:sldMk cId="212300663" sldId="622"/>
            <ac:spMk id="3" creationId="{F663BCB6-5421-44E0-92B1-27BE6DF28038}"/>
          </ac:spMkLst>
        </pc:spChg>
      </pc:sldChg>
      <pc:sldChg chg="del">
        <pc:chgData name="Japan Sun Shubin" userId="90e3a638bb69b60f" providerId="LiveId" clId="{7C8623E0-A6C6-492A-9326-CD9BCF415888}" dt="2022-03-16T10:37:13.748" v="3912" actId="2696"/>
        <pc:sldMkLst>
          <pc:docMk/>
          <pc:sldMk cId="706933820" sldId="622"/>
        </pc:sldMkLst>
      </pc:sldChg>
      <pc:sldChg chg="modSp mod">
        <pc:chgData name="Japan Sun Shubin" userId="90e3a638bb69b60f" providerId="LiveId" clId="{7C8623E0-A6C6-492A-9326-CD9BCF415888}" dt="2022-03-08T07:05:52.340" v="223" actId="20577"/>
        <pc:sldMkLst>
          <pc:docMk/>
          <pc:sldMk cId="571570477" sldId="630"/>
        </pc:sldMkLst>
        <pc:spChg chg="mod">
          <ac:chgData name="Japan Sun Shubin" userId="90e3a638bb69b60f" providerId="LiveId" clId="{7C8623E0-A6C6-492A-9326-CD9BCF415888}" dt="2022-03-08T07:05:30.547" v="207" actId="20577"/>
          <ac:spMkLst>
            <pc:docMk/>
            <pc:sldMk cId="571570477" sldId="630"/>
            <ac:spMk id="2" creationId="{D42AF797-E67B-469F-B881-0505E44ACDF9}"/>
          </ac:spMkLst>
        </pc:spChg>
        <pc:spChg chg="mod">
          <ac:chgData name="Japan Sun Shubin" userId="90e3a638bb69b60f" providerId="LiveId" clId="{7C8623E0-A6C6-492A-9326-CD9BCF415888}" dt="2022-03-08T07:05:52.340" v="223" actId="20577"/>
          <ac:spMkLst>
            <pc:docMk/>
            <pc:sldMk cId="571570477" sldId="630"/>
            <ac:spMk id="6" creationId="{A902CDA3-EE99-4CAB-B806-2B9B1763F848}"/>
          </ac:spMkLst>
        </pc:spChg>
      </pc:sldChg>
      <pc:sldChg chg="del">
        <pc:chgData name="Japan Sun Shubin" userId="90e3a638bb69b60f" providerId="LiveId" clId="{7C8623E0-A6C6-492A-9326-CD9BCF415888}" dt="2022-03-16T10:37:03.950" v="3911" actId="2696"/>
        <pc:sldMkLst>
          <pc:docMk/>
          <pc:sldMk cId="2122560947" sldId="637"/>
        </pc:sldMkLst>
      </pc:sldChg>
      <pc:sldChg chg="modSp mod ord">
        <pc:chgData name="Japan Sun Shubin" userId="90e3a638bb69b60f" providerId="LiveId" clId="{7C8623E0-A6C6-492A-9326-CD9BCF415888}" dt="2022-03-08T07:06:36.766" v="241"/>
        <pc:sldMkLst>
          <pc:docMk/>
          <pc:sldMk cId="1681258471" sldId="647"/>
        </pc:sldMkLst>
        <pc:spChg chg="mod">
          <ac:chgData name="Japan Sun Shubin" userId="90e3a638bb69b60f" providerId="LiveId" clId="{7C8623E0-A6C6-492A-9326-CD9BCF415888}" dt="2022-03-08T07:06:16.150" v="235" actId="20577"/>
          <ac:spMkLst>
            <pc:docMk/>
            <pc:sldMk cId="1681258471" sldId="647"/>
            <ac:spMk id="2" creationId="{D42AF797-E67B-469F-B881-0505E44ACDF9}"/>
          </ac:spMkLst>
        </pc:spChg>
      </pc:sldChg>
      <pc:sldChg chg="addSp modSp add mod ord">
        <pc:chgData name="Japan Sun Shubin" userId="90e3a638bb69b60f" providerId="LiveId" clId="{7C8623E0-A6C6-492A-9326-CD9BCF415888}" dt="2022-03-17T09:57:33.502" v="5051"/>
        <pc:sldMkLst>
          <pc:docMk/>
          <pc:sldMk cId="74504069" sldId="649"/>
        </pc:sldMkLst>
        <pc:spChg chg="mod">
          <ac:chgData name="Japan Sun Shubin" userId="90e3a638bb69b60f" providerId="LiveId" clId="{7C8623E0-A6C6-492A-9326-CD9BCF415888}" dt="2022-03-16T10:04:15.779" v="3805" actId="20577"/>
          <ac:spMkLst>
            <pc:docMk/>
            <pc:sldMk cId="74504069" sldId="649"/>
            <ac:spMk id="2" creationId="{FB34499F-30F3-4CB2-B78C-AF7AC536DCC6}"/>
          </ac:spMkLst>
        </pc:spChg>
        <pc:spChg chg="add mod">
          <ac:chgData name="Japan Sun Shubin" userId="90e3a638bb69b60f" providerId="LiveId" clId="{7C8623E0-A6C6-492A-9326-CD9BCF415888}" dt="2022-03-16T10:36:03.635" v="3886"/>
          <ac:spMkLst>
            <pc:docMk/>
            <pc:sldMk cId="74504069" sldId="649"/>
            <ac:spMk id="5" creationId="{E61CF014-2577-46E1-90D1-2747F0771390}"/>
          </ac:spMkLst>
        </pc:spChg>
      </pc:sldChg>
      <pc:sldChg chg="del">
        <pc:chgData name="Japan Sun Shubin" userId="90e3a638bb69b60f" providerId="LiveId" clId="{7C8623E0-A6C6-492A-9326-CD9BCF415888}" dt="2022-03-16T10:02:54.467" v="3692" actId="2696"/>
        <pc:sldMkLst>
          <pc:docMk/>
          <pc:sldMk cId="414167528" sldId="649"/>
        </pc:sldMkLst>
      </pc:sldChg>
      <pc:sldChg chg="del">
        <pc:chgData name="Japan Sun Shubin" userId="90e3a638bb69b60f" providerId="LiveId" clId="{7C8623E0-A6C6-492A-9326-CD9BCF415888}" dt="2022-03-13T08:00:58.664" v="1876" actId="2696"/>
        <pc:sldMkLst>
          <pc:docMk/>
          <pc:sldMk cId="778607303" sldId="655"/>
        </pc:sldMkLst>
      </pc:sldChg>
      <pc:sldChg chg="del">
        <pc:chgData name="Japan Sun Shubin" userId="90e3a638bb69b60f" providerId="LiveId" clId="{7C8623E0-A6C6-492A-9326-CD9BCF415888}" dt="2022-03-13T07:32:57.612" v="1483" actId="2696"/>
        <pc:sldMkLst>
          <pc:docMk/>
          <pc:sldMk cId="1318071548" sldId="658"/>
        </pc:sldMkLst>
      </pc:sldChg>
      <pc:sldChg chg="addSp modSp mod">
        <pc:chgData name="Japan Sun Shubin" userId="90e3a638bb69b60f" providerId="LiveId" clId="{7C8623E0-A6C6-492A-9326-CD9BCF415888}" dt="2022-03-16T10:51:47.287" v="4065" actId="255"/>
        <pc:sldMkLst>
          <pc:docMk/>
          <pc:sldMk cId="2894007782" sldId="659"/>
        </pc:sldMkLst>
        <pc:spChg chg="add mod">
          <ac:chgData name="Japan Sun Shubin" userId="90e3a638bb69b60f" providerId="LiveId" clId="{7C8623E0-A6C6-492A-9326-CD9BCF415888}" dt="2022-03-16T10:51:47.287" v="4065" actId="255"/>
          <ac:spMkLst>
            <pc:docMk/>
            <pc:sldMk cId="2894007782" sldId="659"/>
            <ac:spMk id="6" creationId="{D3F36913-EA8C-4825-9E8C-E0B4C499CD69}"/>
          </ac:spMkLst>
        </pc:spChg>
      </pc:sldChg>
      <pc:sldChg chg="modSp mod">
        <pc:chgData name="Japan Sun Shubin" userId="90e3a638bb69b60f" providerId="LiveId" clId="{7C8623E0-A6C6-492A-9326-CD9BCF415888}" dt="2022-03-18T05:23:51.465" v="5094" actId="20577"/>
        <pc:sldMkLst>
          <pc:docMk/>
          <pc:sldMk cId="1618624875" sldId="669"/>
        </pc:sldMkLst>
        <pc:spChg chg="mod">
          <ac:chgData name="Japan Sun Shubin" userId="90e3a638bb69b60f" providerId="LiveId" clId="{7C8623E0-A6C6-492A-9326-CD9BCF415888}" dt="2022-03-13T08:05:38.598" v="2001" actId="20577"/>
          <ac:spMkLst>
            <pc:docMk/>
            <pc:sldMk cId="1618624875" sldId="669"/>
            <ac:spMk id="2" creationId="{3A415995-C26B-4862-A977-E55C7D8AE300}"/>
          </ac:spMkLst>
        </pc:spChg>
        <pc:spChg chg="mod">
          <ac:chgData name="Japan Sun Shubin" userId="90e3a638bb69b60f" providerId="LiveId" clId="{7C8623E0-A6C6-492A-9326-CD9BCF415888}" dt="2022-03-18T05:23:51.465" v="5094" actId="20577"/>
          <ac:spMkLst>
            <pc:docMk/>
            <pc:sldMk cId="1618624875" sldId="669"/>
            <ac:spMk id="3" creationId="{831B4901-A419-459D-9056-C30D13065F40}"/>
          </ac:spMkLst>
        </pc:spChg>
      </pc:sldChg>
      <pc:sldChg chg="modSp mod">
        <pc:chgData name="Japan Sun Shubin" userId="90e3a638bb69b60f" providerId="LiveId" clId="{7C8623E0-A6C6-492A-9326-CD9BCF415888}" dt="2022-03-16T07:43:41.323" v="3192" actId="20577"/>
        <pc:sldMkLst>
          <pc:docMk/>
          <pc:sldMk cId="1194096535" sldId="670"/>
        </pc:sldMkLst>
        <pc:spChg chg="mod">
          <ac:chgData name="Japan Sun Shubin" userId="90e3a638bb69b60f" providerId="LiveId" clId="{7C8623E0-A6C6-492A-9326-CD9BCF415888}" dt="2022-03-16T07:41:41.282" v="3117" actId="20577"/>
          <ac:spMkLst>
            <pc:docMk/>
            <pc:sldMk cId="1194096535" sldId="670"/>
            <ac:spMk id="2" creationId="{1DE21CFE-C00B-4F4F-8854-197762DD9C63}"/>
          </ac:spMkLst>
        </pc:spChg>
        <pc:graphicFrameChg chg="modGraphic">
          <ac:chgData name="Japan Sun Shubin" userId="90e3a638bb69b60f" providerId="LiveId" clId="{7C8623E0-A6C6-492A-9326-CD9BCF415888}" dt="2022-03-16T07:43:41.323" v="3192" actId="20577"/>
          <ac:graphicFrameMkLst>
            <pc:docMk/>
            <pc:sldMk cId="1194096535" sldId="670"/>
            <ac:graphicFrameMk id="6" creationId="{3F687A54-3B1F-4A6B-ADBC-BB24C27EF20D}"/>
          </ac:graphicFrameMkLst>
        </pc:graphicFrameChg>
      </pc:sldChg>
      <pc:sldChg chg="modSp mod ord">
        <pc:chgData name="Japan Sun Shubin" userId="90e3a638bb69b60f" providerId="LiveId" clId="{7C8623E0-A6C6-492A-9326-CD9BCF415888}" dt="2022-03-18T05:23:19.912" v="5075" actId="20577"/>
        <pc:sldMkLst>
          <pc:docMk/>
          <pc:sldMk cId="3424254477" sldId="673"/>
        </pc:sldMkLst>
        <pc:spChg chg="mod">
          <ac:chgData name="Japan Sun Shubin" userId="90e3a638bb69b60f" providerId="LiveId" clId="{7C8623E0-A6C6-492A-9326-CD9BCF415888}" dt="2022-03-18T05:23:19.912" v="5075" actId="20577"/>
          <ac:spMkLst>
            <pc:docMk/>
            <pc:sldMk cId="3424254477" sldId="673"/>
            <ac:spMk id="3" creationId="{831B4901-A419-459D-9056-C30D13065F40}"/>
          </ac:spMkLst>
        </pc:spChg>
      </pc:sldChg>
      <pc:sldChg chg="modSp mod">
        <pc:chgData name="Japan Sun Shubin" userId="90e3a638bb69b60f" providerId="LiveId" clId="{7C8623E0-A6C6-492A-9326-CD9BCF415888}" dt="2022-03-15T10:08:04.188" v="3076" actId="20577"/>
        <pc:sldMkLst>
          <pc:docMk/>
          <pc:sldMk cId="308975253" sldId="679"/>
        </pc:sldMkLst>
        <pc:spChg chg="mod">
          <ac:chgData name="Japan Sun Shubin" userId="90e3a638bb69b60f" providerId="LiveId" clId="{7C8623E0-A6C6-492A-9326-CD9BCF415888}" dt="2022-03-15T10:08:04.188" v="3076" actId="20577"/>
          <ac:spMkLst>
            <pc:docMk/>
            <pc:sldMk cId="308975253" sldId="679"/>
            <ac:spMk id="2" creationId="{EA85FC3B-08E2-4DD1-8BB4-01263A3C1C45}"/>
          </ac:spMkLst>
        </pc:spChg>
        <pc:spChg chg="mod">
          <ac:chgData name="Japan Sun Shubin" userId="90e3a638bb69b60f" providerId="LiveId" clId="{7C8623E0-A6C6-492A-9326-CD9BCF415888}" dt="2022-03-08T10:46:25.125" v="458"/>
          <ac:spMkLst>
            <pc:docMk/>
            <pc:sldMk cId="308975253" sldId="679"/>
            <ac:spMk id="3" creationId="{0408BA17-BD79-46D7-B888-850D5BAB4ADA}"/>
          </ac:spMkLst>
        </pc:spChg>
      </pc:sldChg>
      <pc:sldChg chg="modSp mod">
        <pc:chgData name="Japan Sun Shubin" userId="90e3a638bb69b60f" providerId="LiveId" clId="{7C8623E0-A6C6-492A-9326-CD9BCF415888}" dt="2022-03-08T10:48:01.285" v="477"/>
        <pc:sldMkLst>
          <pc:docMk/>
          <pc:sldMk cId="1067873616" sldId="680"/>
        </pc:sldMkLst>
        <pc:spChg chg="mod">
          <ac:chgData name="Japan Sun Shubin" userId="90e3a638bb69b60f" providerId="LiveId" clId="{7C8623E0-A6C6-492A-9326-CD9BCF415888}" dt="2022-03-08T10:48:01.285" v="477"/>
          <ac:spMkLst>
            <pc:docMk/>
            <pc:sldMk cId="1067873616" sldId="680"/>
            <ac:spMk id="5" creationId="{422FC2F7-6260-4F6E-BC78-D4D0D11003FD}"/>
          </ac:spMkLst>
        </pc:spChg>
      </pc:sldChg>
      <pc:sldChg chg="modSp mod">
        <pc:chgData name="Japan Sun Shubin" userId="90e3a638bb69b60f" providerId="LiveId" clId="{7C8623E0-A6C6-492A-9326-CD9BCF415888}" dt="2022-03-08T10:47:46.153" v="473"/>
        <pc:sldMkLst>
          <pc:docMk/>
          <pc:sldMk cId="3699622938" sldId="681"/>
        </pc:sldMkLst>
        <pc:spChg chg="mod">
          <ac:chgData name="Japan Sun Shubin" userId="90e3a638bb69b60f" providerId="LiveId" clId="{7C8623E0-A6C6-492A-9326-CD9BCF415888}" dt="2022-03-08T10:47:46.153" v="473"/>
          <ac:spMkLst>
            <pc:docMk/>
            <pc:sldMk cId="3699622938" sldId="681"/>
            <ac:spMk id="5" creationId="{422FC2F7-6260-4F6E-BC78-D4D0D11003FD}"/>
          </ac:spMkLst>
        </pc:spChg>
      </pc:sldChg>
      <pc:sldChg chg="addSp delSp modSp mod modNotesTx">
        <pc:chgData name="Japan Sun Shubin" userId="90e3a638bb69b60f" providerId="LiveId" clId="{7C8623E0-A6C6-492A-9326-CD9BCF415888}" dt="2022-03-13T07:31:33.471" v="1472" actId="20577"/>
        <pc:sldMkLst>
          <pc:docMk/>
          <pc:sldMk cId="2549996661" sldId="682"/>
        </pc:sldMkLst>
        <pc:spChg chg="mod">
          <ac:chgData name="Japan Sun Shubin" userId="90e3a638bb69b60f" providerId="LiveId" clId="{7C8623E0-A6C6-492A-9326-CD9BCF415888}" dt="2022-03-13T07:02:20.212" v="915" actId="20577"/>
          <ac:spMkLst>
            <pc:docMk/>
            <pc:sldMk cId="2549996661" sldId="682"/>
            <ac:spMk id="5" creationId="{E95FC109-19BE-4AD3-8678-637714E44CCE}"/>
          </ac:spMkLst>
        </pc:spChg>
        <pc:spChg chg="mod">
          <ac:chgData name="Japan Sun Shubin" userId="90e3a638bb69b60f" providerId="LiveId" clId="{7C8623E0-A6C6-492A-9326-CD9BCF415888}" dt="2022-03-13T07:26:37.983" v="1379" actId="1036"/>
          <ac:spMkLst>
            <pc:docMk/>
            <pc:sldMk cId="2549996661" sldId="682"/>
            <ac:spMk id="6" creationId="{B732022A-85F2-4668-9449-09078B700FB7}"/>
          </ac:spMkLst>
        </pc:spChg>
        <pc:spChg chg="mod">
          <ac:chgData name="Japan Sun Shubin" userId="90e3a638bb69b60f" providerId="LiveId" clId="{7C8623E0-A6C6-492A-9326-CD9BCF415888}" dt="2022-03-13T07:14:03.886" v="1072" actId="20577"/>
          <ac:spMkLst>
            <pc:docMk/>
            <pc:sldMk cId="2549996661" sldId="682"/>
            <ac:spMk id="7" creationId="{5AB1EDEA-9F40-45CB-A550-BB8BFAF93B7B}"/>
          </ac:spMkLst>
        </pc:spChg>
        <pc:spChg chg="mod">
          <ac:chgData name="Japan Sun Shubin" userId="90e3a638bb69b60f" providerId="LiveId" clId="{7C8623E0-A6C6-492A-9326-CD9BCF415888}" dt="2022-03-13T06:58:49.006" v="858" actId="20577"/>
          <ac:spMkLst>
            <pc:docMk/>
            <pc:sldMk cId="2549996661" sldId="682"/>
            <ac:spMk id="12" creationId="{D0F1B085-08B7-43AF-BDE9-E1AC2CF1FB33}"/>
          </ac:spMkLst>
        </pc:spChg>
        <pc:spChg chg="del">
          <ac:chgData name="Japan Sun Shubin" userId="90e3a638bb69b60f" providerId="LiveId" clId="{7C8623E0-A6C6-492A-9326-CD9BCF415888}" dt="2022-03-13T07:18:04.016" v="1192" actId="478"/>
          <ac:spMkLst>
            <pc:docMk/>
            <pc:sldMk cId="2549996661" sldId="682"/>
            <ac:spMk id="18" creationId="{BBA22E2B-ADED-4937-B888-51A648862A89}"/>
          </ac:spMkLst>
        </pc:spChg>
        <pc:spChg chg="mod">
          <ac:chgData name="Japan Sun Shubin" userId="90e3a638bb69b60f" providerId="LiveId" clId="{7C8623E0-A6C6-492A-9326-CD9BCF415888}" dt="2022-03-13T07:19:06.009" v="1230" actId="20577"/>
          <ac:spMkLst>
            <pc:docMk/>
            <pc:sldMk cId="2549996661" sldId="682"/>
            <ac:spMk id="35" creationId="{87A73663-3912-41A4-B22E-BF8B94A5B9D3}"/>
          </ac:spMkLst>
        </pc:spChg>
        <pc:spChg chg="mod">
          <ac:chgData name="Japan Sun Shubin" userId="90e3a638bb69b60f" providerId="LiveId" clId="{7C8623E0-A6C6-492A-9326-CD9BCF415888}" dt="2022-03-13T07:22:48.221" v="1315" actId="1076"/>
          <ac:spMkLst>
            <pc:docMk/>
            <pc:sldMk cId="2549996661" sldId="682"/>
            <ac:spMk id="37" creationId="{E8A5FE4E-B7D3-48D7-9A47-7D5AD943346E}"/>
          </ac:spMkLst>
        </pc:spChg>
        <pc:spChg chg="mod">
          <ac:chgData name="Japan Sun Shubin" userId="90e3a638bb69b60f" providerId="LiveId" clId="{7C8623E0-A6C6-492A-9326-CD9BCF415888}" dt="2022-03-13T07:26:26.387" v="1353" actId="14100"/>
          <ac:spMkLst>
            <pc:docMk/>
            <pc:sldMk cId="2549996661" sldId="682"/>
            <ac:spMk id="43" creationId="{64803CE8-CE3E-46F7-94E7-3D73143AA731}"/>
          </ac:spMkLst>
        </pc:spChg>
        <pc:spChg chg="mod">
          <ac:chgData name="Japan Sun Shubin" userId="90e3a638bb69b60f" providerId="LiveId" clId="{7C8623E0-A6C6-492A-9326-CD9BCF415888}" dt="2022-03-13T07:15:20.503" v="1124" actId="20577"/>
          <ac:spMkLst>
            <pc:docMk/>
            <pc:sldMk cId="2549996661" sldId="682"/>
            <ac:spMk id="58" creationId="{CE06EB54-1B34-4059-93E8-758FB507DD45}"/>
          </ac:spMkLst>
        </pc:spChg>
        <pc:spChg chg="mod">
          <ac:chgData name="Japan Sun Shubin" userId="90e3a638bb69b60f" providerId="LiveId" clId="{7C8623E0-A6C6-492A-9326-CD9BCF415888}" dt="2022-03-13T07:12:08.236" v="1014" actId="14100"/>
          <ac:spMkLst>
            <pc:docMk/>
            <pc:sldMk cId="2549996661" sldId="682"/>
            <ac:spMk id="66" creationId="{F4645365-94A6-4586-8E00-D15C5C018F14}"/>
          </ac:spMkLst>
        </pc:spChg>
        <pc:spChg chg="del">
          <ac:chgData name="Japan Sun Shubin" userId="90e3a638bb69b60f" providerId="LiveId" clId="{7C8623E0-A6C6-492A-9326-CD9BCF415888}" dt="2022-03-13T06:58:22.114" v="845" actId="478"/>
          <ac:spMkLst>
            <pc:docMk/>
            <pc:sldMk cId="2549996661" sldId="682"/>
            <ac:spMk id="69" creationId="{AAF56D82-25CA-4031-8F0F-B917739F9B96}"/>
          </ac:spMkLst>
        </pc:spChg>
        <pc:spChg chg="mod">
          <ac:chgData name="Japan Sun Shubin" userId="90e3a638bb69b60f" providerId="LiveId" clId="{7C8623E0-A6C6-492A-9326-CD9BCF415888}" dt="2022-03-13T07:25:18.876" v="1337" actId="20577"/>
          <ac:spMkLst>
            <pc:docMk/>
            <pc:sldMk cId="2549996661" sldId="682"/>
            <ac:spMk id="70" creationId="{82D58665-B0C3-429E-B201-6B9D8E57D58B}"/>
          </ac:spMkLst>
        </pc:spChg>
        <pc:spChg chg="mod">
          <ac:chgData name="Japan Sun Shubin" userId="90e3a638bb69b60f" providerId="LiveId" clId="{7C8623E0-A6C6-492A-9326-CD9BCF415888}" dt="2022-03-13T07:16:32.423" v="1144" actId="14100"/>
          <ac:spMkLst>
            <pc:docMk/>
            <pc:sldMk cId="2549996661" sldId="682"/>
            <ac:spMk id="78" creationId="{323CAB79-A3AD-4FC4-88EC-BF3B954AD720}"/>
          </ac:spMkLst>
        </pc:spChg>
        <pc:spChg chg="add mod">
          <ac:chgData name="Japan Sun Shubin" userId="90e3a638bb69b60f" providerId="LiveId" clId="{7C8623E0-A6C6-492A-9326-CD9BCF415888}" dt="2022-03-13T07:09:37.741" v="940" actId="20577"/>
          <ac:spMkLst>
            <pc:docMk/>
            <pc:sldMk cId="2549996661" sldId="682"/>
            <ac:spMk id="86" creationId="{A4357FBD-4E63-4EB0-8105-6D9DA06399DA}"/>
          </ac:spMkLst>
        </pc:spChg>
        <pc:spChg chg="mod">
          <ac:chgData name="Japan Sun Shubin" userId="90e3a638bb69b60f" providerId="LiveId" clId="{7C8623E0-A6C6-492A-9326-CD9BCF415888}" dt="2022-03-13T07:08:06.077" v="927" actId="20577"/>
          <ac:spMkLst>
            <pc:docMk/>
            <pc:sldMk cId="2549996661" sldId="682"/>
            <ac:spMk id="90" creationId="{2A540C73-52C3-4A46-95C7-FE3609692043}"/>
          </ac:spMkLst>
        </pc:spChg>
        <pc:spChg chg="add mod">
          <ac:chgData name="Japan Sun Shubin" userId="90e3a638bb69b60f" providerId="LiveId" clId="{7C8623E0-A6C6-492A-9326-CD9BCF415888}" dt="2022-03-13T07:12:53.139" v="1020" actId="1076"/>
          <ac:spMkLst>
            <pc:docMk/>
            <pc:sldMk cId="2549996661" sldId="682"/>
            <ac:spMk id="93" creationId="{5DF4F3D1-6369-464D-A595-1634DED32446}"/>
          </ac:spMkLst>
        </pc:spChg>
        <pc:spChg chg="add mod">
          <ac:chgData name="Japan Sun Shubin" userId="90e3a638bb69b60f" providerId="LiveId" clId="{7C8623E0-A6C6-492A-9326-CD9BCF415888}" dt="2022-03-13T07:12:40.495" v="1019" actId="1076"/>
          <ac:spMkLst>
            <pc:docMk/>
            <pc:sldMk cId="2549996661" sldId="682"/>
            <ac:spMk id="96" creationId="{85B309E6-3283-4BF3-B2C5-9F17F49D0E98}"/>
          </ac:spMkLst>
        </pc:spChg>
        <pc:spChg chg="mod">
          <ac:chgData name="Japan Sun Shubin" userId="90e3a638bb69b60f" providerId="LiveId" clId="{7C8623E0-A6C6-492A-9326-CD9BCF415888}" dt="2022-03-13T07:00:09.104" v="869" actId="20577"/>
          <ac:spMkLst>
            <pc:docMk/>
            <pc:sldMk cId="2549996661" sldId="682"/>
            <ac:spMk id="97" creationId="{7281A289-AC00-4073-92CF-8B4E0D7A37D0}"/>
          </ac:spMkLst>
        </pc:spChg>
        <pc:spChg chg="mod">
          <ac:chgData name="Japan Sun Shubin" userId="90e3a638bb69b60f" providerId="LiveId" clId="{7C8623E0-A6C6-492A-9326-CD9BCF415888}" dt="2022-03-13T07:20:30.686" v="1276" actId="14100"/>
          <ac:spMkLst>
            <pc:docMk/>
            <pc:sldMk cId="2549996661" sldId="682"/>
            <ac:spMk id="112" creationId="{C57DE37B-F1A8-4A78-AE70-35612F9C37D1}"/>
          </ac:spMkLst>
        </pc:spChg>
        <pc:spChg chg="mod">
          <ac:chgData name="Japan Sun Shubin" userId="90e3a638bb69b60f" providerId="LiveId" clId="{7C8623E0-A6C6-492A-9326-CD9BCF415888}" dt="2022-03-13T07:18:44.482" v="1202" actId="14100"/>
          <ac:spMkLst>
            <pc:docMk/>
            <pc:sldMk cId="2549996661" sldId="682"/>
            <ac:spMk id="127" creationId="{4F481B69-75D8-4D3F-8458-10E19F1FABFA}"/>
          </ac:spMkLst>
        </pc:spChg>
        <pc:spChg chg="add mod">
          <ac:chgData name="Japan Sun Shubin" userId="90e3a638bb69b60f" providerId="LiveId" clId="{7C8623E0-A6C6-492A-9326-CD9BCF415888}" dt="2022-03-13T07:22:40.154" v="1314" actId="14100"/>
          <ac:spMkLst>
            <pc:docMk/>
            <pc:sldMk cId="2549996661" sldId="682"/>
            <ac:spMk id="136" creationId="{F2E04B7D-B152-4A92-88A9-A20C5B33E3FD}"/>
          </ac:spMkLst>
        </pc:spChg>
        <pc:spChg chg="mod">
          <ac:chgData name="Japan Sun Shubin" userId="90e3a638bb69b60f" providerId="LiveId" clId="{7C8623E0-A6C6-492A-9326-CD9BCF415888}" dt="2022-03-13T07:21:11.350" v="1279" actId="1076"/>
          <ac:spMkLst>
            <pc:docMk/>
            <pc:sldMk cId="2549996661" sldId="682"/>
            <ac:spMk id="143" creationId="{9A8159C6-C67E-4D0C-BE3C-0556C7D4AF0A}"/>
          </ac:spMkLst>
        </pc:spChg>
        <pc:spChg chg="add mod">
          <ac:chgData name="Japan Sun Shubin" userId="90e3a638bb69b60f" providerId="LiveId" clId="{7C8623E0-A6C6-492A-9326-CD9BCF415888}" dt="2022-03-13T07:23:18.298" v="1326" actId="20577"/>
          <ac:spMkLst>
            <pc:docMk/>
            <pc:sldMk cId="2549996661" sldId="682"/>
            <ac:spMk id="144" creationId="{E4CF0104-15BB-4077-ADE2-0BB53E7E6C2D}"/>
          </ac:spMkLst>
        </pc:spChg>
        <pc:spChg chg="mod">
          <ac:chgData name="Japan Sun Shubin" userId="90e3a638bb69b60f" providerId="LiveId" clId="{7C8623E0-A6C6-492A-9326-CD9BCF415888}" dt="2022-03-13T07:26:43.454" v="1381" actId="1035"/>
          <ac:spMkLst>
            <pc:docMk/>
            <pc:sldMk cId="2549996661" sldId="682"/>
            <ac:spMk id="145" creationId="{5538BB1F-78D7-449C-9BDB-E1BF7E134660}"/>
          </ac:spMkLst>
        </pc:spChg>
        <pc:spChg chg="add mod">
          <ac:chgData name="Japan Sun Shubin" userId="90e3a638bb69b60f" providerId="LiveId" clId="{7C8623E0-A6C6-492A-9326-CD9BCF415888}" dt="2022-03-13T07:27:02.542" v="1384" actId="1076"/>
          <ac:spMkLst>
            <pc:docMk/>
            <pc:sldMk cId="2549996661" sldId="682"/>
            <ac:spMk id="148" creationId="{404BF3A4-69A7-439A-A987-C0F117D26DEE}"/>
          </ac:spMkLst>
        </pc:spChg>
        <pc:spChg chg="del">
          <ac:chgData name="Japan Sun Shubin" userId="90e3a638bb69b60f" providerId="LiveId" clId="{7C8623E0-A6C6-492A-9326-CD9BCF415888}" dt="2022-03-13T07:24:03.006" v="1327" actId="478"/>
          <ac:spMkLst>
            <pc:docMk/>
            <pc:sldMk cId="2549996661" sldId="682"/>
            <ac:spMk id="152" creationId="{C72DA8C4-31A4-486F-B023-676A9F3F5184}"/>
          </ac:spMkLst>
        </pc:spChg>
        <pc:spChg chg="mod">
          <ac:chgData name="Japan Sun Shubin" userId="90e3a638bb69b60f" providerId="LiveId" clId="{7C8623E0-A6C6-492A-9326-CD9BCF415888}" dt="2022-03-13T07:28:15.760" v="1438" actId="1036"/>
          <ac:spMkLst>
            <pc:docMk/>
            <pc:sldMk cId="2549996661" sldId="682"/>
            <ac:spMk id="181" creationId="{D2EB5CE3-565E-4048-8E7D-E007567F0736}"/>
          </ac:spMkLst>
        </pc:spChg>
        <pc:cxnChg chg="mod">
          <ac:chgData name="Japan Sun Shubin" userId="90e3a638bb69b60f" providerId="LiveId" clId="{7C8623E0-A6C6-492A-9326-CD9BCF415888}" dt="2022-03-13T07:11:20.242" v="961" actId="14100"/>
          <ac:cxnSpMkLst>
            <pc:docMk/>
            <pc:sldMk cId="2549996661" sldId="682"/>
            <ac:cxnSpMk id="15" creationId="{20DD6D47-6149-4508-9885-55D574D17421}"/>
          </ac:cxnSpMkLst>
        </pc:cxnChg>
        <pc:cxnChg chg="mod">
          <ac:chgData name="Japan Sun Shubin" userId="90e3a638bb69b60f" providerId="LiveId" clId="{7C8623E0-A6C6-492A-9326-CD9BCF415888}" dt="2022-03-13T07:18:52.907" v="1203" actId="14100"/>
          <ac:cxnSpMkLst>
            <pc:docMk/>
            <pc:sldMk cId="2549996661" sldId="682"/>
            <ac:cxnSpMk id="22" creationId="{766C66FB-E308-4BCA-AD41-2A40BB2FC76B}"/>
          </ac:cxnSpMkLst>
        </pc:cxnChg>
        <pc:cxnChg chg="mod">
          <ac:chgData name="Japan Sun Shubin" userId="90e3a638bb69b60f" providerId="LiveId" clId="{7C8623E0-A6C6-492A-9326-CD9BCF415888}" dt="2022-03-13T07:00:07.334" v="866" actId="20577"/>
          <ac:cxnSpMkLst>
            <pc:docMk/>
            <pc:sldMk cId="2549996661" sldId="682"/>
            <ac:cxnSpMk id="29" creationId="{F80D418B-288F-4270-9F8A-423B80548D26}"/>
          </ac:cxnSpMkLst>
        </pc:cxnChg>
        <pc:cxnChg chg="mod">
          <ac:chgData name="Japan Sun Shubin" userId="90e3a638bb69b60f" providerId="LiveId" clId="{7C8623E0-A6C6-492A-9326-CD9BCF415888}" dt="2022-03-13T07:21:11.350" v="1279" actId="1076"/>
          <ac:cxnSpMkLst>
            <pc:docMk/>
            <pc:sldMk cId="2549996661" sldId="682"/>
            <ac:cxnSpMk id="39" creationId="{1046F22F-7D74-471B-8F56-2A6A2EF0BF8F}"/>
          </ac:cxnSpMkLst>
        </pc:cxnChg>
        <pc:cxnChg chg="mod">
          <ac:chgData name="Japan Sun Shubin" userId="90e3a638bb69b60f" providerId="LiveId" clId="{7C8623E0-A6C6-492A-9326-CD9BCF415888}" dt="2022-03-13T07:26:37.983" v="1379" actId="1036"/>
          <ac:cxnSpMkLst>
            <pc:docMk/>
            <pc:sldMk cId="2549996661" sldId="682"/>
            <ac:cxnSpMk id="41" creationId="{030953DC-C222-4709-BCFE-995B8752BEA4}"/>
          </ac:cxnSpMkLst>
        </pc:cxnChg>
        <pc:cxnChg chg="mod">
          <ac:chgData name="Japan Sun Shubin" userId="90e3a638bb69b60f" providerId="LiveId" clId="{7C8623E0-A6C6-492A-9326-CD9BCF415888}" dt="2022-03-13T07:20:30.686" v="1276" actId="14100"/>
          <ac:cxnSpMkLst>
            <pc:docMk/>
            <pc:sldMk cId="2549996661" sldId="682"/>
            <ac:cxnSpMk id="47" creationId="{6EF53AD3-3F95-4747-98C2-B86E21DD4D93}"/>
          </ac:cxnSpMkLst>
        </pc:cxnChg>
        <pc:cxnChg chg="mod">
          <ac:chgData name="Japan Sun Shubin" userId="90e3a638bb69b60f" providerId="LiveId" clId="{7C8623E0-A6C6-492A-9326-CD9BCF415888}" dt="2022-03-13T07:26:12.895" v="1352" actId="14100"/>
          <ac:cxnSpMkLst>
            <pc:docMk/>
            <pc:sldMk cId="2549996661" sldId="682"/>
            <ac:cxnSpMk id="48" creationId="{6F2F4C55-FA25-46AA-9085-A723A8E0D5E5}"/>
          </ac:cxnSpMkLst>
        </pc:cxnChg>
        <pc:cxnChg chg="mod">
          <ac:chgData name="Japan Sun Shubin" userId="90e3a638bb69b60f" providerId="LiveId" clId="{7C8623E0-A6C6-492A-9326-CD9BCF415888}" dt="2022-03-13T07:28:15.760" v="1438" actId="1036"/>
          <ac:cxnSpMkLst>
            <pc:docMk/>
            <pc:sldMk cId="2549996661" sldId="682"/>
            <ac:cxnSpMk id="52" creationId="{6490D413-8A3F-47BE-B6DF-80516D58C3AF}"/>
          </ac:cxnSpMkLst>
        </pc:cxnChg>
        <pc:cxnChg chg="mod">
          <ac:chgData name="Japan Sun Shubin" userId="90e3a638bb69b60f" providerId="LiveId" clId="{7C8623E0-A6C6-492A-9326-CD9BCF415888}" dt="2022-03-13T07:12:40.495" v="1019" actId="1076"/>
          <ac:cxnSpMkLst>
            <pc:docMk/>
            <pc:sldMk cId="2549996661" sldId="682"/>
            <ac:cxnSpMk id="60" creationId="{B9CA4202-51B2-4C6F-8F87-284A19AA5AB3}"/>
          </ac:cxnSpMkLst>
        </pc:cxnChg>
        <pc:cxnChg chg="mod">
          <ac:chgData name="Japan Sun Shubin" userId="90e3a638bb69b60f" providerId="LiveId" clId="{7C8623E0-A6C6-492A-9326-CD9BCF415888}" dt="2022-03-13T07:20:30.686" v="1276" actId="14100"/>
          <ac:cxnSpMkLst>
            <pc:docMk/>
            <pc:sldMk cId="2549996661" sldId="682"/>
            <ac:cxnSpMk id="67" creationId="{97D90038-EAA5-4593-8946-5903BB38B930}"/>
          </ac:cxnSpMkLst>
        </pc:cxnChg>
        <pc:cxnChg chg="mod">
          <ac:chgData name="Japan Sun Shubin" userId="90e3a638bb69b60f" providerId="LiveId" clId="{7C8623E0-A6C6-492A-9326-CD9BCF415888}" dt="2022-03-13T07:00:07.334" v="866" actId="20577"/>
          <ac:cxnSpMkLst>
            <pc:docMk/>
            <pc:sldMk cId="2549996661" sldId="682"/>
            <ac:cxnSpMk id="71" creationId="{D28CE54E-BE29-4886-B620-2312A361CCC1}"/>
          </ac:cxnSpMkLst>
        </pc:cxnChg>
        <pc:cxnChg chg="mod">
          <ac:chgData name="Japan Sun Shubin" userId="90e3a638bb69b60f" providerId="LiveId" clId="{7C8623E0-A6C6-492A-9326-CD9BCF415888}" dt="2022-03-13T07:11:24.398" v="962" actId="14100"/>
          <ac:cxnSpMkLst>
            <pc:docMk/>
            <pc:sldMk cId="2549996661" sldId="682"/>
            <ac:cxnSpMk id="74" creationId="{0B97F5FF-6472-4E8F-A9F2-792448F84C0C}"/>
          </ac:cxnSpMkLst>
        </pc:cxnChg>
        <pc:cxnChg chg="mod">
          <ac:chgData name="Japan Sun Shubin" userId="90e3a638bb69b60f" providerId="LiveId" clId="{7C8623E0-A6C6-492A-9326-CD9BCF415888}" dt="2022-03-13T07:22:48.221" v="1315" actId="1076"/>
          <ac:cxnSpMkLst>
            <pc:docMk/>
            <pc:sldMk cId="2549996661" sldId="682"/>
            <ac:cxnSpMk id="77" creationId="{EF4D3967-C248-4C41-AF5E-07E70437E331}"/>
          </ac:cxnSpMkLst>
        </pc:cxnChg>
        <pc:cxnChg chg="mod">
          <ac:chgData name="Japan Sun Shubin" userId="90e3a638bb69b60f" providerId="LiveId" clId="{7C8623E0-A6C6-492A-9326-CD9BCF415888}" dt="2022-03-13T07:26:26.387" v="1353" actId="14100"/>
          <ac:cxnSpMkLst>
            <pc:docMk/>
            <pc:sldMk cId="2549996661" sldId="682"/>
            <ac:cxnSpMk id="80" creationId="{9C35F133-54D6-4646-BD73-54A292F8DC2B}"/>
          </ac:cxnSpMkLst>
        </pc:cxnChg>
        <pc:cxnChg chg="mod">
          <ac:chgData name="Japan Sun Shubin" userId="90e3a638bb69b60f" providerId="LiveId" clId="{7C8623E0-A6C6-492A-9326-CD9BCF415888}" dt="2022-03-13T07:00:07.334" v="866" actId="20577"/>
          <ac:cxnSpMkLst>
            <pc:docMk/>
            <pc:sldMk cId="2549996661" sldId="682"/>
            <ac:cxnSpMk id="82" creationId="{48CDFA0B-CDFB-4A08-BD4C-460C4C0CAD83}"/>
          </ac:cxnSpMkLst>
        </pc:cxnChg>
        <pc:cxnChg chg="mod">
          <ac:chgData name="Japan Sun Shubin" userId="90e3a638bb69b60f" providerId="LiveId" clId="{7C8623E0-A6C6-492A-9326-CD9BCF415888}" dt="2022-03-13T07:07:57.979" v="924" actId="1076"/>
          <ac:cxnSpMkLst>
            <pc:docMk/>
            <pc:sldMk cId="2549996661" sldId="682"/>
            <ac:cxnSpMk id="85" creationId="{ACF79BA6-46A2-4397-A0D9-4CD670653269}"/>
          </ac:cxnSpMkLst>
        </pc:cxnChg>
        <pc:cxnChg chg="mod">
          <ac:chgData name="Japan Sun Shubin" userId="90e3a638bb69b60f" providerId="LiveId" clId="{7C8623E0-A6C6-492A-9326-CD9BCF415888}" dt="2022-03-13T07:12:53.139" v="1020" actId="1076"/>
          <ac:cxnSpMkLst>
            <pc:docMk/>
            <pc:sldMk cId="2549996661" sldId="682"/>
            <ac:cxnSpMk id="89" creationId="{19EAE7C7-C1E0-4B02-A850-FF4A375968CB}"/>
          </ac:cxnSpMkLst>
        </pc:cxnChg>
        <pc:cxnChg chg="add mod">
          <ac:chgData name="Japan Sun Shubin" userId="90e3a638bb69b60f" providerId="LiveId" clId="{7C8623E0-A6C6-492A-9326-CD9BCF415888}" dt="2022-03-13T07:09:48.268" v="943" actId="14100"/>
          <ac:cxnSpMkLst>
            <pc:docMk/>
            <pc:sldMk cId="2549996661" sldId="682"/>
            <ac:cxnSpMk id="92" creationId="{4680D7CE-27A9-4ABE-BFE6-AFEFC310193C}"/>
          </ac:cxnSpMkLst>
        </pc:cxnChg>
        <pc:cxnChg chg="mod">
          <ac:chgData name="Japan Sun Shubin" userId="90e3a638bb69b60f" providerId="LiveId" clId="{7C8623E0-A6C6-492A-9326-CD9BCF415888}" dt="2022-03-13T07:00:07.334" v="866" actId="20577"/>
          <ac:cxnSpMkLst>
            <pc:docMk/>
            <pc:sldMk cId="2549996661" sldId="682"/>
            <ac:cxnSpMk id="98" creationId="{09C4CA6A-F535-4660-A785-CCCDB54A608C}"/>
          </ac:cxnSpMkLst>
        </pc:cxnChg>
        <pc:cxnChg chg="add mod">
          <ac:chgData name="Japan Sun Shubin" userId="90e3a638bb69b60f" providerId="LiveId" clId="{7C8623E0-A6C6-492A-9326-CD9BCF415888}" dt="2022-03-13T07:15:44.732" v="1128" actId="14100"/>
          <ac:cxnSpMkLst>
            <pc:docMk/>
            <pc:sldMk cId="2549996661" sldId="682"/>
            <ac:cxnSpMk id="101" creationId="{CEEB1B51-D703-4AA4-BE3A-13D1EA924DC6}"/>
          </ac:cxnSpMkLst>
        </pc:cxnChg>
        <pc:cxnChg chg="mod">
          <ac:chgData name="Japan Sun Shubin" userId="90e3a638bb69b60f" providerId="LiveId" clId="{7C8623E0-A6C6-492A-9326-CD9BCF415888}" dt="2022-03-13T07:26:37.983" v="1379" actId="1036"/>
          <ac:cxnSpMkLst>
            <pc:docMk/>
            <pc:sldMk cId="2549996661" sldId="682"/>
            <ac:cxnSpMk id="104" creationId="{52846C9D-38E1-4C15-997E-01D915A32BD1}"/>
          </ac:cxnSpMkLst>
        </pc:cxnChg>
        <pc:cxnChg chg="add del mod">
          <ac:chgData name="Japan Sun Shubin" userId="90e3a638bb69b60f" providerId="LiveId" clId="{7C8623E0-A6C6-492A-9326-CD9BCF415888}" dt="2022-03-13T07:21:11.350" v="1279" actId="1076"/>
          <ac:cxnSpMkLst>
            <pc:docMk/>
            <pc:sldMk cId="2549996661" sldId="682"/>
            <ac:cxnSpMk id="108" creationId="{F34AAD49-861E-45E1-B3AD-9F3CD4F73397}"/>
          </ac:cxnSpMkLst>
        </pc:cxnChg>
        <pc:cxnChg chg="add mod">
          <ac:chgData name="Japan Sun Shubin" userId="90e3a638bb69b60f" providerId="LiveId" clId="{7C8623E0-A6C6-492A-9326-CD9BCF415888}" dt="2022-03-13T07:30:27.897" v="1444" actId="14100"/>
          <ac:cxnSpMkLst>
            <pc:docMk/>
            <pc:sldMk cId="2549996661" sldId="682"/>
            <ac:cxnSpMk id="153" creationId="{78A597F2-BB45-4F3E-8B1C-09A8EF3EB954}"/>
          </ac:cxnSpMkLst>
        </pc:cxnChg>
        <pc:cxnChg chg="del mod">
          <ac:chgData name="Japan Sun Shubin" userId="90e3a638bb69b60f" providerId="LiveId" clId="{7C8623E0-A6C6-492A-9326-CD9BCF415888}" dt="2022-03-13T07:18:23.638" v="1198" actId="478"/>
          <ac:cxnSpMkLst>
            <pc:docMk/>
            <pc:sldMk cId="2549996661" sldId="682"/>
            <ac:cxnSpMk id="154" creationId="{AB56D9F3-607F-4A2A-9E70-22BB9E828704}"/>
          </ac:cxnSpMkLst>
        </pc:cxnChg>
        <pc:cxnChg chg="add mod">
          <ac:chgData name="Japan Sun Shubin" userId="90e3a638bb69b60f" providerId="LiveId" clId="{7C8623E0-A6C6-492A-9326-CD9BCF415888}" dt="2022-03-13T07:30:19.681" v="1442" actId="14100"/>
          <ac:cxnSpMkLst>
            <pc:docMk/>
            <pc:sldMk cId="2549996661" sldId="682"/>
            <ac:cxnSpMk id="155" creationId="{295345BE-AFF2-4E3B-B9FE-71219091F0AB}"/>
          </ac:cxnSpMkLst>
        </pc:cxnChg>
        <pc:cxnChg chg="add mod">
          <ac:chgData name="Japan Sun Shubin" userId="90e3a638bb69b60f" providerId="LiveId" clId="{7C8623E0-A6C6-492A-9326-CD9BCF415888}" dt="2022-03-13T07:28:29.673" v="1440" actId="14100"/>
          <ac:cxnSpMkLst>
            <pc:docMk/>
            <pc:sldMk cId="2549996661" sldId="682"/>
            <ac:cxnSpMk id="156" creationId="{C8A27A84-5111-4782-9373-DC89303B3153}"/>
          </ac:cxnSpMkLst>
        </pc:cxnChg>
        <pc:cxnChg chg="add mod">
          <ac:chgData name="Japan Sun Shubin" userId="90e3a638bb69b60f" providerId="LiveId" clId="{7C8623E0-A6C6-492A-9326-CD9BCF415888}" dt="2022-03-13T07:28:15.760" v="1438" actId="1036"/>
          <ac:cxnSpMkLst>
            <pc:docMk/>
            <pc:sldMk cId="2549996661" sldId="682"/>
            <ac:cxnSpMk id="157" creationId="{67C0DF62-F6F5-44A5-9F8D-56B571069B1E}"/>
          </ac:cxnSpMkLst>
        </pc:cxnChg>
        <pc:cxnChg chg="add mod">
          <ac:chgData name="Japan Sun Shubin" userId="90e3a638bb69b60f" providerId="LiveId" clId="{7C8623E0-A6C6-492A-9326-CD9BCF415888}" dt="2022-03-13T07:30:37.120" v="1447" actId="14100"/>
          <ac:cxnSpMkLst>
            <pc:docMk/>
            <pc:sldMk cId="2549996661" sldId="682"/>
            <ac:cxnSpMk id="165" creationId="{ECCE07B1-2CE9-4B82-A88E-9993C91181E2}"/>
          </ac:cxnSpMkLst>
        </pc:cxnChg>
        <pc:cxnChg chg="mod">
          <ac:chgData name="Japan Sun Shubin" userId="90e3a638bb69b60f" providerId="LiveId" clId="{7C8623E0-A6C6-492A-9326-CD9BCF415888}" dt="2022-03-13T07:26:43.454" v="1381" actId="1035"/>
          <ac:cxnSpMkLst>
            <pc:docMk/>
            <pc:sldMk cId="2549996661" sldId="682"/>
            <ac:cxnSpMk id="175" creationId="{5AC69CE1-F017-4372-A3D5-B879ADBBA10C}"/>
          </ac:cxnSpMkLst>
        </pc:cxnChg>
        <pc:cxnChg chg="del mod">
          <ac:chgData name="Japan Sun Shubin" userId="90e3a638bb69b60f" providerId="LiveId" clId="{7C8623E0-A6C6-492A-9326-CD9BCF415888}" dt="2022-03-13T07:24:08.212" v="1328" actId="478"/>
          <ac:cxnSpMkLst>
            <pc:docMk/>
            <pc:sldMk cId="2549996661" sldId="682"/>
            <ac:cxnSpMk id="178" creationId="{852C29AE-BCA3-41D2-A8D5-45EE7EBBF031}"/>
          </ac:cxnSpMkLst>
        </pc:cxnChg>
        <pc:cxnChg chg="del mod">
          <ac:chgData name="Japan Sun Shubin" userId="90e3a638bb69b60f" providerId="LiveId" clId="{7C8623E0-A6C6-492A-9326-CD9BCF415888}" dt="2022-03-13T07:18:20.102" v="1197" actId="478"/>
          <ac:cxnSpMkLst>
            <pc:docMk/>
            <pc:sldMk cId="2549996661" sldId="682"/>
            <ac:cxnSpMk id="179" creationId="{3F4C8FC0-2256-47BC-8D8D-A4A02FD7C3B9}"/>
          </ac:cxnSpMkLst>
        </pc:cxnChg>
        <pc:cxnChg chg="mod">
          <ac:chgData name="Japan Sun Shubin" userId="90e3a638bb69b60f" providerId="LiveId" clId="{7C8623E0-A6C6-492A-9326-CD9BCF415888}" dt="2022-03-13T07:27:09.557" v="1386" actId="14100"/>
          <ac:cxnSpMkLst>
            <pc:docMk/>
            <pc:sldMk cId="2549996661" sldId="682"/>
            <ac:cxnSpMk id="182" creationId="{37F15553-54C1-4EDE-9F03-FF27E444A4C2}"/>
          </ac:cxnSpMkLst>
        </pc:cxnChg>
        <pc:cxnChg chg="mod">
          <ac:chgData name="Japan Sun Shubin" userId="90e3a638bb69b60f" providerId="LiveId" clId="{7C8623E0-A6C6-492A-9326-CD9BCF415888}" dt="2022-03-13T07:21:11.350" v="1279" actId="1076"/>
          <ac:cxnSpMkLst>
            <pc:docMk/>
            <pc:sldMk cId="2549996661" sldId="682"/>
            <ac:cxnSpMk id="184" creationId="{1826E6A7-19F5-4FFF-A4DF-B1B74CE37913}"/>
          </ac:cxnSpMkLst>
        </pc:cxnChg>
      </pc:sldChg>
      <pc:sldChg chg="modSp mod">
        <pc:chgData name="Japan Sun Shubin" userId="90e3a638bb69b60f" providerId="LiveId" clId="{7C8623E0-A6C6-492A-9326-CD9BCF415888}" dt="2022-03-13T08:43:06.389" v="2313" actId="6549"/>
        <pc:sldMkLst>
          <pc:docMk/>
          <pc:sldMk cId="4189065916" sldId="683"/>
        </pc:sldMkLst>
        <pc:spChg chg="mod">
          <ac:chgData name="Japan Sun Shubin" userId="90e3a638bb69b60f" providerId="LiveId" clId="{7C8623E0-A6C6-492A-9326-CD9BCF415888}" dt="2022-03-13T08:43:06.389" v="2313" actId="6549"/>
          <ac:spMkLst>
            <pc:docMk/>
            <pc:sldMk cId="4189065916" sldId="683"/>
            <ac:spMk id="3" creationId="{05251D72-1A77-423B-AD57-EBE94B8465EC}"/>
          </ac:spMkLst>
        </pc:spChg>
      </pc:sldChg>
      <pc:sldChg chg="modSp mod">
        <pc:chgData name="Japan Sun Shubin" userId="90e3a638bb69b60f" providerId="LiveId" clId="{7C8623E0-A6C6-492A-9326-CD9BCF415888}" dt="2022-03-08T10:47:39.414" v="472"/>
        <pc:sldMkLst>
          <pc:docMk/>
          <pc:sldMk cId="3967871314" sldId="684"/>
        </pc:sldMkLst>
        <pc:spChg chg="mod">
          <ac:chgData name="Japan Sun Shubin" userId="90e3a638bb69b60f" providerId="LiveId" clId="{7C8623E0-A6C6-492A-9326-CD9BCF415888}" dt="2022-03-08T10:47:39.414" v="472"/>
          <ac:spMkLst>
            <pc:docMk/>
            <pc:sldMk cId="3967871314" sldId="684"/>
            <ac:spMk id="5" creationId="{422FC2F7-6260-4F6E-BC78-D4D0D11003FD}"/>
          </ac:spMkLst>
        </pc:spChg>
      </pc:sldChg>
      <pc:sldChg chg="modSp add del mod">
        <pc:chgData name="Japan Sun Shubin" userId="90e3a638bb69b60f" providerId="LiveId" clId="{7C8623E0-A6C6-492A-9326-CD9BCF415888}" dt="2022-03-18T05:38:24.357" v="5143" actId="2696"/>
        <pc:sldMkLst>
          <pc:docMk/>
          <pc:sldMk cId="1862492776" sldId="685"/>
        </pc:sldMkLst>
        <pc:spChg chg="mod">
          <ac:chgData name="Japan Sun Shubin" userId="90e3a638bb69b60f" providerId="LiveId" clId="{7C8623E0-A6C6-492A-9326-CD9BCF415888}" dt="2022-03-08T10:45:25.716" v="449" actId="20577"/>
          <ac:spMkLst>
            <pc:docMk/>
            <pc:sldMk cId="1862492776" sldId="685"/>
            <ac:spMk id="2" creationId="{AF04E50E-7182-49B7-A5F1-0A5DE444F265}"/>
          </ac:spMkLst>
        </pc:spChg>
        <pc:spChg chg="mod">
          <ac:chgData name="Japan Sun Shubin" userId="90e3a638bb69b60f" providerId="LiveId" clId="{7C8623E0-A6C6-492A-9326-CD9BCF415888}" dt="2022-03-08T10:46:01.142" v="455"/>
          <ac:spMkLst>
            <pc:docMk/>
            <pc:sldMk cId="1862492776" sldId="685"/>
            <ac:spMk id="3" creationId="{9CAECE34-5BB3-41B6-B239-B7564D64095E}"/>
          </ac:spMkLst>
        </pc:spChg>
      </pc:sldChg>
      <pc:sldChg chg="del">
        <pc:chgData name="Japan Sun Shubin" userId="90e3a638bb69b60f" providerId="LiveId" clId="{7C8623E0-A6C6-492A-9326-CD9BCF415888}" dt="2022-03-08T07:03:53.129" v="130" actId="2696"/>
        <pc:sldMkLst>
          <pc:docMk/>
          <pc:sldMk cId="3377003513" sldId="685"/>
        </pc:sldMkLst>
      </pc:sldChg>
      <pc:sldChg chg="add">
        <pc:chgData name="Japan Sun Shubin" userId="90e3a638bb69b60f" providerId="LiveId" clId="{7C8623E0-A6C6-492A-9326-CD9BCF415888}" dt="2022-03-18T05:38:34.188" v="5144"/>
        <pc:sldMkLst>
          <pc:docMk/>
          <pc:sldMk cId="3455971122" sldId="685"/>
        </pc:sldMkLst>
      </pc:sldChg>
      <pc:sldChg chg="modSp del mod ord">
        <pc:chgData name="Japan Sun Shubin" userId="90e3a638bb69b60f" providerId="LiveId" clId="{7C8623E0-A6C6-492A-9326-CD9BCF415888}" dt="2022-03-15T09:54:22.167" v="2959" actId="2696"/>
        <pc:sldMkLst>
          <pc:docMk/>
          <pc:sldMk cId="134564339" sldId="687"/>
        </pc:sldMkLst>
        <pc:spChg chg="mod">
          <ac:chgData name="Japan Sun Shubin" userId="90e3a638bb69b60f" providerId="LiveId" clId="{7C8623E0-A6C6-492A-9326-CD9BCF415888}" dt="2022-03-08T10:42:56.070" v="356" actId="12"/>
          <ac:spMkLst>
            <pc:docMk/>
            <pc:sldMk cId="134564339" sldId="687"/>
            <ac:spMk id="3" creationId="{82007757-01FF-4149-8379-269D21136825}"/>
          </ac:spMkLst>
        </pc:spChg>
      </pc:sldChg>
      <pc:sldChg chg="add">
        <pc:chgData name="Japan Sun Shubin" userId="90e3a638bb69b60f" providerId="LiveId" clId="{7C8623E0-A6C6-492A-9326-CD9BCF415888}" dt="2022-03-15T09:54:37.420" v="2960"/>
        <pc:sldMkLst>
          <pc:docMk/>
          <pc:sldMk cId="740428339" sldId="687"/>
        </pc:sldMkLst>
      </pc:sldChg>
      <pc:sldChg chg="modSp del mod">
        <pc:chgData name="Japan Sun Shubin" userId="90e3a638bb69b60f" providerId="LiveId" clId="{7C8623E0-A6C6-492A-9326-CD9BCF415888}" dt="2022-03-18T05:38:24.357" v="5143" actId="2696"/>
        <pc:sldMkLst>
          <pc:docMk/>
          <pc:sldMk cId="918679683" sldId="688"/>
        </pc:sldMkLst>
        <pc:spChg chg="mod">
          <ac:chgData name="Japan Sun Shubin" userId="90e3a638bb69b60f" providerId="LiveId" clId="{7C8623E0-A6C6-492A-9326-CD9BCF415888}" dt="2022-03-15T09:59:50.769" v="3041" actId="20577"/>
          <ac:spMkLst>
            <pc:docMk/>
            <pc:sldMk cId="918679683" sldId="688"/>
            <ac:spMk id="6" creationId="{D642363E-9D1D-48FF-ACDF-3FDA1DFC6AAD}"/>
          </ac:spMkLst>
        </pc:spChg>
      </pc:sldChg>
      <pc:sldChg chg="add">
        <pc:chgData name="Japan Sun Shubin" userId="90e3a638bb69b60f" providerId="LiveId" clId="{7C8623E0-A6C6-492A-9326-CD9BCF415888}" dt="2022-03-18T05:38:34.188" v="5144"/>
        <pc:sldMkLst>
          <pc:docMk/>
          <pc:sldMk cId="1691840922" sldId="688"/>
        </pc:sldMkLst>
      </pc:sldChg>
      <pc:sldChg chg="addSp delSp modSp del mod modClrScheme chgLayout">
        <pc:chgData name="Japan Sun Shubin" userId="90e3a638bb69b60f" providerId="LiveId" clId="{7C8623E0-A6C6-492A-9326-CD9BCF415888}" dt="2022-03-18T05:38:24.357" v="5143" actId="2696"/>
        <pc:sldMkLst>
          <pc:docMk/>
          <pc:sldMk cId="1185437025" sldId="689"/>
        </pc:sldMkLst>
        <pc:spChg chg="del mod ord">
          <ac:chgData name="Japan Sun Shubin" userId="90e3a638bb69b60f" providerId="LiveId" clId="{7C8623E0-A6C6-492A-9326-CD9BCF415888}" dt="2022-03-08T07:01:12.245" v="113" actId="700"/>
          <ac:spMkLst>
            <pc:docMk/>
            <pc:sldMk cId="1185437025" sldId="689"/>
            <ac:spMk id="2" creationId="{A3349E1B-EF83-40C0-A044-DB1C15D30632}"/>
          </ac:spMkLst>
        </pc:spChg>
        <pc:spChg chg="del mod ord">
          <ac:chgData name="Japan Sun Shubin" userId="90e3a638bb69b60f" providerId="LiveId" clId="{7C8623E0-A6C6-492A-9326-CD9BCF415888}" dt="2022-03-08T07:01:12.245" v="113" actId="700"/>
          <ac:spMkLst>
            <pc:docMk/>
            <pc:sldMk cId="1185437025" sldId="689"/>
            <ac:spMk id="3" creationId="{ECA06BFE-2E01-42F9-9194-D25E79581DA8}"/>
          </ac:spMkLst>
        </pc:spChg>
        <pc:spChg chg="mod ord">
          <ac:chgData name="Japan Sun Shubin" userId="90e3a638bb69b60f" providerId="LiveId" clId="{7C8623E0-A6C6-492A-9326-CD9BCF415888}" dt="2022-03-08T07:01:12.245" v="113" actId="700"/>
          <ac:spMkLst>
            <pc:docMk/>
            <pc:sldMk cId="1185437025" sldId="689"/>
            <ac:spMk id="4" creationId="{9C582D84-392C-4DDC-8044-04A7D1619B42}"/>
          </ac:spMkLst>
        </pc:spChg>
        <pc:spChg chg="mod ord">
          <ac:chgData name="Japan Sun Shubin" userId="90e3a638bb69b60f" providerId="LiveId" clId="{7C8623E0-A6C6-492A-9326-CD9BCF415888}" dt="2022-03-08T07:01:12.245" v="113" actId="700"/>
          <ac:spMkLst>
            <pc:docMk/>
            <pc:sldMk cId="1185437025" sldId="689"/>
            <ac:spMk id="5" creationId="{854A6E1C-5D9B-42C9-AD28-530E46309472}"/>
          </ac:spMkLst>
        </pc:spChg>
        <pc:spChg chg="add mod ord">
          <ac:chgData name="Japan Sun Shubin" userId="90e3a638bb69b60f" providerId="LiveId" clId="{7C8623E0-A6C6-492A-9326-CD9BCF415888}" dt="2022-03-08T10:44:26.835" v="399" actId="20577"/>
          <ac:spMkLst>
            <pc:docMk/>
            <pc:sldMk cId="1185437025" sldId="689"/>
            <ac:spMk id="6" creationId="{AD720F72-0850-4946-AF68-4AEACFC8F4C9}"/>
          </ac:spMkLst>
        </pc:spChg>
        <pc:spChg chg="add mod ord">
          <ac:chgData name="Japan Sun Shubin" userId="90e3a638bb69b60f" providerId="LiveId" clId="{7C8623E0-A6C6-492A-9326-CD9BCF415888}" dt="2022-03-08T10:45:58.151" v="454"/>
          <ac:spMkLst>
            <pc:docMk/>
            <pc:sldMk cId="1185437025" sldId="689"/>
            <ac:spMk id="7" creationId="{7C49363E-C884-4080-9A56-97F81C79E874}"/>
          </ac:spMkLst>
        </pc:spChg>
      </pc:sldChg>
      <pc:sldChg chg="add">
        <pc:chgData name="Japan Sun Shubin" userId="90e3a638bb69b60f" providerId="LiveId" clId="{7C8623E0-A6C6-492A-9326-CD9BCF415888}" dt="2022-03-18T05:38:34.188" v="5144"/>
        <pc:sldMkLst>
          <pc:docMk/>
          <pc:sldMk cId="1366593908" sldId="689"/>
        </pc:sldMkLst>
      </pc:sldChg>
      <pc:sldChg chg="add">
        <pc:chgData name="Japan Sun Shubin" userId="90e3a638bb69b60f" providerId="LiveId" clId="{7C8623E0-A6C6-492A-9326-CD9BCF415888}" dt="2022-03-15T09:54:37.420" v="2960"/>
        <pc:sldMkLst>
          <pc:docMk/>
          <pc:sldMk cId="821210674" sldId="691"/>
        </pc:sldMkLst>
      </pc:sldChg>
      <pc:sldChg chg="modSp del mod ord">
        <pc:chgData name="Japan Sun Shubin" userId="90e3a638bb69b60f" providerId="LiveId" clId="{7C8623E0-A6C6-492A-9326-CD9BCF415888}" dt="2022-03-15T09:54:22.167" v="2959" actId="2696"/>
        <pc:sldMkLst>
          <pc:docMk/>
          <pc:sldMk cId="1348711932" sldId="691"/>
        </pc:sldMkLst>
        <pc:spChg chg="mod">
          <ac:chgData name="Japan Sun Shubin" userId="90e3a638bb69b60f" providerId="LiveId" clId="{7C8623E0-A6C6-492A-9326-CD9BCF415888}" dt="2022-03-08T10:45:48.595" v="452"/>
          <ac:spMkLst>
            <pc:docMk/>
            <pc:sldMk cId="1348711932" sldId="691"/>
            <ac:spMk id="3" creationId="{82007757-01FF-4149-8379-269D21136825}"/>
          </ac:spMkLst>
        </pc:spChg>
      </pc:sldChg>
      <pc:sldChg chg="modSp del mod ord">
        <pc:chgData name="Japan Sun Shubin" userId="90e3a638bb69b60f" providerId="LiveId" clId="{7C8623E0-A6C6-492A-9326-CD9BCF415888}" dt="2022-03-15T09:54:22.167" v="2959" actId="2696"/>
        <pc:sldMkLst>
          <pc:docMk/>
          <pc:sldMk cId="1522693077" sldId="692"/>
        </pc:sldMkLst>
        <pc:spChg chg="mod">
          <ac:chgData name="Japan Sun Shubin" userId="90e3a638bb69b60f" providerId="LiveId" clId="{7C8623E0-A6C6-492A-9326-CD9BCF415888}" dt="2022-03-08T10:45:41.353" v="451" actId="20577"/>
          <ac:spMkLst>
            <pc:docMk/>
            <pc:sldMk cId="1522693077" sldId="692"/>
            <ac:spMk id="3" creationId="{82007757-01FF-4149-8379-269D21136825}"/>
          </ac:spMkLst>
        </pc:spChg>
      </pc:sldChg>
      <pc:sldChg chg="add">
        <pc:chgData name="Japan Sun Shubin" userId="90e3a638bb69b60f" providerId="LiveId" clId="{7C8623E0-A6C6-492A-9326-CD9BCF415888}" dt="2022-03-15T09:54:37.420" v="2960"/>
        <pc:sldMkLst>
          <pc:docMk/>
          <pc:sldMk cId="2949898048" sldId="692"/>
        </pc:sldMkLst>
      </pc:sldChg>
      <pc:sldChg chg="add">
        <pc:chgData name="Japan Sun Shubin" userId="90e3a638bb69b60f" providerId="LiveId" clId="{7C8623E0-A6C6-492A-9326-CD9BCF415888}" dt="2022-03-15T09:54:37.420" v="2960"/>
        <pc:sldMkLst>
          <pc:docMk/>
          <pc:sldMk cId="3668559048" sldId="693"/>
        </pc:sldMkLst>
      </pc:sldChg>
      <pc:sldChg chg="modSp del mod ord">
        <pc:chgData name="Japan Sun Shubin" userId="90e3a638bb69b60f" providerId="LiveId" clId="{7C8623E0-A6C6-492A-9326-CD9BCF415888}" dt="2022-03-15T09:54:22.167" v="2959" actId="2696"/>
        <pc:sldMkLst>
          <pc:docMk/>
          <pc:sldMk cId="3796264573" sldId="693"/>
        </pc:sldMkLst>
        <pc:spChg chg="mod">
          <ac:chgData name="Japan Sun Shubin" userId="90e3a638bb69b60f" providerId="LiveId" clId="{7C8623E0-A6C6-492A-9326-CD9BCF415888}" dt="2022-03-08T10:45:51.913" v="453"/>
          <ac:spMkLst>
            <pc:docMk/>
            <pc:sldMk cId="3796264573" sldId="693"/>
            <ac:spMk id="3" creationId="{10A589B7-89D9-4DA2-B84D-C120A275F13F}"/>
          </ac:spMkLst>
        </pc:spChg>
      </pc:sldChg>
      <pc:sldChg chg="modSp mod">
        <pc:chgData name="Japan Sun Shubin" userId="90e3a638bb69b60f" providerId="LiveId" clId="{7C8623E0-A6C6-492A-9326-CD9BCF415888}" dt="2022-03-08T10:42:01.290" v="341" actId="20577"/>
        <pc:sldMkLst>
          <pc:docMk/>
          <pc:sldMk cId="3226884083" sldId="695"/>
        </pc:sldMkLst>
        <pc:spChg chg="mod">
          <ac:chgData name="Japan Sun Shubin" userId="90e3a638bb69b60f" providerId="LiveId" clId="{7C8623E0-A6C6-492A-9326-CD9BCF415888}" dt="2022-03-08T10:42:01.290" v="341" actId="20577"/>
          <ac:spMkLst>
            <pc:docMk/>
            <pc:sldMk cId="3226884083" sldId="695"/>
            <ac:spMk id="3" creationId="{95EDF179-3410-4D49-A612-F50E7C05903D}"/>
          </ac:spMkLst>
        </pc:spChg>
      </pc:sldChg>
      <pc:sldChg chg="addSp delSp modSp del mod ord modClrScheme chgLayout">
        <pc:chgData name="Japan Sun Shubin" userId="90e3a638bb69b60f" providerId="LiveId" clId="{7C8623E0-A6C6-492A-9326-CD9BCF415888}" dt="2022-03-15T09:54:42.655" v="2961" actId="2696"/>
        <pc:sldMkLst>
          <pc:docMk/>
          <pc:sldMk cId="2305248909" sldId="696"/>
        </pc:sldMkLst>
        <pc:spChg chg="del mod ord">
          <ac:chgData name="Japan Sun Shubin" userId="90e3a638bb69b60f" providerId="LiveId" clId="{7C8623E0-A6C6-492A-9326-CD9BCF415888}" dt="2022-03-15T09:31:28.507" v="2743" actId="700"/>
          <ac:spMkLst>
            <pc:docMk/>
            <pc:sldMk cId="2305248909" sldId="696"/>
            <ac:spMk id="2" creationId="{AF82FC7D-905D-4E2B-A27F-5ADC06CF9D75}"/>
          </ac:spMkLst>
        </pc:spChg>
        <pc:spChg chg="del mod ord">
          <ac:chgData name="Japan Sun Shubin" userId="90e3a638bb69b60f" providerId="LiveId" clId="{7C8623E0-A6C6-492A-9326-CD9BCF415888}" dt="2022-03-15T09:31:28.507" v="2743" actId="700"/>
          <ac:spMkLst>
            <pc:docMk/>
            <pc:sldMk cId="2305248909" sldId="696"/>
            <ac:spMk id="3" creationId="{3CC63056-49C5-4943-943B-D6B4D193107D}"/>
          </ac:spMkLst>
        </pc:spChg>
        <pc:spChg chg="mod ord">
          <ac:chgData name="Japan Sun Shubin" userId="90e3a638bb69b60f" providerId="LiveId" clId="{7C8623E0-A6C6-492A-9326-CD9BCF415888}" dt="2022-03-15T09:31:28.507" v="2743" actId="700"/>
          <ac:spMkLst>
            <pc:docMk/>
            <pc:sldMk cId="2305248909" sldId="696"/>
            <ac:spMk id="4" creationId="{A23DE190-0A82-47FC-BA32-04A720FCDAB9}"/>
          </ac:spMkLst>
        </pc:spChg>
        <pc:spChg chg="mod ord">
          <ac:chgData name="Japan Sun Shubin" userId="90e3a638bb69b60f" providerId="LiveId" clId="{7C8623E0-A6C6-492A-9326-CD9BCF415888}" dt="2022-03-15T09:31:28.507" v="2743" actId="700"/>
          <ac:spMkLst>
            <pc:docMk/>
            <pc:sldMk cId="2305248909" sldId="696"/>
            <ac:spMk id="5" creationId="{3817F761-EA23-4770-B109-0527D90F19AD}"/>
          </ac:spMkLst>
        </pc:spChg>
        <pc:spChg chg="add mod ord">
          <ac:chgData name="Japan Sun Shubin" userId="90e3a638bb69b60f" providerId="LiveId" clId="{7C8623E0-A6C6-492A-9326-CD9BCF415888}" dt="2022-03-15T09:31:35.183" v="2750" actId="20577"/>
          <ac:spMkLst>
            <pc:docMk/>
            <pc:sldMk cId="2305248909" sldId="696"/>
            <ac:spMk id="6" creationId="{9E813370-0E38-4359-8C8B-4C63CD9AF3AE}"/>
          </ac:spMkLst>
        </pc:spChg>
        <pc:spChg chg="add mod ord">
          <ac:chgData name="Japan Sun Shubin" userId="90e3a638bb69b60f" providerId="LiveId" clId="{7C8623E0-A6C6-492A-9326-CD9BCF415888}" dt="2022-03-15T09:33:57.058" v="2908"/>
          <ac:spMkLst>
            <pc:docMk/>
            <pc:sldMk cId="2305248909" sldId="696"/>
            <ac:spMk id="7" creationId="{FCFA47A7-E9DB-4CE9-9726-A40CCFF0BA0C}"/>
          </ac:spMkLst>
        </pc:spChg>
      </pc:sldChg>
      <pc:sldChg chg="add">
        <pc:chgData name="Japan Sun Shubin" userId="90e3a638bb69b60f" providerId="LiveId" clId="{7C8623E0-A6C6-492A-9326-CD9BCF415888}" dt="2022-03-15T09:54:51.352" v="2962"/>
        <pc:sldMkLst>
          <pc:docMk/>
          <pc:sldMk cId="3518250949" sldId="696"/>
        </pc:sldMkLst>
      </pc:sldChg>
      <pc:sldChg chg="modSp mod">
        <pc:chgData name="Japan Sun Shubin" userId="90e3a638bb69b60f" providerId="LiveId" clId="{7C8623E0-A6C6-492A-9326-CD9BCF415888}" dt="2022-03-18T05:21:42.201" v="5069" actId="20577"/>
        <pc:sldMkLst>
          <pc:docMk/>
          <pc:sldMk cId="1126193525" sldId="699"/>
        </pc:sldMkLst>
        <pc:spChg chg="mod">
          <ac:chgData name="Japan Sun Shubin" userId="90e3a638bb69b60f" providerId="LiveId" clId="{7C8623E0-A6C6-492A-9326-CD9BCF415888}" dt="2022-03-18T05:21:42.201" v="5069" actId="20577"/>
          <ac:spMkLst>
            <pc:docMk/>
            <pc:sldMk cId="1126193525" sldId="699"/>
            <ac:spMk id="6" creationId="{D06D3DC3-82E6-4FA9-A671-4B3EA92CBA44}"/>
          </ac:spMkLst>
        </pc:spChg>
      </pc:sldChg>
      <pc:sldChg chg="modSp mod">
        <pc:chgData name="Japan Sun Shubin" userId="90e3a638bb69b60f" providerId="LiveId" clId="{7C8623E0-A6C6-492A-9326-CD9BCF415888}" dt="2022-03-08T10:46:30.443" v="459"/>
        <pc:sldMkLst>
          <pc:docMk/>
          <pc:sldMk cId="501848690" sldId="701"/>
        </pc:sldMkLst>
        <pc:spChg chg="mod">
          <ac:chgData name="Japan Sun Shubin" userId="90e3a638bb69b60f" providerId="LiveId" clId="{7C8623E0-A6C6-492A-9326-CD9BCF415888}" dt="2022-03-08T10:46:30.443" v="459"/>
          <ac:spMkLst>
            <pc:docMk/>
            <pc:sldMk cId="501848690" sldId="701"/>
            <ac:spMk id="3" creationId="{C4AB8C2E-DFC9-4A80-92C2-C8842B706FD0}"/>
          </ac:spMkLst>
        </pc:spChg>
      </pc:sldChg>
      <pc:sldChg chg="modSp mod ord">
        <pc:chgData name="Japan Sun Shubin" userId="90e3a638bb69b60f" providerId="LiveId" clId="{7C8623E0-A6C6-492A-9326-CD9BCF415888}" dt="2022-03-13T08:03:02.039" v="1966" actId="20577"/>
        <pc:sldMkLst>
          <pc:docMk/>
          <pc:sldMk cId="1720557047" sldId="703"/>
        </pc:sldMkLst>
        <pc:spChg chg="mod">
          <ac:chgData name="Japan Sun Shubin" userId="90e3a638bb69b60f" providerId="LiveId" clId="{7C8623E0-A6C6-492A-9326-CD9BCF415888}" dt="2022-03-13T08:03:02.039" v="1966" actId="20577"/>
          <ac:spMkLst>
            <pc:docMk/>
            <pc:sldMk cId="1720557047" sldId="703"/>
            <ac:spMk id="2" creationId="{6272A8CF-0127-4BB9-8A46-D171AC4EA272}"/>
          </ac:spMkLst>
        </pc:spChg>
      </pc:sldChg>
      <pc:sldChg chg="modSp mod">
        <pc:chgData name="Japan Sun Shubin" userId="90e3a638bb69b60f" providerId="LiveId" clId="{7C8623E0-A6C6-492A-9326-CD9BCF415888}" dt="2022-03-13T08:04:12.977" v="1968" actId="1076"/>
        <pc:sldMkLst>
          <pc:docMk/>
          <pc:sldMk cId="2931537925" sldId="704"/>
        </pc:sldMkLst>
        <pc:spChg chg="mod">
          <ac:chgData name="Japan Sun Shubin" userId="90e3a638bb69b60f" providerId="LiveId" clId="{7C8623E0-A6C6-492A-9326-CD9BCF415888}" dt="2022-03-13T08:04:12.977" v="1968" actId="1076"/>
          <ac:spMkLst>
            <pc:docMk/>
            <pc:sldMk cId="2931537925" sldId="704"/>
            <ac:spMk id="6" creationId="{9AE263CB-8760-4BD3-A98C-E0EB2C19CA5C}"/>
          </ac:spMkLst>
        </pc:spChg>
      </pc:sldChg>
      <pc:sldChg chg="modSp new mod">
        <pc:chgData name="Japan Sun Shubin" userId="90e3a638bb69b60f" providerId="LiveId" clId="{7C8623E0-A6C6-492A-9326-CD9BCF415888}" dt="2022-03-08T10:49:11.442" v="501"/>
        <pc:sldMkLst>
          <pc:docMk/>
          <pc:sldMk cId="895446631" sldId="705"/>
        </pc:sldMkLst>
        <pc:spChg chg="mod">
          <ac:chgData name="Japan Sun Shubin" userId="90e3a638bb69b60f" providerId="LiveId" clId="{7C8623E0-A6C6-492A-9326-CD9BCF415888}" dt="2022-03-08T07:04:40.431" v="160" actId="20577"/>
          <ac:spMkLst>
            <pc:docMk/>
            <pc:sldMk cId="895446631" sldId="705"/>
            <ac:spMk id="2" creationId="{703D7B17-AF14-4262-805C-37383064CDBE}"/>
          </ac:spMkLst>
        </pc:spChg>
        <pc:spChg chg="mod">
          <ac:chgData name="Japan Sun Shubin" userId="90e3a638bb69b60f" providerId="LiveId" clId="{7C8623E0-A6C6-492A-9326-CD9BCF415888}" dt="2022-03-08T10:49:11.442" v="501"/>
          <ac:spMkLst>
            <pc:docMk/>
            <pc:sldMk cId="895446631" sldId="705"/>
            <ac:spMk id="3" creationId="{6FBCF541-AF9E-4F3C-A903-3652223F2C53}"/>
          </ac:spMkLst>
        </pc:spChg>
      </pc:sldChg>
      <pc:sldChg chg="modSp new mod">
        <pc:chgData name="Japan Sun Shubin" userId="90e3a638bb69b60f" providerId="LiveId" clId="{7C8623E0-A6C6-492A-9326-CD9BCF415888}" dt="2022-03-08T10:49:14.552" v="502"/>
        <pc:sldMkLst>
          <pc:docMk/>
          <pc:sldMk cId="2395662399" sldId="706"/>
        </pc:sldMkLst>
        <pc:spChg chg="mod">
          <ac:chgData name="Japan Sun Shubin" userId="90e3a638bb69b60f" providerId="LiveId" clId="{7C8623E0-A6C6-492A-9326-CD9BCF415888}" dt="2022-03-08T07:05:09.197" v="191" actId="20577"/>
          <ac:spMkLst>
            <pc:docMk/>
            <pc:sldMk cId="2395662399" sldId="706"/>
            <ac:spMk id="2" creationId="{B5460160-DF44-40CB-8ECF-DD6B1AA27204}"/>
          </ac:spMkLst>
        </pc:spChg>
        <pc:spChg chg="mod">
          <ac:chgData name="Japan Sun Shubin" userId="90e3a638bb69b60f" providerId="LiveId" clId="{7C8623E0-A6C6-492A-9326-CD9BCF415888}" dt="2022-03-08T10:49:14.552" v="502"/>
          <ac:spMkLst>
            <pc:docMk/>
            <pc:sldMk cId="2395662399" sldId="706"/>
            <ac:spMk id="3" creationId="{EBBE0C55-B17E-4AFE-B0EF-690291989250}"/>
          </ac:spMkLst>
        </pc:spChg>
      </pc:sldChg>
      <pc:sldChg chg="modSp del mod">
        <pc:chgData name="Japan Sun Shubin" userId="90e3a638bb69b60f" providerId="LiveId" clId="{7C8623E0-A6C6-492A-9326-CD9BCF415888}" dt="2022-03-15T09:34:17.785" v="2911" actId="2696"/>
        <pc:sldMkLst>
          <pc:docMk/>
          <pc:sldMk cId="3874586274" sldId="707"/>
        </pc:sldMkLst>
        <pc:spChg chg="mod">
          <ac:chgData name="Japan Sun Shubin" userId="90e3a638bb69b60f" providerId="LiveId" clId="{7C8623E0-A6C6-492A-9326-CD9BCF415888}" dt="2022-03-13T08:40:36.738" v="2267" actId="13926"/>
          <ac:spMkLst>
            <pc:docMk/>
            <pc:sldMk cId="3874586274" sldId="707"/>
            <ac:spMk id="9" creationId="{B6F50BBF-DBE8-4F0A-B6A4-560DC3E7DBD2}"/>
          </ac:spMkLst>
        </pc:spChg>
      </pc:sldChg>
      <pc:sldChg chg="modSp mod ord">
        <pc:chgData name="Japan Sun Shubin" userId="90e3a638bb69b60f" providerId="LiveId" clId="{7C8623E0-A6C6-492A-9326-CD9BCF415888}" dt="2022-03-17T09:54:58.576" v="5030" actId="20577"/>
        <pc:sldMkLst>
          <pc:docMk/>
          <pc:sldMk cId="1303889586" sldId="708"/>
        </pc:sldMkLst>
        <pc:spChg chg="mod">
          <ac:chgData name="Japan Sun Shubin" userId="90e3a638bb69b60f" providerId="LiveId" clId="{7C8623E0-A6C6-492A-9326-CD9BCF415888}" dt="2022-03-17T09:54:58.576" v="5030" actId="20577"/>
          <ac:spMkLst>
            <pc:docMk/>
            <pc:sldMk cId="1303889586" sldId="708"/>
            <ac:spMk id="5" creationId="{B6BCBD67-BB9B-4088-99C6-949CB7352F33}"/>
          </ac:spMkLst>
        </pc:spChg>
        <pc:spChg chg="mod">
          <ac:chgData name="Japan Sun Shubin" userId="90e3a638bb69b60f" providerId="LiveId" clId="{7C8623E0-A6C6-492A-9326-CD9BCF415888}" dt="2022-03-13T07:32:30.309" v="1481" actId="13926"/>
          <ac:spMkLst>
            <pc:docMk/>
            <pc:sldMk cId="1303889586" sldId="708"/>
            <ac:spMk id="9" creationId="{B6F50BBF-DBE8-4F0A-B6A4-560DC3E7DBD2}"/>
          </ac:spMkLst>
        </pc:spChg>
      </pc:sldChg>
      <pc:sldChg chg="modSp mod ord">
        <pc:chgData name="Japan Sun Shubin" userId="90e3a638bb69b60f" providerId="LiveId" clId="{7C8623E0-A6C6-492A-9326-CD9BCF415888}" dt="2022-03-22T04:36:26.216" v="5731" actId="20577"/>
        <pc:sldMkLst>
          <pc:docMk/>
          <pc:sldMk cId="894731010" sldId="709"/>
        </pc:sldMkLst>
        <pc:spChg chg="mod">
          <ac:chgData name="Japan Sun Shubin" userId="90e3a638bb69b60f" providerId="LiveId" clId="{7C8623E0-A6C6-492A-9326-CD9BCF415888}" dt="2022-03-22T04:36:26.216" v="5731" actId="20577"/>
          <ac:spMkLst>
            <pc:docMk/>
            <pc:sldMk cId="894731010" sldId="709"/>
            <ac:spMk id="5" creationId="{B6BCBD67-BB9B-4088-99C6-949CB7352F33}"/>
          </ac:spMkLst>
        </pc:spChg>
        <pc:spChg chg="mod">
          <ac:chgData name="Japan Sun Shubin" userId="90e3a638bb69b60f" providerId="LiveId" clId="{7C8623E0-A6C6-492A-9326-CD9BCF415888}" dt="2022-03-22T04:35:31.705" v="5681" actId="20577"/>
          <ac:spMkLst>
            <pc:docMk/>
            <pc:sldMk cId="894731010" sldId="709"/>
            <ac:spMk id="9" creationId="{B6F50BBF-DBE8-4F0A-B6A4-560DC3E7DBD2}"/>
          </ac:spMkLst>
        </pc:spChg>
      </pc:sldChg>
      <pc:sldChg chg="modSp mod ord">
        <pc:chgData name="Japan Sun Shubin" userId="90e3a638bb69b60f" providerId="LiveId" clId="{7C8623E0-A6C6-492A-9326-CD9BCF415888}" dt="2022-03-17T09:54:11.645" v="5017" actId="20577"/>
        <pc:sldMkLst>
          <pc:docMk/>
          <pc:sldMk cId="3323959055" sldId="710"/>
        </pc:sldMkLst>
        <pc:spChg chg="mod">
          <ac:chgData name="Japan Sun Shubin" userId="90e3a638bb69b60f" providerId="LiveId" clId="{7C8623E0-A6C6-492A-9326-CD9BCF415888}" dt="2022-03-17T09:54:11.645" v="5017" actId="20577"/>
          <ac:spMkLst>
            <pc:docMk/>
            <pc:sldMk cId="3323959055" sldId="710"/>
            <ac:spMk id="5" creationId="{B6BCBD67-BB9B-4088-99C6-949CB7352F33}"/>
          </ac:spMkLst>
        </pc:spChg>
        <pc:spChg chg="mod">
          <ac:chgData name="Japan Sun Shubin" userId="90e3a638bb69b60f" providerId="LiveId" clId="{7C8623E0-A6C6-492A-9326-CD9BCF415888}" dt="2022-03-13T07:51:52.945" v="1811" actId="20577"/>
          <ac:spMkLst>
            <pc:docMk/>
            <pc:sldMk cId="3323959055" sldId="710"/>
            <ac:spMk id="9" creationId="{B6F50BBF-DBE8-4F0A-B6A4-560DC3E7DBD2}"/>
          </ac:spMkLst>
        </pc:spChg>
      </pc:sldChg>
      <pc:sldChg chg="modSp mod ord">
        <pc:chgData name="Japan Sun Shubin" userId="90e3a638bb69b60f" providerId="LiveId" clId="{7C8623E0-A6C6-492A-9326-CD9BCF415888}" dt="2022-03-22T04:38:18.966" v="5802" actId="20577"/>
        <pc:sldMkLst>
          <pc:docMk/>
          <pc:sldMk cId="24062121" sldId="711"/>
        </pc:sldMkLst>
        <pc:spChg chg="mod">
          <ac:chgData name="Japan Sun Shubin" userId="90e3a638bb69b60f" providerId="LiveId" clId="{7C8623E0-A6C6-492A-9326-CD9BCF415888}" dt="2022-03-22T04:37:19.397" v="5797" actId="20577"/>
          <ac:spMkLst>
            <pc:docMk/>
            <pc:sldMk cId="24062121" sldId="711"/>
            <ac:spMk id="5" creationId="{B6BCBD67-BB9B-4088-99C6-949CB7352F33}"/>
          </ac:spMkLst>
        </pc:spChg>
        <pc:spChg chg="mod">
          <ac:chgData name="Japan Sun Shubin" userId="90e3a638bb69b60f" providerId="LiveId" clId="{7C8623E0-A6C6-492A-9326-CD9BCF415888}" dt="2022-03-22T04:38:18.966" v="5802" actId="20577"/>
          <ac:spMkLst>
            <pc:docMk/>
            <pc:sldMk cId="24062121" sldId="711"/>
            <ac:spMk id="9" creationId="{B6F50BBF-DBE8-4F0A-B6A4-560DC3E7DBD2}"/>
          </ac:spMkLst>
        </pc:spChg>
      </pc:sldChg>
      <pc:sldChg chg="modSp mod ord">
        <pc:chgData name="Japan Sun Shubin" userId="90e3a638bb69b60f" providerId="LiveId" clId="{7C8623E0-A6C6-492A-9326-CD9BCF415888}" dt="2022-03-22T04:38:07.180" v="5798" actId="21"/>
        <pc:sldMkLst>
          <pc:docMk/>
          <pc:sldMk cId="1902007032" sldId="712"/>
        </pc:sldMkLst>
        <pc:spChg chg="mod">
          <ac:chgData name="Japan Sun Shubin" userId="90e3a638bb69b60f" providerId="LiveId" clId="{7C8623E0-A6C6-492A-9326-CD9BCF415888}" dt="2022-03-17T09:39:03.183" v="4998" actId="20577"/>
          <ac:spMkLst>
            <pc:docMk/>
            <pc:sldMk cId="1902007032" sldId="712"/>
            <ac:spMk id="5" creationId="{B6BCBD67-BB9B-4088-99C6-949CB7352F33}"/>
          </ac:spMkLst>
        </pc:spChg>
        <pc:spChg chg="mod">
          <ac:chgData name="Japan Sun Shubin" userId="90e3a638bb69b60f" providerId="LiveId" clId="{7C8623E0-A6C6-492A-9326-CD9BCF415888}" dt="2022-03-22T04:38:07.180" v="5798" actId="21"/>
          <ac:spMkLst>
            <pc:docMk/>
            <pc:sldMk cId="1902007032" sldId="712"/>
            <ac:spMk id="9" creationId="{B6F50BBF-DBE8-4F0A-B6A4-560DC3E7DBD2}"/>
          </ac:spMkLst>
        </pc:spChg>
      </pc:sldChg>
      <pc:sldChg chg="modSp mod ord">
        <pc:chgData name="Japan Sun Shubin" userId="90e3a638bb69b60f" providerId="LiveId" clId="{7C8623E0-A6C6-492A-9326-CD9BCF415888}" dt="2022-03-17T09:53:24.290" v="5011" actId="20577"/>
        <pc:sldMkLst>
          <pc:docMk/>
          <pc:sldMk cId="1781895570" sldId="713"/>
        </pc:sldMkLst>
        <pc:spChg chg="mod">
          <ac:chgData name="Japan Sun Shubin" userId="90e3a638bb69b60f" providerId="LiveId" clId="{7C8623E0-A6C6-492A-9326-CD9BCF415888}" dt="2022-03-17T09:53:24.290" v="5011" actId="20577"/>
          <ac:spMkLst>
            <pc:docMk/>
            <pc:sldMk cId="1781895570" sldId="713"/>
            <ac:spMk id="5" creationId="{B6BCBD67-BB9B-4088-99C6-949CB7352F33}"/>
          </ac:spMkLst>
        </pc:spChg>
        <pc:spChg chg="mod">
          <ac:chgData name="Japan Sun Shubin" userId="90e3a638bb69b60f" providerId="LiveId" clId="{7C8623E0-A6C6-492A-9326-CD9BCF415888}" dt="2022-03-15T09:25:52.674" v="2640" actId="20577"/>
          <ac:spMkLst>
            <pc:docMk/>
            <pc:sldMk cId="1781895570" sldId="713"/>
            <ac:spMk id="9" creationId="{B6F50BBF-DBE8-4F0A-B6A4-560DC3E7DBD2}"/>
          </ac:spMkLst>
        </pc:spChg>
      </pc:sldChg>
      <pc:sldChg chg="add del">
        <pc:chgData name="Japan Sun Shubin" userId="90e3a638bb69b60f" providerId="LiveId" clId="{7C8623E0-A6C6-492A-9326-CD9BCF415888}" dt="2022-03-16T09:51:26.350" v="3216" actId="2696"/>
        <pc:sldMkLst>
          <pc:docMk/>
          <pc:sldMk cId="3607237348" sldId="714"/>
        </pc:sldMkLst>
      </pc:sldChg>
      <pc:sldChg chg="modSp add mod ord">
        <pc:chgData name="Japan Sun Shubin" userId="90e3a638bb69b60f" providerId="LiveId" clId="{7C8623E0-A6C6-492A-9326-CD9BCF415888}" dt="2022-03-17T09:55:06.386" v="5034" actId="20577"/>
        <pc:sldMkLst>
          <pc:docMk/>
          <pc:sldMk cId="748309551" sldId="715"/>
        </pc:sldMkLst>
        <pc:spChg chg="mod">
          <ac:chgData name="Japan Sun Shubin" userId="90e3a638bb69b60f" providerId="LiveId" clId="{7C8623E0-A6C6-492A-9326-CD9BCF415888}" dt="2022-03-17T09:55:06.386" v="5034" actId="20577"/>
          <ac:spMkLst>
            <pc:docMk/>
            <pc:sldMk cId="748309551" sldId="715"/>
            <ac:spMk id="5" creationId="{B6BCBD67-BB9B-4088-99C6-949CB7352F33}"/>
          </ac:spMkLst>
        </pc:spChg>
        <pc:spChg chg="mod">
          <ac:chgData name="Japan Sun Shubin" userId="90e3a638bb69b60f" providerId="LiveId" clId="{7C8623E0-A6C6-492A-9326-CD9BCF415888}" dt="2022-03-13T07:59:37.024" v="1872" actId="20577"/>
          <ac:spMkLst>
            <pc:docMk/>
            <pc:sldMk cId="748309551" sldId="715"/>
            <ac:spMk id="9" creationId="{B6F50BBF-DBE8-4F0A-B6A4-560DC3E7DBD2}"/>
          </ac:spMkLst>
        </pc:spChg>
      </pc:sldChg>
      <pc:sldChg chg="add del">
        <pc:chgData name="Japan Sun Shubin" userId="90e3a638bb69b60f" providerId="LiveId" clId="{7C8623E0-A6C6-492A-9326-CD9BCF415888}" dt="2022-03-16T07:51:43.497" v="3198" actId="2696"/>
        <pc:sldMkLst>
          <pc:docMk/>
          <pc:sldMk cId="987147640" sldId="716"/>
        </pc:sldMkLst>
      </pc:sldChg>
      <pc:sldChg chg="modSp add mod">
        <pc:chgData name="Japan Sun Shubin" userId="90e3a638bb69b60f" providerId="LiveId" clId="{7C8623E0-A6C6-492A-9326-CD9BCF415888}" dt="2022-03-13T09:11:38.516" v="2417"/>
        <pc:sldMkLst>
          <pc:docMk/>
          <pc:sldMk cId="924176453" sldId="717"/>
        </pc:sldMkLst>
        <pc:spChg chg="mod">
          <ac:chgData name="Japan Sun Shubin" userId="90e3a638bb69b60f" providerId="LiveId" clId="{7C8623E0-A6C6-492A-9326-CD9BCF415888}" dt="2022-03-13T09:11:38.516" v="2417"/>
          <ac:spMkLst>
            <pc:docMk/>
            <pc:sldMk cId="924176453" sldId="717"/>
            <ac:spMk id="3" creationId="{831B4901-A419-459D-9056-C30D13065F40}"/>
          </ac:spMkLst>
        </pc:spChg>
      </pc:sldChg>
      <pc:sldChg chg="modSp new mod">
        <pc:chgData name="Japan Sun Shubin" userId="90e3a638bb69b60f" providerId="LiveId" clId="{7C8623E0-A6C6-492A-9326-CD9BCF415888}" dt="2022-03-17T08:13:46.174" v="4922"/>
        <pc:sldMkLst>
          <pc:docMk/>
          <pc:sldMk cId="830224103" sldId="718"/>
        </pc:sldMkLst>
        <pc:spChg chg="mod">
          <ac:chgData name="Japan Sun Shubin" userId="90e3a638bb69b60f" providerId="LiveId" clId="{7C8623E0-A6C6-492A-9326-CD9BCF415888}" dt="2022-03-13T08:13:03.354" v="2121" actId="20577"/>
          <ac:spMkLst>
            <pc:docMk/>
            <pc:sldMk cId="830224103" sldId="718"/>
            <ac:spMk id="2" creationId="{71DEFC1F-132A-45E0-B343-C63C85706949}"/>
          </ac:spMkLst>
        </pc:spChg>
        <pc:spChg chg="mod">
          <ac:chgData name="Japan Sun Shubin" userId="90e3a638bb69b60f" providerId="LiveId" clId="{7C8623E0-A6C6-492A-9326-CD9BCF415888}" dt="2022-03-17T08:13:46.174" v="4922"/>
          <ac:spMkLst>
            <pc:docMk/>
            <pc:sldMk cId="830224103" sldId="718"/>
            <ac:spMk id="3" creationId="{5F6F10EE-1717-43EE-AD12-A57D0DB48597}"/>
          </ac:spMkLst>
        </pc:spChg>
      </pc:sldChg>
      <pc:sldChg chg="modSp new mod">
        <pc:chgData name="Japan Sun Shubin" userId="90e3a638bb69b60f" providerId="LiveId" clId="{7C8623E0-A6C6-492A-9326-CD9BCF415888}" dt="2022-03-13T08:15:07.677" v="2146" actId="20577"/>
        <pc:sldMkLst>
          <pc:docMk/>
          <pc:sldMk cId="4234589636" sldId="719"/>
        </pc:sldMkLst>
        <pc:spChg chg="mod">
          <ac:chgData name="Japan Sun Shubin" userId="90e3a638bb69b60f" providerId="LiveId" clId="{7C8623E0-A6C6-492A-9326-CD9BCF415888}" dt="2022-03-13T08:15:07.677" v="2146" actId="20577"/>
          <ac:spMkLst>
            <pc:docMk/>
            <pc:sldMk cId="4234589636" sldId="719"/>
            <ac:spMk id="2" creationId="{E0C8AFFC-1EF6-46CC-8DFA-330064460579}"/>
          </ac:spMkLst>
        </pc:spChg>
        <pc:spChg chg="mod">
          <ac:chgData name="Japan Sun Shubin" userId="90e3a638bb69b60f" providerId="LiveId" clId="{7C8623E0-A6C6-492A-9326-CD9BCF415888}" dt="2022-03-13T08:15:00.339" v="2127" actId="6549"/>
          <ac:spMkLst>
            <pc:docMk/>
            <pc:sldMk cId="4234589636" sldId="719"/>
            <ac:spMk id="3" creationId="{DDCAC21D-E1F7-4EA2-AA90-D31A3D6010E4}"/>
          </ac:spMkLst>
        </pc:spChg>
      </pc:sldChg>
      <pc:sldChg chg="add del">
        <pc:chgData name="Japan Sun Shubin" userId="90e3a638bb69b60f" providerId="LiveId" clId="{7C8623E0-A6C6-492A-9326-CD9BCF415888}" dt="2022-03-15T09:34:39.739" v="2913" actId="2696"/>
        <pc:sldMkLst>
          <pc:docMk/>
          <pc:sldMk cId="1604817884" sldId="720"/>
        </pc:sldMkLst>
      </pc:sldChg>
      <pc:sldChg chg="addSp delSp modSp new mod modClrScheme chgLayout">
        <pc:chgData name="Japan Sun Shubin" userId="90e3a638bb69b60f" providerId="LiveId" clId="{7C8623E0-A6C6-492A-9326-CD9BCF415888}" dt="2022-03-17T06:00:38.394" v="4205" actId="20577"/>
        <pc:sldMkLst>
          <pc:docMk/>
          <pc:sldMk cId="2837273341" sldId="721"/>
        </pc:sldMkLst>
        <pc:spChg chg="add mod ord">
          <ac:chgData name="Japan Sun Shubin" userId="90e3a638bb69b60f" providerId="LiveId" clId="{7C8623E0-A6C6-492A-9326-CD9BCF415888}" dt="2022-03-17T06:00:38.394" v="4205" actId="20577"/>
          <ac:spMkLst>
            <pc:docMk/>
            <pc:sldMk cId="2837273341" sldId="721"/>
            <ac:spMk id="2" creationId="{34048B78-F47B-48FA-87E4-24687DAF67EA}"/>
          </ac:spMkLst>
        </pc:spChg>
        <pc:spChg chg="del mod ord">
          <ac:chgData name="Japan Sun Shubin" userId="90e3a638bb69b60f" providerId="LiveId" clId="{7C8623E0-A6C6-492A-9326-CD9BCF415888}" dt="2022-03-13T08:40:23.055" v="2265" actId="700"/>
          <ac:spMkLst>
            <pc:docMk/>
            <pc:sldMk cId="2837273341" sldId="721"/>
            <ac:spMk id="2" creationId="{86FDC6DC-0112-4133-A7BA-CF9BB24C1E6A}"/>
          </ac:spMkLst>
        </pc:spChg>
        <pc:spChg chg="del mod ord">
          <ac:chgData name="Japan Sun Shubin" userId="90e3a638bb69b60f" providerId="LiveId" clId="{7C8623E0-A6C6-492A-9326-CD9BCF415888}" dt="2022-03-13T08:40:23.055" v="2265" actId="700"/>
          <ac:spMkLst>
            <pc:docMk/>
            <pc:sldMk cId="2837273341" sldId="721"/>
            <ac:spMk id="3" creationId="{02DFBD14-4A79-419A-9C0B-9EEB58B1953F}"/>
          </ac:spMkLst>
        </pc:spChg>
        <pc:spChg chg="add mod ord">
          <ac:chgData name="Japan Sun Shubin" userId="90e3a638bb69b60f" providerId="LiveId" clId="{7C8623E0-A6C6-492A-9326-CD9BCF415888}" dt="2022-03-15T09:35:54.043" v="2944"/>
          <ac:spMkLst>
            <pc:docMk/>
            <pc:sldMk cId="2837273341" sldId="721"/>
            <ac:spMk id="3" creationId="{21D1E494-9E87-48DA-A163-8952C0D7B540}"/>
          </ac:spMkLst>
        </pc:spChg>
        <pc:spChg chg="del">
          <ac:chgData name="Japan Sun Shubin" userId="90e3a638bb69b60f" providerId="LiveId" clId="{7C8623E0-A6C6-492A-9326-CD9BCF415888}" dt="2022-03-13T08:40:23.055" v="2265" actId="700"/>
          <ac:spMkLst>
            <pc:docMk/>
            <pc:sldMk cId="2837273341" sldId="721"/>
            <ac:spMk id="4" creationId="{985E59F2-906C-4894-BBCD-7DF07EF4024E}"/>
          </ac:spMkLst>
        </pc:spChg>
        <pc:spChg chg="mod ord">
          <ac:chgData name="Japan Sun Shubin" userId="90e3a638bb69b60f" providerId="LiveId" clId="{7C8623E0-A6C6-492A-9326-CD9BCF415888}" dt="2022-03-15T09:35:29.109" v="2924" actId="700"/>
          <ac:spMkLst>
            <pc:docMk/>
            <pc:sldMk cId="2837273341" sldId="721"/>
            <ac:spMk id="5" creationId="{F5B3D3DD-12C1-45CD-BEDE-1F84178CD499}"/>
          </ac:spMkLst>
        </pc:spChg>
        <pc:spChg chg="mod ord">
          <ac:chgData name="Japan Sun Shubin" userId="90e3a638bb69b60f" providerId="LiveId" clId="{7C8623E0-A6C6-492A-9326-CD9BCF415888}" dt="2022-03-15T09:35:29.109" v="2924" actId="700"/>
          <ac:spMkLst>
            <pc:docMk/>
            <pc:sldMk cId="2837273341" sldId="721"/>
            <ac:spMk id="6" creationId="{7A69DE66-05A5-4A52-BA68-33ECDE5C1F58}"/>
          </ac:spMkLst>
        </pc:spChg>
        <pc:spChg chg="add del mod ord">
          <ac:chgData name="Japan Sun Shubin" userId="90e3a638bb69b60f" providerId="LiveId" clId="{7C8623E0-A6C6-492A-9326-CD9BCF415888}" dt="2022-03-15T09:35:29.109" v="2924" actId="700"/>
          <ac:spMkLst>
            <pc:docMk/>
            <pc:sldMk cId="2837273341" sldId="721"/>
            <ac:spMk id="7" creationId="{46951D92-6D2D-4332-911A-88C092398DAB}"/>
          </ac:spMkLst>
        </pc:spChg>
        <pc:spChg chg="add del mod ord">
          <ac:chgData name="Japan Sun Shubin" userId="90e3a638bb69b60f" providerId="LiveId" clId="{7C8623E0-A6C6-492A-9326-CD9BCF415888}" dt="2022-03-15T09:35:29.109" v="2924" actId="700"/>
          <ac:spMkLst>
            <pc:docMk/>
            <pc:sldMk cId="2837273341" sldId="721"/>
            <ac:spMk id="8" creationId="{41422EB6-C252-4649-A4EF-AED9BC1423FA}"/>
          </ac:spMkLst>
        </pc:spChg>
      </pc:sldChg>
      <pc:sldChg chg="modSp new mod">
        <pc:chgData name="Japan Sun Shubin" userId="90e3a638bb69b60f" providerId="LiveId" clId="{7C8623E0-A6C6-492A-9326-CD9BCF415888}" dt="2022-03-18T05:28:12.616" v="5096"/>
        <pc:sldMkLst>
          <pc:docMk/>
          <pc:sldMk cId="2332769279" sldId="722"/>
        </pc:sldMkLst>
        <pc:spChg chg="mod">
          <ac:chgData name="Japan Sun Shubin" userId="90e3a638bb69b60f" providerId="LiveId" clId="{7C8623E0-A6C6-492A-9326-CD9BCF415888}" dt="2022-03-13T09:09:47.869" v="2413" actId="20577"/>
          <ac:spMkLst>
            <pc:docMk/>
            <pc:sldMk cId="2332769279" sldId="722"/>
            <ac:spMk id="2" creationId="{3EFCC070-51AA-44DB-961A-3B9513A7A3F7}"/>
          </ac:spMkLst>
        </pc:spChg>
        <pc:spChg chg="mod">
          <ac:chgData name="Japan Sun Shubin" userId="90e3a638bb69b60f" providerId="LiveId" clId="{7C8623E0-A6C6-492A-9326-CD9BCF415888}" dt="2022-03-18T05:28:12.616" v="5096"/>
          <ac:spMkLst>
            <pc:docMk/>
            <pc:sldMk cId="2332769279" sldId="722"/>
            <ac:spMk id="3" creationId="{5EA67CE3-2123-4E93-B19E-C308FC976F31}"/>
          </ac:spMkLst>
        </pc:spChg>
      </pc:sldChg>
      <pc:sldChg chg="addSp delSp modSp new mod ord modClrScheme chgLayout">
        <pc:chgData name="Japan Sun Shubin" userId="90e3a638bb69b60f" providerId="LiveId" clId="{7C8623E0-A6C6-492A-9326-CD9BCF415888}" dt="2022-03-18T05:22:08.900" v="5073"/>
        <pc:sldMkLst>
          <pc:docMk/>
          <pc:sldMk cId="3576422013" sldId="723"/>
        </pc:sldMkLst>
        <pc:spChg chg="del mod ord">
          <ac:chgData name="Japan Sun Shubin" userId="90e3a638bb69b60f" providerId="LiveId" clId="{7C8623E0-A6C6-492A-9326-CD9BCF415888}" dt="2022-03-13T09:18:36.841" v="2419" actId="700"/>
          <ac:spMkLst>
            <pc:docMk/>
            <pc:sldMk cId="3576422013" sldId="723"/>
            <ac:spMk id="2" creationId="{4CB313AA-87DC-410B-BD6F-D687EFCA187A}"/>
          </ac:spMkLst>
        </pc:spChg>
        <pc:spChg chg="del mod ord">
          <ac:chgData name="Japan Sun Shubin" userId="90e3a638bb69b60f" providerId="LiveId" clId="{7C8623E0-A6C6-492A-9326-CD9BCF415888}" dt="2022-03-13T09:18:36.841" v="2419" actId="700"/>
          <ac:spMkLst>
            <pc:docMk/>
            <pc:sldMk cId="3576422013" sldId="723"/>
            <ac:spMk id="3" creationId="{2A31529D-8F02-4111-AC65-B5F74C196133}"/>
          </ac:spMkLst>
        </pc:spChg>
        <pc:spChg chg="mod ord">
          <ac:chgData name="Japan Sun Shubin" userId="90e3a638bb69b60f" providerId="LiveId" clId="{7C8623E0-A6C6-492A-9326-CD9BCF415888}" dt="2022-03-13T09:18:36.841" v="2419" actId="700"/>
          <ac:spMkLst>
            <pc:docMk/>
            <pc:sldMk cId="3576422013" sldId="723"/>
            <ac:spMk id="4" creationId="{C1CAFBF9-85ED-4228-9764-9884127D9340}"/>
          </ac:spMkLst>
        </pc:spChg>
        <pc:spChg chg="mod ord">
          <ac:chgData name="Japan Sun Shubin" userId="90e3a638bb69b60f" providerId="LiveId" clId="{7C8623E0-A6C6-492A-9326-CD9BCF415888}" dt="2022-03-13T09:18:36.841" v="2419" actId="700"/>
          <ac:spMkLst>
            <pc:docMk/>
            <pc:sldMk cId="3576422013" sldId="723"/>
            <ac:spMk id="5" creationId="{D2A5074B-0C1C-4C1E-BC51-679BFF34F299}"/>
          </ac:spMkLst>
        </pc:spChg>
        <pc:spChg chg="add mod ord">
          <ac:chgData name="Japan Sun Shubin" userId="90e3a638bb69b60f" providerId="LiveId" clId="{7C8623E0-A6C6-492A-9326-CD9BCF415888}" dt="2022-03-13T09:19:53.610" v="2446" actId="20577"/>
          <ac:spMkLst>
            <pc:docMk/>
            <pc:sldMk cId="3576422013" sldId="723"/>
            <ac:spMk id="6" creationId="{7912FE96-90F7-4B89-BCDA-8766722B1DB4}"/>
          </ac:spMkLst>
        </pc:spChg>
        <pc:spChg chg="add mod ord">
          <ac:chgData name="Japan Sun Shubin" userId="90e3a638bb69b60f" providerId="LiveId" clId="{7C8623E0-A6C6-492A-9326-CD9BCF415888}" dt="2022-03-13T09:20:13.374" v="2447"/>
          <ac:spMkLst>
            <pc:docMk/>
            <pc:sldMk cId="3576422013" sldId="723"/>
            <ac:spMk id="7" creationId="{EEDA28B9-1639-4F1B-94F1-A7818343D7E7}"/>
          </ac:spMkLst>
        </pc:spChg>
      </pc:sldChg>
      <pc:sldChg chg="new del">
        <pc:chgData name="Japan Sun Shubin" userId="90e3a638bb69b60f" providerId="LiveId" clId="{7C8623E0-A6C6-492A-9326-CD9BCF415888}" dt="2022-03-13T09:27:06.753" v="2450" actId="2696"/>
        <pc:sldMkLst>
          <pc:docMk/>
          <pc:sldMk cId="3564540715" sldId="724"/>
        </pc:sldMkLst>
      </pc:sldChg>
      <pc:sldChg chg="modSp add mod ord">
        <pc:chgData name="Japan Sun Shubin" userId="90e3a638bb69b60f" providerId="LiveId" clId="{7C8623E0-A6C6-492A-9326-CD9BCF415888}" dt="2022-03-17T09:53:45.202" v="5013" actId="20577"/>
        <pc:sldMkLst>
          <pc:docMk/>
          <pc:sldMk cId="1851671623" sldId="725"/>
        </pc:sldMkLst>
        <pc:spChg chg="mod">
          <ac:chgData name="Japan Sun Shubin" userId="90e3a638bb69b60f" providerId="LiveId" clId="{7C8623E0-A6C6-492A-9326-CD9BCF415888}" dt="2022-03-17T09:53:45.202" v="5013" actId="20577"/>
          <ac:spMkLst>
            <pc:docMk/>
            <pc:sldMk cId="1851671623" sldId="725"/>
            <ac:spMk id="5" creationId="{B6BCBD67-BB9B-4088-99C6-949CB7352F33}"/>
          </ac:spMkLst>
        </pc:spChg>
        <pc:spChg chg="mod">
          <ac:chgData name="Japan Sun Shubin" userId="90e3a638bb69b60f" providerId="LiveId" clId="{7C8623E0-A6C6-492A-9326-CD9BCF415888}" dt="2022-03-13T09:27:36.471" v="2460" actId="20577"/>
          <ac:spMkLst>
            <pc:docMk/>
            <pc:sldMk cId="1851671623" sldId="725"/>
            <ac:spMk id="9" creationId="{B6F50BBF-DBE8-4F0A-B6A4-560DC3E7DBD2}"/>
          </ac:spMkLst>
        </pc:spChg>
      </pc:sldChg>
      <pc:sldChg chg="addSp delSp modSp new mod modClrScheme chgLayout">
        <pc:chgData name="Japan Sun Shubin" userId="90e3a638bb69b60f" providerId="LiveId" clId="{7C8623E0-A6C6-492A-9326-CD9BCF415888}" dt="2022-03-15T09:29:43.136" v="2720" actId="20577"/>
        <pc:sldMkLst>
          <pc:docMk/>
          <pc:sldMk cId="2758140536" sldId="726"/>
        </pc:sldMkLst>
        <pc:spChg chg="del mod ord">
          <ac:chgData name="Japan Sun Shubin" userId="90e3a638bb69b60f" providerId="LiveId" clId="{7C8623E0-A6C6-492A-9326-CD9BCF415888}" dt="2022-03-15T09:29:30.021" v="2692" actId="700"/>
          <ac:spMkLst>
            <pc:docMk/>
            <pc:sldMk cId="2758140536" sldId="726"/>
            <ac:spMk id="2" creationId="{1F5D086B-76F4-4511-99B7-567AF55E5381}"/>
          </ac:spMkLst>
        </pc:spChg>
        <pc:spChg chg="mod ord">
          <ac:chgData name="Japan Sun Shubin" userId="90e3a638bb69b60f" providerId="LiveId" clId="{7C8623E0-A6C6-492A-9326-CD9BCF415888}" dt="2022-03-15T09:29:30.021" v="2692" actId="700"/>
          <ac:spMkLst>
            <pc:docMk/>
            <pc:sldMk cId="2758140536" sldId="726"/>
            <ac:spMk id="3" creationId="{8E7D9172-F814-4951-B5C1-CD64A0D6D490}"/>
          </ac:spMkLst>
        </pc:spChg>
        <pc:spChg chg="mod ord">
          <ac:chgData name="Japan Sun Shubin" userId="90e3a638bb69b60f" providerId="LiveId" clId="{7C8623E0-A6C6-492A-9326-CD9BCF415888}" dt="2022-03-15T09:29:30.021" v="2692" actId="700"/>
          <ac:spMkLst>
            <pc:docMk/>
            <pc:sldMk cId="2758140536" sldId="726"/>
            <ac:spMk id="4" creationId="{455C1B6C-3507-434F-9FDC-F4ECABDBEDB2}"/>
          </ac:spMkLst>
        </pc:spChg>
        <pc:spChg chg="add mod ord">
          <ac:chgData name="Japan Sun Shubin" userId="90e3a638bb69b60f" providerId="LiveId" clId="{7C8623E0-A6C6-492A-9326-CD9BCF415888}" dt="2022-03-15T09:29:34.005" v="2700" actId="20577"/>
          <ac:spMkLst>
            <pc:docMk/>
            <pc:sldMk cId="2758140536" sldId="726"/>
            <ac:spMk id="5" creationId="{105A862C-5752-4541-9CC8-68769D2E774E}"/>
          </ac:spMkLst>
        </pc:spChg>
        <pc:spChg chg="add mod ord">
          <ac:chgData name="Japan Sun Shubin" userId="90e3a638bb69b60f" providerId="LiveId" clId="{7C8623E0-A6C6-492A-9326-CD9BCF415888}" dt="2022-03-15T09:29:43.136" v="2720" actId="20577"/>
          <ac:spMkLst>
            <pc:docMk/>
            <pc:sldMk cId="2758140536" sldId="726"/>
            <ac:spMk id="6" creationId="{DBB61588-EB7E-4A1E-A976-6328C1EDFD0B}"/>
          </ac:spMkLst>
        </pc:spChg>
      </pc:sldChg>
      <pc:sldChg chg="addSp delSp modSp new del mod ord chgLayout">
        <pc:chgData name="Japan Sun Shubin" userId="90e3a638bb69b60f" providerId="LiveId" clId="{7C8623E0-A6C6-492A-9326-CD9BCF415888}" dt="2022-03-15T09:54:22.167" v="2959" actId="2696"/>
        <pc:sldMkLst>
          <pc:docMk/>
          <pc:sldMk cId="2289956248" sldId="727"/>
        </pc:sldMkLst>
        <pc:spChg chg="del">
          <ac:chgData name="Japan Sun Shubin" userId="90e3a638bb69b60f" providerId="LiveId" clId="{7C8623E0-A6C6-492A-9326-CD9BCF415888}" dt="2022-03-15T09:32:19.345" v="2758" actId="700"/>
          <ac:spMkLst>
            <pc:docMk/>
            <pc:sldMk cId="2289956248" sldId="727"/>
            <ac:spMk id="2" creationId="{58B4A7DC-FBCF-423C-9288-F3C6927D1BB8}"/>
          </ac:spMkLst>
        </pc:spChg>
        <pc:spChg chg="del">
          <ac:chgData name="Japan Sun Shubin" userId="90e3a638bb69b60f" providerId="LiveId" clId="{7C8623E0-A6C6-492A-9326-CD9BCF415888}" dt="2022-03-15T09:32:19.345" v="2758" actId="700"/>
          <ac:spMkLst>
            <pc:docMk/>
            <pc:sldMk cId="2289956248" sldId="727"/>
            <ac:spMk id="3" creationId="{E7097662-9311-4AA8-B33D-8E268F4069E2}"/>
          </ac:spMkLst>
        </pc:spChg>
        <pc:spChg chg="mod ord">
          <ac:chgData name="Japan Sun Shubin" userId="90e3a638bb69b60f" providerId="LiveId" clId="{7C8623E0-A6C6-492A-9326-CD9BCF415888}" dt="2022-03-15T09:32:19.345" v="2758" actId="700"/>
          <ac:spMkLst>
            <pc:docMk/>
            <pc:sldMk cId="2289956248" sldId="727"/>
            <ac:spMk id="4" creationId="{C5573679-4560-494E-B90B-8F70A061EC7B}"/>
          </ac:spMkLst>
        </pc:spChg>
        <pc:spChg chg="mod ord">
          <ac:chgData name="Japan Sun Shubin" userId="90e3a638bb69b60f" providerId="LiveId" clId="{7C8623E0-A6C6-492A-9326-CD9BCF415888}" dt="2022-03-15T09:32:19.345" v="2758" actId="700"/>
          <ac:spMkLst>
            <pc:docMk/>
            <pc:sldMk cId="2289956248" sldId="727"/>
            <ac:spMk id="5" creationId="{5EADA56E-17A3-49DA-A24E-DFEE23476AB0}"/>
          </ac:spMkLst>
        </pc:spChg>
        <pc:spChg chg="add mod ord">
          <ac:chgData name="Japan Sun Shubin" userId="90e3a638bb69b60f" providerId="LiveId" clId="{7C8623E0-A6C6-492A-9326-CD9BCF415888}" dt="2022-03-15T09:34:36.465" v="2912"/>
          <ac:spMkLst>
            <pc:docMk/>
            <pc:sldMk cId="2289956248" sldId="727"/>
            <ac:spMk id="6" creationId="{36BF521A-CB6B-438A-B541-57824316C9D8}"/>
          </ac:spMkLst>
        </pc:spChg>
        <pc:spChg chg="add mod ord">
          <ac:chgData name="Japan Sun Shubin" userId="90e3a638bb69b60f" providerId="LiveId" clId="{7C8623E0-A6C6-492A-9326-CD9BCF415888}" dt="2022-03-15T09:33:44.104" v="2907" actId="20577"/>
          <ac:spMkLst>
            <pc:docMk/>
            <pc:sldMk cId="2289956248" sldId="727"/>
            <ac:spMk id="7" creationId="{B0B735C9-AC21-4412-87C6-590C454489FA}"/>
          </ac:spMkLst>
        </pc:spChg>
      </pc:sldChg>
      <pc:sldChg chg="modSp add mod">
        <pc:chgData name="Japan Sun Shubin" userId="90e3a638bb69b60f" providerId="LiveId" clId="{7C8623E0-A6C6-492A-9326-CD9BCF415888}" dt="2022-03-15T09:56:02.132" v="2973" actId="20577"/>
        <pc:sldMkLst>
          <pc:docMk/>
          <pc:sldMk cId="3765761210" sldId="727"/>
        </pc:sldMkLst>
        <pc:spChg chg="mod">
          <ac:chgData name="Japan Sun Shubin" userId="90e3a638bb69b60f" providerId="LiveId" clId="{7C8623E0-A6C6-492A-9326-CD9BCF415888}" dt="2022-03-15T09:56:02.132" v="2973" actId="20577"/>
          <ac:spMkLst>
            <pc:docMk/>
            <pc:sldMk cId="3765761210" sldId="727"/>
            <ac:spMk id="6" creationId="{36BF521A-CB6B-438A-B541-57824316C9D8}"/>
          </ac:spMkLst>
        </pc:spChg>
      </pc:sldChg>
      <pc:sldChg chg="addSp delSp modSp new mod modClrScheme chgLayout">
        <pc:chgData name="Japan Sun Shubin" userId="90e3a638bb69b60f" providerId="LiveId" clId="{7C8623E0-A6C6-492A-9326-CD9BCF415888}" dt="2022-03-15T09:36:26.125" v="2958" actId="20577"/>
        <pc:sldMkLst>
          <pc:docMk/>
          <pc:sldMk cId="1853814031" sldId="728"/>
        </pc:sldMkLst>
        <pc:spChg chg="del mod ord">
          <ac:chgData name="Japan Sun Shubin" userId="90e3a638bb69b60f" providerId="LiveId" clId="{7C8623E0-A6C6-492A-9326-CD9BCF415888}" dt="2022-03-15T09:36:07.113" v="2946" actId="700"/>
          <ac:spMkLst>
            <pc:docMk/>
            <pc:sldMk cId="1853814031" sldId="728"/>
            <ac:spMk id="2" creationId="{AB7316C0-DC67-4AED-B1D5-9AE74C25B0A9}"/>
          </ac:spMkLst>
        </pc:spChg>
        <pc:spChg chg="del mod ord">
          <ac:chgData name="Japan Sun Shubin" userId="90e3a638bb69b60f" providerId="LiveId" clId="{7C8623E0-A6C6-492A-9326-CD9BCF415888}" dt="2022-03-15T09:36:07.113" v="2946" actId="700"/>
          <ac:spMkLst>
            <pc:docMk/>
            <pc:sldMk cId="1853814031" sldId="728"/>
            <ac:spMk id="3" creationId="{0CAECC6A-151F-450D-92F6-1044EEFD0501}"/>
          </ac:spMkLst>
        </pc:spChg>
        <pc:spChg chg="mod ord">
          <ac:chgData name="Japan Sun Shubin" userId="90e3a638bb69b60f" providerId="LiveId" clId="{7C8623E0-A6C6-492A-9326-CD9BCF415888}" dt="2022-03-15T09:36:07.113" v="2946" actId="700"/>
          <ac:spMkLst>
            <pc:docMk/>
            <pc:sldMk cId="1853814031" sldId="728"/>
            <ac:spMk id="4" creationId="{0710F1F0-90ED-47E9-913E-CE9C9DF43AFF}"/>
          </ac:spMkLst>
        </pc:spChg>
        <pc:spChg chg="mod ord">
          <ac:chgData name="Japan Sun Shubin" userId="90e3a638bb69b60f" providerId="LiveId" clId="{7C8623E0-A6C6-492A-9326-CD9BCF415888}" dt="2022-03-15T09:36:07.113" v="2946" actId="700"/>
          <ac:spMkLst>
            <pc:docMk/>
            <pc:sldMk cId="1853814031" sldId="728"/>
            <ac:spMk id="5" creationId="{6B9D4807-1D00-4D43-A111-E77F2981FEED}"/>
          </ac:spMkLst>
        </pc:spChg>
        <pc:spChg chg="add mod ord">
          <ac:chgData name="Japan Sun Shubin" userId="90e3a638bb69b60f" providerId="LiveId" clId="{7C8623E0-A6C6-492A-9326-CD9BCF415888}" dt="2022-03-15T09:36:26.125" v="2958" actId="20577"/>
          <ac:spMkLst>
            <pc:docMk/>
            <pc:sldMk cId="1853814031" sldId="728"/>
            <ac:spMk id="6" creationId="{E5B019DF-121C-4FD9-9F00-3E5DF685DB97}"/>
          </ac:spMkLst>
        </pc:spChg>
        <pc:spChg chg="add mod ord">
          <ac:chgData name="Japan Sun Shubin" userId="90e3a638bb69b60f" providerId="LiveId" clId="{7C8623E0-A6C6-492A-9326-CD9BCF415888}" dt="2022-03-15T09:36:17.978" v="2952" actId="20577"/>
          <ac:spMkLst>
            <pc:docMk/>
            <pc:sldMk cId="1853814031" sldId="728"/>
            <ac:spMk id="7" creationId="{AEEFB44B-B39A-407F-8508-D0991C2701EA}"/>
          </ac:spMkLst>
        </pc:spChg>
      </pc:sldChg>
      <pc:sldChg chg="modSp mod">
        <pc:chgData name="Japan Sun Shubin" userId="90e3a638bb69b60f" providerId="LiveId" clId="{7C8623E0-A6C6-492A-9326-CD9BCF415888}" dt="2022-03-15T09:56:10.779" v="2976" actId="20577"/>
        <pc:sldMkLst>
          <pc:docMk/>
          <pc:sldMk cId="3765761210" sldId="729"/>
        </pc:sldMkLst>
        <pc:spChg chg="mod">
          <ac:chgData name="Japan Sun Shubin" userId="90e3a638bb69b60f" providerId="LiveId" clId="{7C8623E0-A6C6-492A-9326-CD9BCF415888}" dt="2022-03-15T09:56:10.779" v="2976" actId="20577"/>
          <ac:spMkLst>
            <pc:docMk/>
            <pc:sldMk cId="3765761210" sldId="729"/>
            <ac:spMk id="6" creationId="{36BF521A-CB6B-438A-B541-57824316C9D8}"/>
          </ac:spMkLst>
        </pc:spChg>
      </pc:sldChg>
      <pc:sldChg chg="modSp mod">
        <pc:chgData name="Japan Sun Shubin" userId="90e3a638bb69b60f" providerId="LiveId" clId="{7C8623E0-A6C6-492A-9326-CD9BCF415888}" dt="2022-03-17T06:15:50.395" v="4781" actId="20577"/>
        <pc:sldMkLst>
          <pc:docMk/>
          <pc:sldMk cId="821210674" sldId="731"/>
        </pc:sldMkLst>
        <pc:spChg chg="mod">
          <ac:chgData name="Japan Sun Shubin" userId="90e3a638bb69b60f" providerId="LiveId" clId="{7C8623E0-A6C6-492A-9326-CD9BCF415888}" dt="2022-03-17T06:08:25.507" v="4243" actId="20577"/>
          <ac:spMkLst>
            <pc:docMk/>
            <pc:sldMk cId="821210674" sldId="731"/>
            <ac:spMk id="2" creationId="{B943D794-4F98-4339-9A9F-8C58F41257D1}"/>
          </ac:spMkLst>
        </pc:spChg>
        <pc:spChg chg="mod">
          <ac:chgData name="Japan Sun Shubin" userId="90e3a638bb69b60f" providerId="LiveId" clId="{7C8623E0-A6C6-492A-9326-CD9BCF415888}" dt="2022-03-17T06:15:50.395" v="4781" actId="20577"/>
          <ac:spMkLst>
            <pc:docMk/>
            <pc:sldMk cId="821210674" sldId="731"/>
            <ac:spMk id="3" creationId="{82007757-01FF-4149-8379-269D21136825}"/>
          </ac:spMkLst>
        </pc:spChg>
      </pc:sldChg>
      <pc:sldChg chg="addSp delSp modSp new mod modClrScheme chgLayout">
        <pc:chgData name="Japan Sun Shubin" userId="90e3a638bb69b60f" providerId="LiveId" clId="{7C8623E0-A6C6-492A-9326-CD9BCF415888}" dt="2022-03-17T06:00:28.595" v="4203" actId="20577"/>
        <pc:sldMkLst>
          <pc:docMk/>
          <pc:sldMk cId="3876910745" sldId="735"/>
        </pc:sldMkLst>
        <pc:spChg chg="del mod ord">
          <ac:chgData name="Japan Sun Shubin" userId="90e3a638bb69b60f" providerId="LiveId" clId="{7C8623E0-A6C6-492A-9326-CD9BCF415888}" dt="2022-03-15T09:58:40.802" v="2978" actId="700"/>
          <ac:spMkLst>
            <pc:docMk/>
            <pc:sldMk cId="3876910745" sldId="735"/>
            <ac:spMk id="2" creationId="{88414E34-C73F-4962-B119-49C3613202F9}"/>
          </ac:spMkLst>
        </pc:spChg>
        <pc:spChg chg="del mod ord">
          <ac:chgData name="Japan Sun Shubin" userId="90e3a638bb69b60f" providerId="LiveId" clId="{7C8623E0-A6C6-492A-9326-CD9BCF415888}" dt="2022-03-15T09:58:40.802" v="2978" actId="700"/>
          <ac:spMkLst>
            <pc:docMk/>
            <pc:sldMk cId="3876910745" sldId="735"/>
            <ac:spMk id="3" creationId="{7A42B78A-3642-4767-AF89-3522D2713F34}"/>
          </ac:spMkLst>
        </pc:spChg>
        <pc:spChg chg="mod ord">
          <ac:chgData name="Japan Sun Shubin" userId="90e3a638bb69b60f" providerId="LiveId" clId="{7C8623E0-A6C6-492A-9326-CD9BCF415888}" dt="2022-03-15T09:58:40.802" v="2978" actId="700"/>
          <ac:spMkLst>
            <pc:docMk/>
            <pc:sldMk cId="3876910745" sldId="735"/>
            <ac:spMk id="4" creationId="{7C24E88F-FE58-4158-AFC3-F285653F23D2}"/>
          </ac:spMkLst>
        </pc:spChg>
        <pc:spChg chg="mod ord">
          <ac:chgData name="Japan Sun Shubin" userId="90e3a638bb69b60f" providerId="LiveId" clId="{7C8623E0-A6C6-492A-9326-CD9BCF415888}" dt="2022-03-15T09:58:40.802" v="2978" actId="700"/>
          <ac:spMkLst>
            <pc:docMk/>
            <pc:sldMk cId="3876910745" sldId="735"/>
            <ac:spMk id="5" creationId="{83983152-3D79-4DE9-84CB-D1C7178F19C0}"/>
          </ac:spMkLst>
        </pc:spChg>
        <pc:spChg chg="add mod ord">
          <ac:chgData name="Japan Sun Shubin" userId="90e3a638bb69b60f" providerId="LiveId" clId="{7C8623E0-A6C6-492A-9326-CD9BCF415888}" dt="2022-03-17T06:00:28.595" v="4203" actId="20577"/>
          <ac:spMkLst>
            <pc:docMk/>
            <pc:sldMk cId="3876910745" sldId="735"/>
            <ac:spMk id="6" creationId="{C0ECF308-DA4F-4095-AAB8-1F7F5954CFF1}"/>
          </ac:spMkLst>
        </pc:spChg>
        <pc:spChg chg="add mod ord">
          <ac:chgData name="Japan Sun Shubin" userId="90e3a638bb69b60f" providerId="LiveId" clId="{7C8623E0-A6C6-492A-9326-CD9BCF415888}" dt="2022-03-15T09:59:19.634" v="3021"/>
          <ac:spMkLst>
            <pc:docMk/>
            <pc:sldMk cId="3876910745" sldId="735"/>
            <ac:spMk id="7" creationId="{B52F1BC0-4501-41C7-A05C-6E8EA0B98959}"/>
          </ac:spMkLst>
        </pc:spChg>
      </pc:sldChg>
      <pc:sldChg chg="addSp delSp modSp new mod modClrScheme chgLayout">
        <pc:chgData name="Japan Sun Shubin" userId="90e3a638bb69b60f" providerId="LiveId" clId="{7C8623E0-A6C6-492A-9326-CD9BCF415888}" dt="2022-03-18T05:40:51.642" v="5197" actId="1076"/>
        <pc:sldMkLst>
          <pc:docMk/>
          <pc:sldMk cId="971255376" sldId="736"/>
        </pc:sldMkLst>
        <pc:spChg chg="del mod ord">
          <ac:chgData name="Japan Sun Shubin" userId="90e3a638bb69b60f" providerId="LiveId" clId="{7C8623E0-A6C6-492A-9326-CD9BCF415888}" dt="2022-03-15T09:59:31.348" v="3023" actId="700"/>
          <ac:spMkLst>
            <pc:docMk/>
            <pc:sldMk cId="971255376" sldId="736"/>
            <ac:spMk id="2" creationId="{C20AF6E9-C942-4291-BCB7-DCF59D1F3CAA}"/>
          </ac:spMkLst>
        </pc:spChg>
        <pc:spChg chg="del mod ord">
          <ac:chgData name="Japan Sun Shubin" userId="90e3a638bb69b60f" providerId="LiveId" clId="{7C8623E0-A6C6-492A-9326-CD9BCF415888}" dt="2022-03-15T09:59:31.348" v="3023" actId="700"/>
          <ac:spMkLst>
            <pc:docMk/>
            <pc:sldMk cId="971255376" sldId="736"/>
            <ac:spMk id="3" creationId="{A82AAB5F-DE16-4B1C-B213-CD4E9DD825A9}"/>
          </ac:spMkLst>
        </pc:spChg>
        <pc:spChg chg="mod ord">
          <ac:chgData name="Japan Sun Shubin" userId="90e3a638bb69b60f" providerId="LiveId" clId="{7C8623E0-A6C6-492A-9326-CD9BCF415888}" dt="2022-03-15T09:59:31.348" v="3023" actId="700"/>
          <ac:spMkLst>
            <pc:docMk/>
            <pc:sldMk cId="971255376" sldId="736"/>
            <ac:spMk id="4" creationId="{96199FC4-F4B2-408B-B3B0-D21CCFF8F937}"/>
          </ac:spMkLst>
        </pc:spChg>
        <pc:spChg chg="mod ord">
          <ac:chgData name="Japan Sun Shubin" userId="90e3a638bb69b60f" providerId="LiveId" clId="{7C8623E0-A6C6-492A-9326-CD9BCF415888}" dt="2022-03-15T09:59:31.348" v="3023" actId="700"/>
          <ac:spMkLst>
            <pc:docMk/>
            <pc:sldMk cId="971255376" sldId="736"/>
            <ac:spMk id="5" creationId="{CFCF834F-011B-4EBA-8109-8847AE33F98C}"/>
          </ac:spMkLst>
        </pc:spChg>
        <pc:spChg chg="add mod ord">
          <ac:chgData name="Japan Sun Shubin" userId="90e3a638bb69b60f" providerId="LiveId" clId="{7C8623E0-A6C6-492A-9326-CD9BCF415888}" dt="2022-03-18T05:39:24.586" v="5162" actId="20577"/>
          <ac:spMkLst>
            <pc:docMk/>
            <pc:sldMk cId="971255376" sldId="736"/>
            <ac:spMk id="6" creationId="{7FD17E32-FF6E-44E8-97B3-DD57248E1637}"/>
          </ac:spMkLst>
        </pc:spChg>
        <pc:spChg chg="add mod ord">
          <ac:chgData name="Japan Sun Shubin" userId="90e3a638bb69b60f" providerId="LiveId" clId="{7C8623E0-A6C6-492A-9326-CD9BCF415888}" dt="2022-03-18T05:40:51.642" v="5197" actId="1076"/>
          <ac:spMkLst>
            <pc:docMk/>
            <pc:sldMk cId="971255376" sldId="736"/>
            <ac:spMk id="7" creationId="{DD8D89E2-B12B-4BA9-891D-E839450C33F6}"/>
          </ac:spMkLst>
        </pc:spChg>
        <pc:graphicFrameChg chg="add del mod modGraphic">
          <ac:chgData name="Japan Sun Shubin" userId="90e3a638bb69b60f" providerId="LiveId" clId="{7C8623E0-A6C6-492A-9326-CD9BCF415888}" dt="2022-03-18T05:40:49.876" v="5196" actId="3680"/>
          <ac:graphicFrameMkLst>
            <pc:docMk/>
            <pc:sldMk cId="971255376" sldId="736"/>
            <ac:graphicFrameMk id="2" creationId="{7505AB1A-CB6E-4EE7-8AFC-F96BEF2E45A7}"/>
          </ac:graphicFrameMkLst>
        </pc:graphicFrameChg>
      </pc:sldChg>
      <pc:sldChg chg="new del">
        <pc:chgData name="Japan Sun Shubin" userId="90e3a638bb69b60f" providerId="LiveId" clId="{7C8623E0-A6C6-492A-9326-CD9BCF415888}" dt="2022-03-18T05:38:24.357" v="5143" actId="2696"/>
        <pc:sldMkLst>
          <pc:docMk/>
          <pc:sldMk cId="659501723" sldId="737"/>
        </pc:sldMkLst>
      </pc:sldChg>
      <pc:sldChg chg="add">
        <pc:chgData name="Japan Sun Shubin" userId="90e3a638bb69b60f" providerId="LiveId" clId="{7C8623E0-A6C6-492A-9326-CD9BCF415888}" dt="2022-03-18T05:38:34.188" v="5144"/>
        <pc:sldMkLst>
          <pc:docMk/>
          <pc:sldMk cId="3545508082" sldId="737"/>
        </pc:sldMkLst>
      </pc:sldChg>
      <pc:sldChg chg="addSp delSp modSp new mod modClrScheme chgLayout">
        <pc:chgData name="Japan Sun Shubin" userId="90e3a638bb69b60f" providerId="LiveId" clId="{7C8623E0-A6C6-492A-9326-CD9BCF415888}" dt="2022-03-15T10:07:05.654" v="3061" actId="20577"/>
        <pc:sldMkLst>
          <pc:docMk/>
          <pc:sldMk cId="3040878166" sldId="738"/>
        </pc:sldMkLst>
        <pc:spChg chg="del mod ord">
          <ac:chgData name="Japan Sun Shubin" userId="90e3a638bb69b60f" providerId="LiveId" clId="{7C8623E0-A6C6-492A-9326-CD9BCF415888}" dt="2022-03-15T10:06:56.489" v="3044" actId="700"/>
          <ac:spMkLst>
            <pc:docMk/>
            <pc:sldMk cId="3040878166" sldId="738"/>
            <ac:spMk id="2" creationId="{72DB8EA8-169D-4C0D-934B-7350BAAC3BAB}"/>
          </ac:spMkLst>
        </pc:spChg>
        <pc:spChg chg="del mod ord">
          <ac:chgData name="Japan Sun Shubin" userId="90e3a638bb69b60f" providerId="LiveId" clId="{7C8623E0-A6C6-492A-9326-CD9BCF415888}" dt="2022-03-15T10:06:56.489" v="3044" actId="700"/>
          <ac:spMkLst>
            <pc:docMk/>
            <pc:sldMk cId="3040878166" sldId="738"/>
            <ac:spMk id="3" creationId="{4CB2A06E-3B91-4E8E-88DB-C19EDC859218}"/>
          </ac:spMkLst>
        </pc:spChg>
        <pc:spChg chg="mod ord">
          <ac:chgData name="Japan Sun Shubin" userId="90e3a638bb69b60f" providerId="LiveId" clId="{7C8623E0-A6C6-492A-9326-CD9BCF415888}" dt="2022-03-15T10:06:56.489" v="3044" actId="700"/>
          <ac:spMkLst>
            <pc:docMk/>
            <pc:sldMk cId="3040878166" sldId="738"/>
            <ac:spMk id="4" creationId="{C93CEE10-3819-4977-AF90-2CE795E922A5}"/>
          </ac:spMkLst>
        </pc:spChg>
        <pc:spChg chg="mod ord">
          <ac:chgData name="Japan Sun Shubin" userId="90e3a638bb69b60f" providerId="LiveId" clId="{7C8623E0-A6C6-492A-9326-CD9BCF415888}" dt="2022-03-15T10:06:56.489" v="3044" actId="700"/>
          <ac:spMkLst>
            <pc:docMk/>
            <pc:sldMk cId="3040878166" sldId="738"/>
            <ac:spMk id="5" creationId="{78AE4496-39DD-457C-8240-FF09B1F5D2DE}"/>
          </ac:spMkLst>
        </pc:spChg>
        <pc:spChg chg="add mod ord">
          <ac:chgData name="Japan Sun Shubin" userId="90e3a638bb69b60f" providerId="LiveId" clId="{7C8623E0-A6C6-492A-9326-CD9BCF415888}" dt="2022-03-15T10:07:05.654" v="3061" actId="20577"/>
          <ac:spMkLst>
            <pc:docMk/>
            <pc:sldMk cId="3040878166" sldId="738"/>
            <ac:spMk id="6" creationId="{882C5089-CAFB-4252-8FD7-ECBC7756BD27}"/>
          </ac:spMkLst>
        </pc:spChg>
        <pc:spChg chg="add mod ord">
          <ac:chgData name="Japan Sun Shubin" userId="90e3a638bb69b60f" providerId="LiveId" clId="{7C8623E0-A6C6-492A-9326-CD9BCF415888}" dt="2022-03-15T10:06:56.489" v="3044" actId="700"/>
          <ac:spMkLst>
            <pc:docMk/>
            <pc:sldMk cId="3040878166" sldId="738"/>
            <ac:spMk id="7" creationId="{EEC3B18B-FF36-4D42-A23A-734855C1D328}"/>
          </ac:spMkLst>
        </pc:spChg>
      </pc:sldChg>
      <pc:sldChg chg="addSp delSp modSp new mod modClrScheme chgLayout">
        <pc:chgData name="Japan Sun Shubin" userId="90e3a638bb69b60f" providerId="LiveId" clId="{7C8623E0-A6C6-492A-9326-CD9BCF415888}" dt="2022-03-17T05:34:35.596" v="4188" actId="20577"/>
        <pc:sldMkLst>
          <pc:docMk/>
          <pc:sldMk cId="3965668943" sldId="739"/>
        </pc:sldMkLst>
        <pc:spChg chg="del mod ord">
          <ac:chgData name="Japan Sun Shubin" userId="90e3a638bb69b60f" providerId="LiveId" clId="{7C8623E0-A6C6-492A-9326-CD9BCF415888}" dt="2022-03-16T07:34:43.450" v="3099" actId="700"/>
          <ac:spMkLst>
            <pc:docMk/>
            <pc:sldMk cId="3965668943" sldId="739"/>
            <ac:spMk id="2" creationId="{7F0E42A5-EFF3-4CE1-AB23-A089D11AD566}"/>
          </ac:spMkLst>
        </pc:spChg>
        <pc:spChg chg="del mod ord">
          <ac:chgData name="Japan Sun Shubin" userId="90e3a638bb69b60f" providerId="LiveId" clId="{7C8623E0-A6C6-492A-9326-CD9BCF415888}" dt="2022-03-16T07:34:43.450" v="3099" actId="700"/>
          <ac:spMkLst>
            <pc:docMk/>
            <pc:sldMk cId="3965668943" sldId="739"/>
            <ac:spMk id="3" creationId="{889CCAB5-297C-46D7-BAAB-876B976AD41A}"/>
          </ac:spMkLst>
        </pc:spChg>
        <pc:spChg chg="mod ord">
          <ac:chgData name="Japan Sun Shubin" userId="90e3a638bb69b60f" providerId="LiveId" clId="{7C8623E0-A6C6-492A-9326-CD9BCF415888}" dt="2022-03-16T07:34:43.450" v="3099" actId="700"/>
          <ac:spMkLst>
            <pc:docMk/>
            <pc:sldMk cId="3965668943" sldId="739"/>
            <ac:spMk id="4" creationId="{EC0294C2-B655-42D9-B49F-AF71653F63B8}"/>
          </ac:spMkLst>
        </pc:spChg>
        <pc:spChg chg="mod ord">
          <ac:chgData name="Japan Sun Shubin" userId="90e3a638bb69b60f" providerId="LiveId" clId="{7C8623E0-A6C6-492A-9326-CD9BCF415888}" dt="2022-03-16T07:34:43.450" v="3099" actId="700"/>
          <ac:spMkLst>
            <pc:docMk/>
            <pc:sldMk cId="3965668943" sldId="739"/>
            <ac:spMk id="5" creationId="{E2031DAC-5EC9-4CF0-B2A3-71BFFFF13FF3}"/>
          </ac:spMkLst>
        </pc:spChg>
        <pc:spChg chg="add mod ord">
          <ac:chgData name="Japan Sun Shubin" userId="90e3a638bb69b60f" providerId="LiveId" clId="{7C8623E0-A6C6-492A-9326-CD9BCF415888}" dt="2022-03-17T05:29:24.535" v="4093" actId="20577"/>
          <ac:spMkLst>
            <pc:docMk/>
            <pc:sldMk cId="3965668943" sldId="739"/>
            <ac:spMk id="6" creationId="{B176BACE-85AA-4EF7-8E3B-B6413635B0FC}"/>
          </ac:spMkLst>
        </pc:spChg>
        <pc:spChg chg="add mod ord">
          <ac:chgData name="Japan Sun Shubin" userId="90e3a638bb69b60f" providerId="LiveId" clId="{7C8623E0-A6C6-492A-9326-CD9BCF415888}" dt="2022-03-17T05:34:35.596" v="4188" actId="20577"/>
          <ac:spMkLst>
            <pc:docMk/>
            <pc:sldMk cId="3965668943" sldId="739"/>
            <ac:spMk id="7" creationId="{099697B2-CF5A-45CD-A035-363D9059F1CA}"/>
          </ac:spMkLst>
        </pc:spChg>
      </pc:sldChg>
      <pc:sldChg chg="addSp delSp modSp new mod modClrScheme chgLayout">
        <pc:chgData name="Japan Sun Shubin" userId="90e3a638bb69b60f" providerId="LiveId" clId="{7C8623E0-A6C6-492A-9326-CD9BCF415888}" dt="2022-03-16T07:51:38.417" v="3197" actId="20577"/>
        <pc:sldMkLst>
          <pc:docMk/>
          <pc:sldMk cId="202662861" sldId="740"/>
        </pc:sldMkLst>
        <pc:spChg chg="del mod ord">
          <ac:chgData name="Japan Sun Shubin" userId="90e3a638bb69b60f" providerId="LiveId" clId="{7C8623E0-A6C6-492A-9326-CD9BCF415888}" dt="2022-03-16T07:51:16.409" v="3194" actId="700"/>
          <ac:spMkLst>
            <pc:docMk/>
            <pc:sldMk cId="202662861" sldId="740"/>
            <ac:spMk id="2" creationId="{F201D566-EFB5-45D8-AF95-F4E68CF9AFA5}"/>
          </ac:spMkLst>
        </pc:spChg>
        <pc:spChg chg="del mod ord">
          <ac:chgData name="Japan Sun Shubin" userId="90e3a638bb69b60f" providerId="LiveId" clId="{7C8623E0-A6C6-492A-9326-CD9BCF415888}" dt="2022-03-16T07:51:16.409" v="3194" actId="700"/>
          <ac:spMkLst>
            <pc:docMk/>
            <pc:sldMk cId="202662861" sldId="740"/>
            <ac:spMk id="3" creationId="{97DDDE9F-5467-4C78-A643-517F171EFD21}"/>
          </ac:spMkLst>
        </pc:spChg>
        <pc:spChg chg="del">
          <ac:chgData name="Japan Sun Shubin" userId="90e3a638bb69b60f" providerId="LiveId" clId="{7C8623E0-A6C6-492A-9326-CD9BCF415888}" dt="2022-03-16T07:51:16.409" v="3194" actId="700"/>
          <ac:spMkLst>
            <pc:docMk/>
            <pc:sldMk cId="202662861" sldId="740"/>
            <ac:spMk id="4" creationId="{5F7D1B50-ABB3-416D-98E3-DF8C85B95614}"/>
          </ac:spMkLst>
        </pc:spChg>
        <pc:spChg chg="mod ord">
          <ac:chgData name="Japan Sun Shubin" userId="90e3a638bb69b60f" providerId="LiveId" clId="{7C8623E0-A6C6-492A-9326-CD9BCF415888}" dt="2022-03-16T07:51:30.611" v="3195" actId="700"/>
          <ac:spMkLst>
            <pc:docMk/>
            <pc:sldMk cId="202662861" sldId="740"/>
            <ac:spMk id="5" creationId="{A7A6173A-B43B-4867-9745-FC2E98B90998}"/>
          </ac:spMkLst>
        </pc:spChg>
        <pc:spChg chg="mod ord">
          <ac:chgData name="Japan Sun Shubin" userId="90e3a638bb69b60f" providerId="LiveId" clId="{7C8623E0-A6C6-492A-9326-CD9BCF415888}" dt="2022-03-16T07:51:30.611" v="3195" actId="700"/>
          <ac:spMkLst>
            <pc:docMk/>
            <pc:sldMk cId="202662861" sldId="740"/>
            <ac:spMk id="6" creationId="{A06DB8CB-47A4-4F38-8371-EEBE757DFEDC}"/>
          </ac:spMkLst>
        </pc:spChg>
        <pc:spChg chg="add del mod ord">
          <ac:chgData name="Japan Sun Shubin" userId="90e3a638bb69b60f" providerId="LiveId" clId="{7C8623E0-A6C6-492A-9326-CD9BCF415888}" dt="2022-03-16T07:51:30.611" v="3195" actId="700"/>
          <ac:spMkLst>
            <pc:docMk/>
            <pc:sldMk cId="202662861" sldId="740"/>
            <ac:spMk id="7" creationId="{420EE1DA-50C8-4E2E-BEB4-E8FFC85FDAA7}"/>
          </ac:spMkLst>
        </pc:spChg>
        <pc:spChg chg="add del mod ord">
          <ac:chgData name="Japan Sun Shubin" userId="90e3a638bb69b60f" providerId="LiveId" clId="{7C8623E0-A6C6-492A-9326-CD9BCF415888}" dt="2022-03-16T07:51:30.611" v="3195" actId="700"/>
          <ac:spMkLst>
            <pc:docMk/>
            <pc:sldMk cId="202662861" sldId="740"/>
            <ac:spMk id="8" creationId="{1C8D6C73-4618-4C91-83C9-407758D7845D}"/>
          </ac:spMkLst>
        </pc:spChg>
        <pc:spChg chg="add mod ord">
          <ac:chgData name="Japan Sun Shubin" userId="90e3a638bb69b60f" providerId="LiveId" clId="{7C8623E0-A6C6-492A-9326-CD9BCF415888}" dt="2022-03-16T07:51:38.417" v="3197" actId="20577"/>
          <ac:spMkLst>
            <pc:docMk/>
            <pc:sldMk cId="202662861" sldId="740"/>
            <ac:spMk id="9" creationId="{0866B9E1-02EE-4393-9A31-65F242301B9B}"/>
          </ac:spMkLst>
        </pc:spChg>
        <pc:spChg chg="add mod ord">
          <ac:chgData name="Japan Sun Shubin" userId="90e3a638bb69b60f" providerId="LiveId" clId="{7C8623E0-A6C6-492A-9326-CD9BCF415888}" dt="2022-03-16T07:51:30.611" v="3195" actId="700"/>
          <ac:spMkLst>
            <pc:docMk/>
            <pc:sldMk cId="202662861" sldId="740"/>
            <ac:spMk id="10" creationId="{506F573E-762C-4B30-9FA3-93C5A6E96C2A}"/>
          </ac:spMkLst>
        </pc:spChg>
      </pc:sldChg>
      <pc:sldChg chg="addSp delSp modSp new mod modClrScheme chgLayout">
        <pc:chgData name="Japan Sun Shubin" userId="90e3a638bb69b60f" providerId="LiveId" clId="{7C8623E0-A6C6-492A-9326-CD9BCF415888}" dt="2022-03-16T09:48:35.311" v="3211" actId="6549"/>
        <pc:sldMkLst>
          <pc:docMk/>
          <pc:sldMk cId="1944710181" sldId="741"/>
        </pc:sldMkLst>
        <pc:spChg chg="del mod ord">
          <ac:chgData name="Japan Sun Shubin" userId="90e3a638bb69b60f" providerId="LiveId" clId="{7C8623E0-A6C6-492A-9326-CD9BCF415888}" dt="2022-03-16T07:53:24.038" v="3201" actId="700"/>
          <ac:spMkLst>
            <pc:docMk/>
            <pc:sldMk cId="1944710181" sldId="741"/>
            <ac:spMk id="2" creationId="{6CD75119-9080-47ED-8EB7-2AE6BDCB031F}"/>
          </ac:spMkLst>
        </pc:spChg>
        <pc:spChg chg="del mod ord">
          <ac:chgData name="Japan Sun Shubin" userId="90e3a638bb69b60f" providerId="LiveId" clId="{7C8623E0-A6C6-492A-9326-CD9BCF415888}" dt="2022-03-16T07:53:24.038" v="3201" actId="700"/>
          <ac:spMkLst>
            <pc:docMk/>
            <pc:sldMk cId="1944710181" sldId="741"/>
            <ac:spMk id="3" creationId="{A084D78E-0890-4FCB-ACB4-1053D554F26C}"/>
          </ac:spMkLst>
        </pc:spChg>
        <pc:spChg chg="del">
          <ac:chgData name="Japan Sun Shubin" userId="90e3a638bb69b60f" providerId="LiveId" clId="{7C8623E0-A6C6-492A-9326-CD9BCF415888}" dt="2022-03-16T07:53:24.038" v="3201" actId="700"/>
          <ac:spMkLst>
            <pc:docMk/>
            <pc:sldMk cId="1944710181" sldId="741"/>
            <ac:spMk id="4" creationId="{572A68B1-7EFC-45E2-86FC-0BE4C13DFF79}"/>
          </ac:spMkLst>
        </pc:spChg>
        <pc:spChg chg="mod ord">
          <ac:chgData name="Japan Sun Shubin" userId="90e3a638bb69b60f" providerId="LiveId" clId="{7C8623E0-A6C6-492A-9326-CD9BCF415888}" dt="2022-03-16T07:53:24.038" v="3201" actId="700"/>
          <ac:spMkLst>
            <pc:docMk/>
            <pc:sldMk cId="1944710181" sldId="741"/>
            <ac:spMk id="5" creationId="{A3140803-03BD-48AE-A1C2-252E3868F8E0}"/>
          </ac:spMkLst>
        </pc:spChg>
        <pc:spChg chg="mod ord">
          <ac:chgData name="Japan Sun Shubin" userId="90e3a638bb69b60f" providerId="LiveId" clId="{7C8623E0-A6C6-492A-9326-CD9BCF415888}" dt="2022-03-16T07:53:24.038" v="3201" actId="700"/>
          <ac:spMkLst>
            <pc:docMk/>
            <pc:sldMk cId="1944710181" sldId="741"/>
            <ac:spMk id="6" creationId="{F53BBEFE-E21B-49E9-A32F-4E2955828499}"/>
          </ac:spMkLst>
        </pc:spChg>
        <pc:spChg chg="add mod ord">
          <ac:chgData name="Japan Sun Shubin" userId="90e3a638bb69b60f" providerId="LiveId" clId="{7C8623E0-A6C6-492A-9326-CD9BCF415888}" dt="2022-03-16T09:48:35.311" v="3211" actId="6549"/>
          <ac:spMkLst>
            <pc:docMk/>
            <pc:sldMk cId="1944710181" sldId="741"/>
            <ac:spMk id="7" creationId="{F20B7540-0FDB-4E7E-BE51-B7EC1DCC64EB}"/>
          </ac:spMkLst>
        </pc:spChg>
        <pc:spChg chg="add mod ord">
          <ac:chgData name="Japan Sun Shubin" userId="90e3a638bb69b60f" providerId="LiveId" clId="{7C8623E0-A6C6-492A-9326-CD9BCF415888}" dt="2022-03-16T09:48:30.960" v="3210"/>
          <ac:spMkLst>
            <pc:docMk/>
            <pc:sldMk cId="1944710181" sldId="741"/>
            <ac:spMk id="8" creationId="{A84CB1F6-41BF-4A6B-9F94-81D0CA419A17}"/>
          </ac:spMkLst>
        </pc:spChg>
      </pc:sldChg>
      <pc:sldChg chg="modSp add mod">
        <pc:chgData name="Japan Sun Shubin" userId="90e3a638bb69b60f" providerId="LiveId" clId="{7C8623E0-A6C6-492A-9326-CD9BCF415888}" dt="2022-03-16T09:50:32.040" v="3213"/>
        <pc:sldMkLst>
          <pc:docMk/>
          <pc:sldMk cId="57475712" sldId="742"/>
        </pc:sldMkLst>
        <pc:spChg chg="mod">
          <ac:chgData name="Japan Sun Shubin" userId="90e3a638bb69b60f" providerId="LiveId" clId="{7C8623E0-A6C6-492A-9326-CD9BCF415888}" dt="2022-03-16T09:50:32.040" v="3213"/>
          <ac:spMkLst>
            <pc:docMk/>
            <pc:sldMk cId="57475712" sldId="742"/>
            <ac:spMk id="7" creationId="{F20B7540-0FDB-4E7E-BE51-B7EC1DCC64EB}"/>
          </ac:spMkLst>
        </pc:spChg>
      </pc:sldChg>
      <pc:sldChg chg="modSp add mod">
        <pc:chgData name="Japan Sun Shubin" userId="90e3a638bb69b60f" providerId="LiveId" clId="{7C8623E0-A6C6-492A-9326-CD9BCF415888}" dt="2022-03-16T09:51:12.467" v="3215"/>
        <pc:sldMkLst>
          <pc:docMk/>
          <pc:sldMk cId="4200531396" sldId="743"/>
        </pc:sldMkLst>
        <pc:spChg chg="mod">
          <ac:chgData name="Japan Sun Shubin" userId="90e3a638bb69b60f" providerId="LiveId" clId="{7C8623E0-A6C6-492A-9326-CD9BCF415888}" dt="2022-03-16T09:51:12.467" v="3215"/>
          <ac:spMkLst>
            <pc:docMk/>
            <pc:sldMk cId="4200531396" sldId="743"/>
            <ac:spMk id="7" creationId="{F20B7540-0FDB-4E7E-BE51-B7EC1DCC64EB}"/>
          </ac:spMkLst>
        </pc:spChg>
      </pc:sldChg>
      <pc:sldChg chg="addSp delSp modSp new mod modClrScheme chgLayout">
        <pc:chgData name="Japan Sun Shubin" userId="90e3a638bb69b60f" providerId="LiveId" clId="{7C8623E0-A6C6-492A-9326-CD9BCF415888}" dt="2022-03-16T09:53:08.318" v="3322" actId="20577"/>
        <pc:sldMkLst>
          <pc:docMk/>
          <pc:sldMk cId="587683081" sldId="744"/>
        </pc:sldMkLst>
        <pc:spChg chg="del mod ord">
          <ac:chgData name="Japan Sun Shubin" userId="90e3a638bb69b60f" providerId="LiveId" clId="{7C8623E0-A6C6-492A-9326-CD9BCF415888}" dt="2022-03-16T09:51:57.416" v="3218" actId="700"/>
          <ac:spMkLst>
            <pc:docMk/>
            <pc:sldMk cId="587683081" sldId="744"/>
            <ac:spMk id="2" creationId="{85E273A5-2B25-443A-B8CB-7A8555DCB33F}"/>
          </ac:spMkLst>
        </pc:spChg>
        <pc:spChg chg="del mod ord">
          <ac:chgData name="Japan Sun Shubin" userId="90e3a638bb69b60f" providerId="LiveId" clId="{7C8623E0-A6C6-492A-9326-CD9BCF415888}" dt="2022-03-16T09:51:57.416" v="3218" actId="700"/>
          <ac:spMkLst>
            <pc:docMk/>
            <pc:sldMk cId="587683081" sldId="744"/>
            <ac:spMk id="3" creationId="{BEA34F2F-F221-440C-BE4A-39709E2E8845}"/>
          </ac:spMkLst>
        </pc:spChg>
        <pc:spChg chg="mod ord">
          <ac:chgData name="Japan Sun Shubin" userId="90e3a638bb69b60f" providerId="LiveId" clId="{7C8623E0-A6C6-492A-9326-CD9BCF415888}" dt="2022-03-16T09:51:57.416" v="3218" actId="700"/>
          <ac:spMkLst>
            <pc:docMk/>
            <pc:sldMk cId="587683081" sldId="744"/>
            <ac:spMk id="4" creationId="{C4241EE1-C41A-4F0D-B0A3-AFC13A6211FF}"/>
          </ac:spMkLst>
        </pc:spChg>
        <pc:spChg chg="mod ord">
          <ac:chgData name="Japan Sun Shubin" userId="90e3a638bb69b60f" providerId="LiveId" clId="{7C8623E0-A6C6-492A-9326-CD9BCF415888}" dt="2022-03-16T09:51:57.416" v="3218" actId="700"/>
          <ac:spMkLst>
            <pc:docMk/>
            <pc:sldMk cId="587683081" sldId="744"/>
            <ac:spMk id="5" creationId="{AA8A02AE-5780-49D6-893C-49B75581F344}"/>
          </ac:spMkLst>
        </pc:spChg>
        <pc:spChg chg="add mod ord">
          <ac:chgData name="Japan Sun Shubin" userId="90e3a638bb69b60f" providerId="LiveId" clId="{7C8623E0-A6C6-492A-9326-CD9BCF415888}" dt="2022-03-16T09:51:57.416" v="3218" actId="700"/>
          <ac:spMkLst>
            <pc:docMk/>
            <pc:sldMk cId="587683081" sldId="744"/>
            <ac:spMk id="6" creationId="{22C9F4DC-F3D9-4F72-B425-80FDF2E0ABD0}"/>
          </ac:spMkLst>
        </pc:spChg>
        <pc:spChg chg="add mod ord">
          <ac:chgData name="Japan Sun Shubin" userId="90e3a638bb69b60f" providerId="LiveId" clId="{7C8623E0-A6C6-492A-9326-CD9BCF415888}" dt="2022-03-16T09:53:08.318" v="3322" actId="20577"/>
          <ac:spMkLst>
            <pc:docMk/>
            <pc:sldMk cId="587683081" sldId="744"/>
            <ac:spMk id="7" creationId="{24F6C690-6673-4B1B-9EE3-7AF2F0DF513F}"/>
          </ac:spMkLst>
        </pc:spChg>
      </pc:sldChg>
      <pc:sldChg chg="modSp add mod">
        <pc:chgData name="Japan Sun Shubin" userId="90e3a638bb69b60f" providerId="LiveId" clId="{7C8623E0-A6C6-492A-9326-CD9BCF415888}" dt="2022-03-16T09:54:37.829" v="3411" actId="20577"/>
        <pc:sldMkLst>
          <pc:docMk/>
          <pc:sldMk cId="3088578784" sldId="745"/>
        </pc:sldMkLst>
        <pc:spChg chg="mod">
          <ac:chgData name="Japan Sun Shubin" userId="90e3a638bb69b60f" providerId="LiveId" clId="{7C8623E0-A6C6-492A-9326-CD9BCF415888}" dt="2022-03-16T09:54:37.829" v="3411" actId="20577"/>
          <ac:spMkLst>
            <pc:docMk/>
            <pc:sldMk cId="3088578784" sldId="745"/>
            <ac:spMk id="7" creationId="{F20B7540-0FDB-4E7E-BE51-B7EC1DCC64EB}"/>
          </ac:spMkLst>
        </pc:spChg>
      </pc:sldChg>
      <pc:sldChg chg="addSp delSp modSp new mod modClrScheme chgLayout">
        <pc:chgData name="Japan Sun Shubin" userId="90e3a638bb69b60f" providerId="LiveId" clId="{7C8623E0-A6C6-492A-9326-CD9BCF415888}" dt="2022-03-16T09:53:57.483" v="3349" actId="700"/>
        <pc:sldMkLst>
          <pc:docMk/>
          <pc:sldMk cId="4149652295" sldId="746"/>
        </pc:sldMkLst>
        <pc:spChg chg="del mod ord">
          <ac:chgData name="Japan Sun Shubin" userId="90e3a638bb69b60f" providerId="LiveId" clId="{7C8623E0-A6C6-492A-9326-CD9BCF415888}" dt="2022-03-16T09:53:57.483" v="3349" actId="700"/>
          <ac:spMkLst>
            <pc:docMk/>
            <pc:sldMk cId="4149652295" sldId="746"/>
            <ac:spMk id="2" creationId="{A9B3EB19-5ADE-4FF2-A8D2-DAA8F6BB0C32}"/>
          </ac:spMkLst>
        </pc:spChg>
        <pc:spChg chg="del mod ord">
          <ac:chgData name="Japan Sun Shubin" userId="90e3a638bb69b60f" providerId="LiveId" clId="{7C8623E0-A6C6-492A-9326-CD9BCF415888}" dt="2022-03-16T09:53:57.483" v="3349" actId="700"/>
          <ac:spMkLst>
            <pc:docMk/>
            <pc:sldMk cId="4149652295" sldId="746"/>
            <ac:spMk id="3" creationId="{D7994375-461D-4CB1-983A-D1343F8BBF44}"/>
          </ac:spMkLst>
        </pc:spChg>
        <pc:spChg chg="mod ord">
          <ac:chgData name="Japan Sun Shubin" userId="90e3a638bb69b60f" providerId="LiveId" clId="{7C8623E0-A6C6-492A-9326-CD9BCF415888}" dt="2022-03-16T09:53:57.483" v="3349" actId="700"/>
          <ac:spMkLst>
            <pc:docMk/>
            <pc:sldMk cId="4149652295" sldId="746"/>
            <ac:spMk id="4" creationId="{32AB704D-54D5-497F-A6FB-83D846C4D088}"/>
          </ac:spMkLst>
        </pc:spChg>
        <pc:spChg chg="mod ord">
          <ac:chgData name="Japan Sun Shubin" userId="90e3a638bb69b60f" providerId="LiveId" clId="{7C8623E0-A6C6-492A-9326-CD9BCF415888}" dt="2022-03-16T09:53:57.483" v="3349" actId="700"/>
          <ac:spMkLst>
            <pc:docMk/>
            <pc:sldMk cId="4149652295" sldId="746"/>
            <ac:spMk id="5" creationId="{8FFB7747-1B22-45F2-B2DF-A7072A7F4939}"/>
          </ac:spMkLst>
        </pc:spChg>
        <pc:spChg chg="add mod ord">
          <ac:chgData name="Japan Sun Shubin" userId="90e3a638bb69b60f" providerId="LiveId" clId="{7C8623E0-A6C6-492A-9326-CD9BCF415888}" dt="2022-03-16T09:53:57.483" v="3349" actId="700"/>
          <ac:spMkLst>
            <pc:docMk/>
            <pc:sldMk cId="4149652295" sldId="746"/>
            <ac:spMk id="6" creationId="{B6FB4D19-5A3C-47A2-B5B5-5D09A0203F43}"/>
          </ac:spMkLst>
        </pc:spChg>
        <pc:spChg chg="add mod ord">
          <ac:chgData name="Japan Sun Shubin" userId="90e3a638bb69b60f" providerId="LiveId" clId="{7C8623E0-A6C6-492A-9326-CD9BCF415888}" dt="2022-03-16T09:53:57.483" v="3349" actId="700"/>
          <ac:spMkLst>
            <pc:docMk/>
            <pc:sldMk cId="4149652295" sldId="746"/>
            <ac:spMk id="7" creationId="{CBCD44E1-30BB-4484-BD21-146F575C29EF}"/>
          </ac:spMkLst>
        </pc:spChg>
      </pc:sldChg>
      <pc:sldChg chg="modSp add mod ord">
        <pc:chgData name="Japan Sun Shubin" userId="90e3a638bb69b60f" providerId="LiveId" clId="{7C8623E0-A6C6-492A-9326-CD9BCF415888}" dt="2022-03-16T09:55:23.220" v="3450" actId="20577"/>
        <pc:sldMkLst>
          <pc:docMk/>
          <pc:sldMk cId="3710796214" sldId="747"/>
        </pc:sldMkLst>
        <pc:spChg chg="mod">
          <ac:chgData name="Japan Sun Shubin" userId="90e3a638bb69b60f" providerId="LiveId" clId="{7C8623E0-A6C6-492A-9326-CD9BCF415888}" dt="2022-03-16T09:55:23.220" v="3450" actId="20577"/>
          <ac:spMkLst>
            <pc:docMk/>
            <pc:sldMk cId="3710796214" sldId="747"/>
            <ac:spMk id="7" creationId="{F20B7540-0FDB-4E7E-BE51-B7EC1DCC64EB}"/>
          </ac:spMkLst>
        </pc:spChg>
      </pc:sldChg>
      <pc:sldChg chg="modSp add mod">
        <pc:chgData name="Japan Sun Shubin" userId="90e3a638bb69b60f" providerId="LiveId" clId="{7C8623E0-A6C6-492A-9326-CD9BCF415888}" dt="2022-03-16T10:04:56.356" v="3851" actId="6549"/>
        <pc:sldMkLst>
          <pc:docMk/>
          <pc:sldMk cId="3621166200" sldId="748"/>
        </pc:sldMkLst>
        <pc:spChg chg="mod">
          <ac:chgData name="Japan Sun Shubin" userId="90e3a638bb69b60f" providerId="LiveId" clId="{7C8623E0-A6C6-492A-9326-CD9BCF415888}" dt="2022-03-16T10:04:56.356" v="3851" actId="6549"/>
          <ac:spMkLst>
            <pc:docMk/>
            <pc:sldMk cId="3621166200" sldId="748"/>
            <ac:spMk id="3" creationId="{CB65FD28-FF1F-4C24-B2EF-3867D8D3F046}"/>
          </ac:spMkLst>
        </pc:spChg>
      </pc:sldChg>
      <pc:sldChg chg="modSp add mod">
        <pc:chgData name="Japan Sun Shubin" userId="90e3a638bb69b60f" providerId="LiveId" clId="{7C8623E0-A6C6-492A-9326-CD9BCF415888}" dt="2022-03-16T10:05:30.800" v="3885" actId="20577"/>
        <pc:sldMkLst>
          <pc:docMk/>
          <pc:sldMk cId="3119243683" sldId="749"/>
        </pc:sldMkLst>
        <pc:spChg chg="mod">
          <ac:chgData name="Japan Sun Shubin" userId="90e3a638bb69b60f" providerId="LiveId" clId="{7C8623E0-A6C6-492A-9326-CD9BCF415888}" dt="2022-03-16T10:05:30.800" v="3885" actId="20577"/>
          <ac:spMkLst>
            <pc:docMk/>
            <pc:sldMk cId="3119243683" sldId="749"/>
            <ac:spMk id="3" creationId="{CB65FD28-FF1F-4C24-B2EF-3867D8D3F046}"/>
          </ac:spMkLst>
        </pc:spChg>
      </pc:sldChg>
      <pc:sldChg chg="addSp modSp new mod">
        <pc:chgData name="Japan Sun Shubin" userId="90e3a638bb69b60f" providerId="LiveId" clId="{7C8623E0-A6C6-492A-9326-CD9BCF415888}" dt="2022-03-16T10:36:38.006" v="3910"/>
        <pc:sldMkLst>
          <pc:docMk/>
          <pc:sldMk cId="1278584498" sldId="750"/>
        </pc:sldMkLst>
        <pc:spChg chg="mod">
          <ac:chgData name="Japan Sun Shubin" userId="90e3a638bb69b60f" providerId="LiveId" clId="{7C8623E0-A6C6-492A-9326-CD9BCF415888}" dt="2022-03-16T10:36:25.498" v="3909" actId="20577"/>
          <ac:spMkLst>
            <pc:docMk/>
            <pc:sldMk cId="1278584498" sldId="750"/>
            <ac:spMk id="2" creationId="{20F99977-5229-42E7-A4F3-6B520EB9AA9C}"/>
          </ac:spMkLst>
        </pc:spChg>
        <pc:spChg chg="add mod">
          <ac:chgData name="Japan Sun Shubin" userId="90e3a638bb69b60f" providerId="LiveId" clId="{7C8623E0-A6C6-492A-9326-CD9BCF415888}" dt="2022-03-16T10:36:38.006" v="3910"/>
          <ac:spMkLst>
            <pc:docMk/>
            <pc:sldMk cId="1278584498" sldId="750"/>
            <ac:spMk id="5" creationId="{7DF3E8C2-AD6D-4648-B991-0CAF7DAF2547}"/>
          </ac:spMkLst>
        </pc:spChg>
      </pc:sldChg>
      <pc:sldChg chg="modSp new mod">
        <pc:chgData name="Japan Sun Shubin" userId="90e3a638bb69b60f" providerId="LiveId" clId="{7C8623E0-A6C6-492A-9326-CD9BCF415888}" dt="2022-03-17T05:33:47.403" v="4175" actId="20577"/>
        <pc:sldMkLst>
          <pc:docMk/>
          <pc:sldMk cId="1044338696" sldId="751"/>
        </pc:sldMkLst>
        <pc:spChg chg="mod">
          <ac:chgData name="Japan Sun Shubin" userId="90e3a638bb69b60f" providerId="LiveId" clId="{7C8623E0-A6C6-492A-9326-CD9BCF415888}" dt="2022-03-17T05:33:47.403" v="4175" actId="20577"/>
          <ac:spMkLst>
            <pc:docMk/>
            <pc:sldMk cId="1044338696" sldId="751"/>
            <ac:spMk id="2" creationId="{3FD13605-73C4-47EF-9810-9FFB6F9B84AF}"/>
          </ac:spMkLst>
        </pc:spChg>
      </pc:sldChg>
      <pc:sldChg chg="modSp new mod ord">
        <pc:chgData name="Japan Sun Shubin" userId="90e3a638bb69b60f" providerId="LiveId" clId="{7C8623E0-A6C6-492A-9326-CD9BCF415888}" dt="2022-03-17T07:54:19.640" v="4915"/>
        <pc:sldMkLst>
          <pc:docMk/>
          <pc:sldMk cId="3752650912" sldId="752"/>
        </pc:sldMkLst>
        <pc:spChg chg="mod">
          <ac:chgData name="Japan Sun Shubin" userId="90e3a638bb69b60f" providerId="LiveId" clId="{7C8623E0-A6C6-492A-9326-CD9BCF415888}" dt="2022-03-17T06:23:11.361" v="4792" actId="20577"/>
          <ac:spMkLst>
            <pc:docMk/>
            <pc:sldMk cId="3752650912" sldId="752"/>
            <ac:spMk id="2" creationId="{F49DFC48-A797-46FE-BD7E-75565260AA31}"/>
          </ac:spMkLst>
        </pc:spChg>
        <pc:spChg chg="mod">
          <ac:chgData name="Japan Sun Shubin" userId="90e3a638bb69b60f" providerId="LiveId" clId="{7C8623E0-A6C6-492A-9326-CD9BCF415888}" dt="2022-03-17T06:23:31.892" v="4797"/>
          <ac:spMkLst>
            <pc:docMk/>
            <pc:sldMk cId="3752650912" sldId="752"/>
            <ac:spMk id="3" creationId="{E2AAC887-2E93-4301-826D-31C9923D581B}"/>
          </ac:spMkLst>
        </pc:spChg>
      </pc:sldChg>
      <pc:sldChg chg="addSp delSp modSp new mod ord modClrScheme chgLayout">
        <pc:chgData name="Japan Sun Shubin" userId="90e3a638bb69b60f" providerId="LiveId" clId="{7C8623E0-A6C6-492A-9326-CD9BCF415888}" dt="2022-03-17T08:39:54.587" v="4931"/>
        <pc:sldMkLst>
          <pc:docMk/>
          <pc:sldMk cId="220312736" sldId="753"/>
        </pc:sldMkLst>
        <pc:spChg chg="del mod ord">
          <ac:chgData name="Japan Sun Shubin" userId="90e3a638bb69b60f" providerId="LiveId" clId="{7C8623E0-A6C6-492A-9326-CD9BCF415888}" dt="2022-03-17T06:23:41.318" v="4799" actId="700"/>
          <ac:spMkLst>
            <pc:docMk/>
            <pc:sldMk cId="220312736" sldId="753"/>
            <ac:spMk id="2" creationId="{9CD9CCCF-6234-4CFC-BFC9-D68B0B9DC7C3}"/>
          </ac:spMkLst>
        </pc:spChg>
        <pc:spChg chg="del mod ord">
          <ac:chgData name="Japan Sun Shubin" userId="90e3a638bb69b60f" providerId="LiveId" clId="{7C8623E0-A6C6-492A-9326-CD9BCF415888}" dt="2022-03-17T06:23:41.318" v="4799" actId="700"/>
          <ac:spMkLst>
            <pc:docMk/>
            <pc:sldMk cId="220312736" sldId="753"/>
            <ac:spMk id="3" creationId="{EFE68913-7618-4E71-A0A5-642F4F7EE525}"/>
          </ac:spMkLst>
        </pc:spChg>
        <pc:spChg chg="mod ord">
          <ac:chgData name="Japan Sun Shubin" userId="90e3a638bb69b60f" providerId="LiveId" clId="{7C8623E0-A6C6-492A-9326-CD9BCF415888}" dt="2022-03-17T06:23:41.318" v="4799" actId="700"/>
          <ac:spMkLst>
            <pc:docMk/>
            <pc:sldMk cId="220312736" sldId="753"/>
            <ac:spMk id="4" creationId="{9AEC3010-83D8-414A-ACAC-1360B93E000C}"/>
          </ac:spMkLst>
        </pc:spChg>
        <pc:spChg chg="mod ord">
          <ac:chgData name="Japan Sun Shubin" userId="90e3a638bb69b60f" providerId="LiveId" clId="{7C8623E0-A6C6-492A-9326-CD9BCF415888}" dt="2022-03-17T06:23:41.318" v="4799" actId="700"/>
          <ac:spMkLst>
            <pc:docMk/>
            <pc:sldMk cId="220312736" sldId="753"/>
            <ac:spMk id="5" creationId="{FA6B7FFE-D7B4-49EF-80ED-3CD90EE3A5F8}"/>
          </ac:spMkLst>
        </pc:spChg>
        <pc:spChg chg="add mod ord">
          <ac:chgData name="Japan Sun Shubin" userId="90e3a638bb69b60f" providerId="LiveId" clId="{7C8623E0-A6C6-492A-9326-CD9BCF415888}" dt="2022-03-17T06:23:46.271" v="4811" actId="20577"/>
          <ac:spMkLst>
            <pc:docMk/>
            <pc:sldMk cId="220312736" sldId="753"/>
            <ac:spMk id="6" creationId="{6A6267D4-4667-4DB8-BE54-34D8D7225EC2}"/>
          </ac:spMkLst>
        </pc:spChg>
        <pc:spChg chg="add mod ord">
          <ac:chgData name="Japan Sun Shubin" userId="90e3a638bb69b60f" providerId="LiveId" clId="{7C8623E0-A6C6-492A-9326-CD9BCF415888}" dt="2022-03-17T08:39:54.587" v="4931"/>
          <ac:spMkLst>
            <pc:docMk/>
            <pc:sldMk cId="220312736" sldId="753"/>
            <ac:spMk id="7" creationId="{CBAA6C8F-C27D-4218-9321-FFA4F4BF1C16}"/>
          </ac:spMkLst>
        </pc:spChg>
      </pc:sldChg>
      <pc:sldChg chg="modSp new mod ord">
        <pc:chgData name="Japan Sun Shubin" userId="90e3a638bb69b60f" providerId="LiveId" clId="{7C8623E0-A6C6-492A-9326-CD9BCF415888}" dt="2022-03-17T07:52:48.261" v="4911" actId="20577"/>
        <pc:sldMkLst>
          <pc:docMk/>
          <pc:sldMk cId="490321636" sldId="754"/>
        </pc:sldMkLst>
        <pc:spChg chg="mod">
          <ac:chgData name="Japan Sun Shubin" userId="90e3a638bb69b60f" providerId="LiveId" clId="{7C8623E0-A6C6-492A-9326-CD9BCF415888}" dt="2022-03-17T06:35:24.125" v="4824" actId="20577"/>
          <ac:spMkLst>
            <pc:docMk/>
            <pc:sldMk cId="490321636" sldId="754"/>
            <ac:spMk id="2" creationId="{061A5167-737B-4D84-BF4F-A2860CBB9C5E}"/>
          </ac:spMkLst>
        </pc:spChg>
        <pc:spChg chg="mod">
          <ac:chgData name="Japan Sun Shubin" userId="90e3a638bb69b60f" providerId="LiveId" clId="{7C8623E0-A6C6-492A-9326-CD9BCF415888}" dt="2022-03-17T07:52:48.261" v="4911" actId="20577"/>
          <ac:spMkLst>
            <pc:docMk/>
            <pc:sldMk cId="490321636" sldId="754"/>
            <ac:spMk id="3" creationId="{2C9CC447-1911-46C7-B836-CCC93949FE10}"/>
          </ac:spMkLst>
        </pc:spChg>
      </pc:sldChg>
      <pc:sldChg chg="addSp delSp modSp new mod ord modClrScheme chgLayout">
        <pc:chgData name="Japan Sun Shubin" userId="90e3a638bb69b60f" providerId="LiveId" clId="{7C8623E0-A6C6-492A-9326-CD9BCF415888}" dt="2022-03-17T09:40:32.484" v="5004"/>
        <pc:sldMkLst>
          <pc:docMk/>
          <pc:sldMk cId="2440277799" sldId="755"/>
        </pc:sldMkLst>
        <pc:spChg chg="del mod ord">
          <ac:chgData name="Japan Sun Shubin" userId="90e3a638bb69b60f" providerId="LiveId" clId="{7C8623E0-A6C6-492A-9326-CD9BCF415888}" dt="2022-03-17T06:48:05.728" v="4829" actId="700"/>
          <ac:spMkLst>
            <pc:docMk/>
            <pc:sldMk cId="2440277799" sldId="755"/>
            <ac:spMk id="2" creationId="{B16A8807-C7E6-413A-A0E7-DFCD1ABC0323}"/>
          </ac:spMkLst>
        </pc:spChg>
        <pc:spChg chg="del mod ord">
          <ac:chgData name="Japan Sun Shubin" userId="90e3a638bb69b60f" providerId="LiveId" clId="{7C8623E0-A6C6-492A-9326-CD9BCF415888}" dt="2022-03-17T06:48:05.728" v="4829" actId="700"/>
          <ac:spMkLst>
            <pc:docMk/>
            <pc:sldMk cId="2440277799" sldId="755"/>
            <ac:spMk id="3" creationId="{00F343A8-1CFD-4238-A5FB-F24E29CD603A}"/>
          </ac:spMkLst>
        </pc:spChg>
        <pc:spChg chg="mod ord">
          <ac:chgData name="Japan Sun Shubin" userId="90e3a638bb69b60f" providerId="LiveId" clId="{7C8623E0-A6C6-492A-9326-CD9BCF415888}" dt="2022-03-17T06:48:05.728" v="4829" actId="700"/>
          <ac:spMkLst>
            <pc:docMk/>
            <pc:sldMk cId="2440277799" sldId="755"/>
            <ac:spMk id="4" creationId="{CAA3AE21-2E83-4215-9509-5131B04D42C3}"/>
          </ac:spMkLst>
        </pc:spChg>
        <pc:spChg chg="mod ord">
          <ac:chgData name="Japan Sun Shubin" userId="90e3a638bb69b60f" providerId="LiveId" clId="{7C8623E0-A6C6-492A-9326-CD9BCF415888}" dt="2022-03-17T06:48:05.728" v="4829" actId="700"/>
          <ac:spMkLst>
            <pc:docMk/>
            <pc:sldMk cId="2440277799" sldId="755"/>
            <ac:spMk id="5" creationId="{C4BE58CE-312B-4C42-996D-DB58B8802B1F}"/>
          </ac:spMkLst>
        </pc:spChg>
        <pc:spChg chg="add mod ord">
          <ac:chgData name="Japan Sun Shubin" userId="90e3a638bb69b60f" providerId="LiveId" clId="{7C8623E0-A6C6-492A-9326-CD9BCF415888}" dt="2022-03-17T06:48:09.100" v="4830"/>
          <ac:spMkLst>
            <pc:docMk/>
            <pc:sldMk cId="2440277799" sldId="755"/>
            <ac:spMk id="6" creationId="{A52CE6A4-9035-453D-A21F-5B0FBCBF7B43}"/>
          </ac:spMkLst>
        </pc:spChg>
        <pc:spChg chg="add mod ord">
          <ac:chgData name="Japan Sun Shubin" userId="90e3a638bb69b60f" providerId="LiveId" clId="{7C8623E0-A6C6-492A-9326-CD9BCF415888}" dt="2022-03-17T09:40:32.484" v="5004"/>
          <ac:spMkLst>
            <pc:docMk/>
            <pc:sldMk cId="2440277799" sldId="755"/>
            <ac:spMk id="7" creationId="{58F752ED-56E1-412B-ACCD-784AC1DBB7AC}"/>
          </ac:spMkLst>
        </pc:spChg>
      </pc:sldChg>
      <pc:sldChg chg="modSp new mod ord">
        <pc:chgData name="Japan Sun Shubin" userId="90e3a638bb69b60f" providerId="LiveId" clId="{7C8623E0-A6C6-492A-9326-CD9BCF415888}" dt="2022-03-17T07:54:16.279" v="4913"/>
        <pc:sldMkLst>
          <pc:docMk/>
          <pc:sldMk cId="3220235256" sldId="756"/>
        </pc:sldMkLst>
        <pc:spChg chg="mod">
          <ac:chgData name="Japan Sun Shubin" userId="90e3a638bb69b60f" providerId="LiveId" clId="{7C8623E0-A6C6-492A-9326-CD9BCF415888}" dt="2022-03-17T07:21:57.026" v="4842"/>
          <ac:spMkLst>
            <pc:docMk/>
            <pc:sldMk cId="3220235256" sldId="756"/>
            <ac:spMk id="2" creationId="{3B41F29C-01C7-4371-A352-A9CA4D9BA6C1}"/>
          </ac:spMkLst>
        </pc:spChg>
        <pc:spChg chg="mod">
          <ac:chgData name="Japan Sun Shubin" userId="90e3a638bb69b60f" providerId="LiveId" clId="{7C8623E0-A6C6-492A-9326-CD9BCF415888}" dt="2022-03-17T07:28:11.310" v="4849" actId="20577"/>
          <ac:spMkLst>
            <pc:docMk/>
            <pc:sldMk cId="3220235256" sldId="756"/>
            <ac:spMk id="3" creationId="{2ED88D8E-CD9B-4671-965A-743FB49DA3ED}"/>
          </ac:spMkLst>
        </pc:spChg>
      </pc:sldChg>
      <pc:sldChg chg="modSp add mod ord">
        <pc:chgData name="Japan Sun Shubin" userId="90e3a638bb69b60f" providerId="LiveId" clId="{7C8623E0-A6C6-492A-9326-CD9BCF415888}" dt="2022-03-17T09:37:24.611" v="4991" actId="20577"/>
        <pc:sldMkLst>
          <pc:docMk/>
          <pc:sldMk cId="3972909777" sldId="757"/>
        </pc:sldMkLst>
        <pc:spChg chg="mod">
          <ac:chgData name="Japan Sun Shubin" userId="90e3a638bb69b60f" providerId="LiveId" clId="{7C8623E0-A6C6-492A-9326-CD9BCF415888}" dt="2022-03-17T09:37:24.611" v="4991" actId="20577"/>
          <ac:spMkLst>
            <pc:docMk/>
            <pc:sldMk cId="3972909777" sldId="757"/>
            <ac:spMk id="7" creationId="{F20B7540-0FDB-4E7E-BE51-B7EC1DCC64EB}"/>
          </ac:spMkLst>
        </pc:spChg>
      </pc:sldChg>
      <pc:sldChg chg="modSp new mod">
        <pc:chgData name="Japan Sun Shubin" userId="90e3a638bb69b60f" providerId="LiveId" clId="{7C8623E0-A6C6-492A-9326-CD9BCF415888}" dt="2022-03-18T06:11:12.040" v="5205"/>
        <pc:sldMkLst>
          <pc:docMk/>
          <pc:sldMk cId="1622630342" sldId="758"/>
        </pc:sldMkLst>
        <pc:spChg chg="mod">
          <ac:chgData name="Japan Sun Shubin" userId="90e3a638bb69b60f" providerId="LiveId" clId="{7C8623E0-A6C6-492A-9326-CD9BCF415888}" dt="2022-03-18T06:11:12.040" v="5205"/>
          <ac:spMkLst>
            <pc:docMk/>
            <pc:sldMk cId="1622630342" sldId="758"/>
            <ac:spMk id="3" creationId="{D3FC95F3-79D6-46AC-AED5-2E8D6DFA9557}"/>
          </ac:spMkLst>
        </pc:spChg>
      </pc:sldChg>
      <pc:sldChg chg="add">
        <pc:chgData name="Japan Sun Shubin" userId="90e3a638bb69b60f" providerId="LiveId" clId="{7C8623E0-A6C6-492A-9326-CD9BCF415888}" dt="2022-03-18T06:55:23.102" v="5218"/>
        <pc:sldMkLst>
          <pc:docMk/>
          <pc:sldMk cId="753496822" sldId="759"/>
        </pc:sldMkLst>
      </pc:sldChg>
      <pc:sldChg chg="add">
        <pc:chgData name="Japan Sun Shubin" userId="90e3a638bb69b60f" providerId="LiveId" clId="{7C8623E0-A6C6-492A-9326-CD9BCF415888}" dt="2022-03-18T06:55:35.295" v="5219"/>
        <pc:sldMkLst>
          <pc:docMk/>
          <pc:sldMk cId="164567331" sldId="760"/>
        </pc:sldMkLst>
      </pc:sldChg>
      <pc:sldChg chg="addSp delSp modSp new mod modClrScheme chgLayout modNotesTx">
        <pc:chgData name="Japan Sun Shubin" userId="90e3a638bb69b60f" providerId="LiveId" clId="{7C8623E0-A6C6-492A-9326-CD9BCF415888}" dt="2022-03-19T05:43:31.651" v="5565" actId="12"/>
        <pc:sldMkLst>
          <pc:docMk/>
          <pc:sldMk cId="1119227766" sldId="761"/>
        </pc:sldMkLst>
        <pc:spChg chg="del mod ord">
          <ac:chgData name="Japan Sun Shubin" userId="90e3a638bb69b60f" providerId="LiveId" clId="{7C8623E0-A6C6-492A-9326-CD9BCF415888}" dt="2022-03-19T05:37:59.903" v="5233" actId="700"/>
          <ac:spMkLst>
            <pc:docMk/>
            <pc:sldMk cId="1119227766" sldId="761"/>
            <ac:spMk id="2" creationId="{46409D41-2360-444A-A026-008639E44C09}"/>
          </ac:spMkLst>
        </pc:spChg>
        <pc:spChg chg="del mod ord">
          <ac:chgData name="Japan Sun Shubin" userId="90e3a638bb69b60f" providerId="LiveId" clId="{7C8623E0-A6C6-492A-9326-CD9BCF415888}" dt="2022-03-19T05:37:59.903" v="5233" actId="700"/>
          <ac:spMkLst>
            <pc:docMk/>
            <pc:sldMk cId="1119227766" sldId="761"/>
            <ac:spMk id="3" creationId="{2D82D446-785F-49E2-9618-5719B8D93811}"/>
          </ac:spMkLst>
        </pc:spChg>
        <pc:spChg chg="mod ord">
          <ac:chgData name="Japan Sun Shubin" userId="90e3a638bb69b60f" providerId="LiveId" clId="{7C8623E0-A6C6-492A-9326-CD9BCF415888}" dt="2022-03-19T05:37:59.903" v="5233" actId="700"/>
          <ac:spMkLst>
            <pc:docMk/>
            <pc:sldMk cId="1119227766" sldId="761"/>
            <ac:spMk id="4" creationId="{6854F171-C646-422B-8D7D-C9662F6B0ADB}"/>
          </ac:spMkLst>
        </pc:spChg>
        <pc:spChg chg="mod ord">
          <ac:chgData name="Japan Sun Shubin" userId="90e3a638bb69b60f" providerId="LiveId" clId="{7C8623E0-A6C6-492A-9326-CD9BCF415888}" dt="2022-03-19T05:37:59.903" v="5233" actId="700"/>
          <ac:spMkLst>
            <pc:docMk/>
            <pc:sldMk cId="1119227766" sldId="761"/>
            <ac:spMk id="5" creationId="{15641622-36D4-4A31-830A-53D8FC1264A5}"/>
          </ac:spMkLst>
        </pc:spChg>
        <pc:spChg chg="add mod ord">
          <ac:chgData name="Japan Sun Shubin" userId="90e3a638bb69b60f" providerId="LiveId" clId="{7C8623E0-A6C6-492A-9326-CD9BCF415888}" dt="2022-03-19T05:38:03.538" v="5238" actId="20577"/>
          <ac:spMkLst>
            <pc:docMk/>
            <pc:sldMk cId="1119227766" sldId="761"/>
            <ac:spMk id="6" creationId="{7356468F-8A66-4D56-9AE0-D81905BA9203}"/>
          </ac:spMkLst>
        </pc:spChg>
        <pc:spChg chg="add mod ord">
          <ac:chgData name="Japan Sun Shubin" userId="90e3a638bb69b60f" providerId="LiveId" clId="{7C8623E0-A6C6-492A-9326-CD9BCF415888}" dt="2022-03-19T05:40:26.191" v="5419" actId="21"/>
          <ac:spMkLst>
            <pc:docMk/>
            <pc:sldMk cId="1119227766" sldId="761"/>
            <ac:spMk id="7" creationId="{4F7E5B30-92CC-44BB-9041-64C8AB062C94}"/>
          </ac:spMkLst>
        </pc:spChg>
      </pc:sldChg>
      <pc:sldChg chg="delSp modSp add del mod modClrScheme chgLayout">
        <pc:chgData name="Japan Sun Shubin" userId="90e3a638bb69b60f" providerId="LiveId" clId="{7C8623E0-A6C6-492A-9326-CD9BCF415888}" dt="2022-03-18T07:08:59.277" v="5231" actId="2696"/>
        <pc:sldMkLst>
          <pc:docMk/>
          <pc:sldMk cId="3770383841" sldId="761"/>
        </pc:sldMkLst>
        <pc:spChg chg="mod ord">
          <ac:chgData name="Japan Sun Shubin" userId="90e3a638bb69b60f" providerId="LiveId" clId="{7C8623E0-A6C6-492A-9326-CD9BCF415888}" dt="2022-03-18T07:08:42.163" v="5230"/>
          <ac:spMkLst>
            <pc:docMk/>
            <pc:sldMk cId="3770383841" sldId="761"/>
            <ac:spMk id="2" creationId="{D46CF561-5893-4496-B6B5-BD79977C6CEE}"/>
          </ac:spMkLst>
        </pc:spChg>
        <pc:spChg chg="del">
          <ac:chgData name="Japan Sun Shubin" userId="90e3a638bb69b60f" providerId="LiveId" clId="{7C8623E0-A6C6-492A-9326-CD9BCF415888}" dt="2022-03-18T07:08:19.656" v="5229" actId="478"/>
          <ac:spMkLst>
            <pc:docMk/>
            <pc:sldMk cId="3770383841" sldId="761"/>
            <ac:spMk id="4" creationId="{E1993B32-AF2F-4126-95FC-398B95AB74F1}"/>
          </ac:spMkLst>
        </pc:spChg>
      </pc:sldChg>
    </pc:docChg>
  </pc:docChgLst>
  <pc:docChgLst>
    <pc:chgData name="Japan Sun Shubin" userId="90e3a638bb69b60f" providerId="LiveId" clId="{4D64282D-D78B-40FE-BE56-34AC57F52873}"/>
    <pc:docChg chg="undo custSel addSld delSld modSld sldOrd addSection delSection modSection">
      <pc:chgData name="Japan Sun Shubin" userId="90e3a638bb69b60f" providerId="LiveId" clId="{4D64282D-D78B-40FE-BE56-34AC57F52873}" dt="2022-03-08T04:55:35.660" v="4415" actId="20577"/>
      <pc:docMkLst>
        <pc:docMk/>
      </pc:docMkLst>
      <pc:sldChg chg="modSp mod">
        <pc:chgData name="Japan Sun Shubin" userId="90e3a638bb69b60f" providerId="LiveId" clId="{4D64282D-D78B-40FE-BE56-34AC57F52873}" dt="2022-03-08T03:31:30.331" v="3484" actId="14100"/>
        <pc:sldMkLst>
          <pc:docMk/>
          <pc:sldMk cId="10852718" sldId="256"/>
        </pc:sldMkLst>
        <pc:spChg chg="mod">
          <ac:chgData name="Japan Sun Shubin" userId="90e3a638bb69b60f" providerId="LiveId" clId="{4D64282D-D78B-40FE-BE56-34AC57F52873}" dt="2022-03-08T03:31:30.331" v="3484" actId="14100"/>
          <ac:spMkLst>
            <pc:docMk/>
            <pc:sldMk cId="10852718" sldId="256"/>
            <ac:spMk id="2" creationId="{9A1C99BE-3E28-400E-BC52-10239D2242E0}"/>
          </ac:spMkLst>
        </pc:spChg>
        <pc:spChg chg="mod">
          <ac:chgData name="Japan Sun Shubin" userId="90e3a638bb69b60f" providerId="LiveId" clId="{4D64282D-D78B-40FE-BE56-34AC57F52873}" dt="2022-03-08T03:21:38.913" v="3070" actId="2711"/>
          <ac:spMkLst>
            <pc:docMk/>
            <pc:sldMk cId="10852718" sldId="256"/>
            <ac:spMk id="13" creationId="{C6613B40-B514-4C6B-B151-FA8A013F18EF}"/>
          </ac:spMkLst>
        </pc:spChg>
      </pc:sldChg>
      <pc:sldChg chg="addSp delSp modSp mod modNotesTx">
        <pc:chgData name="Japan Sun Shubin" userId="90e3a638bb69b60f" providerId="LiveId" clId="{4D64282D-D78B-40FE-BE56-34AC57F52873}" dt="2022-03-08T04:54:21.913" v="4389" actId="1076"/>
        <pc:sldMkLst>
          <pc:docMk/>
          <pc:sldMk cId="2717961942" sldId="259"/>
        </pc:sldMkLst>
        <pc:spChg chg="mod">
          <ac:chgData name="Japan Sun Shubin" userId="90e3a638bb69b60f" providerId="LiveId" clId="{4D64282D-D78B-40FE-BE56-34AC57F52873}" dt="2022-03-08T04:21:39.161" v="4194" actId="20577"/>
          <ac:spMkLst>
            <pc:docMk/>
            <pc:sldMk cId="2717961942" sldId="259"/>
            <ac:spMk id="4" creationId="{94AA7B25-2728-4E67-8C6E-79D1AD07BC89}"/>
          </ac:spMkLst>
        </pc:spChg>
        <pc:spChg chg="mod">
          <ac:chgData name="Japan Sun Shubin" userId="90e3a638bb69b60f" providerId="LiveId" clId="{4D64282D-D78B-40FE-BE56-34AC57F52873}" dt="2022-03-08T04:40:23.601" v="4247" actId="20577"/>
          <ac:spMkLst>
            <pc:docMk/>
            <pc:sldMk cId="2717961942" sldId="259"/>
            <ac:spMk id="6" creationId="{B732022A-85F2-4668-9449-09078B700FB7}"/>
          </ac:spMkLst>
        </pc:spChg>
        <pc:spChg chg="mod">
          <ac:chgData name="Japan Sun Shubin" userId="90e3a638bb69b60f" providerId="LiveId" clId="{4D64282D-D78B-40FE-BE56-34AC57F52873}" dt="2022-03-08T04:44:40.904" v="4320" actId="14100"/>
          <ac:spMkLst>
            <pc:docMk/>
            <pc:sldMk cId="2717961942" sldId="259"/>
            <ac:spMk id="7" creationId="{5AB1EDEA-9F40-45CB-A550-BB8BFAF93B7B}"/>
          </ac:spMkLst>
        </pc:spChg>
        <pc:spChg chg="mod">
          <ac:chgData name="Japan Sun Shubin" userId="90e3a638bb69b60f" providerId="LiveId" clId="{4D64282D-D78B-40FE-BE56-34AC57F52873}" dt="2022-03-08T04:30:22.378" v="4214" actId="20577"/>
          <ac:spMkLst>
            <pc:docMk/>
            <pc:sldMk cId="2717961942" sldId="259"/>
            <ac:spMk id="12" creationId="{D0F1B085-08B7-43AF-BDE9-E1AC2CF1FB33}"/>
          </ac:spMkLst>
        </pc:spChg>
        <pc:spChg chg="mod">
          <ac:chgData name="Japan Sun Shubin" userId="90e3a638bb69b60f" providerId="LiveId" clId="{4D64282D-D78B-40FE-BE56-34AC57F52873}" dt="2022-03-08T04:46:41.465" v="4358" actId="14100"/>
          <ac:spMkLst>
            <pc:docMk/>
            <pc:sldMk cId="2717961942" sldId="259"/>
            <ac:spMk id="31" creationId="{C87F9C5D-BA1E-4A8B-82EE-AB4CCD290CEB}"/>
          </ac:spMkLst>
        </pc:spChg>
        <pc:spChg chg="mod">
          <ac:chgData name="Japan Sun Shubin" userId="90e3a638bb69b60f" providerId="LiveId" clId="{4D64282D-D78B-40FE-BE56-34AC57F52873}" dt="2022-03-08T04:44:46.040" v="4321" actId="14100"/>
          <ac:spMkLst>
            <pc:docMk/>
            <pc:sldMk cId="2717961942" sldId="259"/>
            <ac:spMk id="35" creationId="{87A73663-3912-41A4-B22E-BF8B94A5B9D3}"/>
          </ac:spMkLst>
        </pc:spChg>
        <pc:spChg chg="mod">
          <ac:chgData name="Japan Sun Shubin" userId="90e3a638bb69b60f" providerId="LiveId" clId="{4D64282D-D78B-40FE-BE56-34AC57F52873}" dt="2022-03-08T04:46:18.152" v="4337"/>
          <ac:spMkLst>
            <pc:docMk/>
            <pc:sldMk cId="2717961942" sldId="259"/>
            <ac:spMk id="43" creationId="{64803CE8-CE3E-46F7-94E7-3D73143AA731}"/>
          </ac:spMkLst>
        </pc:spChg>
        <pc:spChg chg="add mod">
          <ac:chgData name="Japan Sun Shubin" userId="90e3a638bb69b60f" providerId="LiveId" clId="{4D64282D-D78B-40FE-BE56-34AC57F52873}" dt="2022-03-08T04:47:40.401" v="4364" actId="1076"/>
          <ac:spMkLst>
            <pc:docMk/>
            <pc:sldMk cId="2717961942" sldId="259"/>
            <ac:spMk id="60" creationId="{AAE5913E-E9CA-4E98-936E-74572886014A}"/>
          </ac:spMkLst>
        </pc:spChg>
        <pc:spChg chg="del">
          <ac:chgData name="Japan Sun Shubin" userId="90e3a638bb69b60f" providerId="LiveId" clId="{4D64282D-D78B-40FE-BE56-34AC57F52873}" dt="2022-03-08T04:52:58.072" v="4365" actId="478"/>
          <ac:spMkLst>
            <pc:docMk/>
            <pc:sldMk cId="2717961942" sldId="259"/>
            <ac:spMk id="61" creationId="{553DF769-E949-4352-B7E2-EDE4640ABEAC}"/>
          </ac:spMkLst>
        </pc:spChg>
        <pc:spChg chg="mod">
          <ac:chgData name="Japan Sun Shubin" userId="90e3a638bb69b60f" providerId="LiveId" clId="{4D64282D-D78B-40FE-BE56-34AC57F52873}" dt="2022-03-08T04:44:32.856" v="4319" actId="14100"/>
          <ac:spMkLst>
            <pc:docMk/>
            <pc:sldMk cId="2717961942" sldId="259"/>
            <ac:spMk id="64" creationId="{45D12CF2-0CD7-4AF1-92E2-DA0B0E61D6BF}"/>
          </ac:spMkLst>
        </pc:spChg>
        <pc:spChg chg="mod">
          <ac:chgData name="Japan Sun Shubin" userId="90e3a638bb69b60f" providerId="LiveId" clId="{4D64282D-D78B-40FE-BE56-34AC57F52873}" dt="2022-03-08T04:40:12.178" v="4226" actId="20577"/>
          <ac:spMkLst>
            <pc:docMk/>
            <pc:sldMk cId="2717961942" sldId="259"/>
            <ac:spMk id="66" creationId="{F4645365-94A6-4586-8E00-D15C5C018F14}"/>
          </ac:spMkLst>
        </pc:spChg>
        <pc:spChg chg="mod">
          <ac:chgData name="Japan Sun Shubin" userId="90e3a638bb69b60f" providerId="LiveId" clId="{4D64282D-D78B-40FE-BE56-34AC57F52873}" dt="2022-03-08T04:44:58.047" v="4335" actId="14100"/>
          <ac:spMkLst>
            <pc:docMk/>
            <pc:sldMk cId="2717961942" sldId="259"/>
            <ac:spMk id="72" creationId="{D6CCD600-2C00-48F4-B626-161F7D855123}"/>
          </ac:spMkLst>
        </pc:spChg>
        <pc:spChg chg="mod">
          <ac:chgData name="Japan Sun Shubin" userId="90e3a638bb69b60f" providerId="LiveId" clId="{4D64282D-D78B-40FE-BE56-34AC57F52873}" dt="2022-03-08T04:46:34.360" v="4356" actId="14100"/>
          <ac:spMkLst>
            <pc:docMk/>
            <pc:sldMk cId="2717961942" sldId="259"/>
            <ac:spMk id="75" creationId="{95EEEC9C-7464-4633-8C3D-04513475D7A2}"/>
          </ac:spMkLst>
        </pc:spChg>
        <pc:spChg chg="add mod">
          <ac:chgData name="Japan Sun Shubin" userId="90e3a638bb69b60f" providerId="LiveId" clId="{4D64282D-D78B-40FE-BE56-34AC57F52873}" dt="2022-03-08T04:47:05.058" v="4360" actId="1076"/>
          <ac:spMkLst>
            <pc:docMk/>
            <pc:sldMk cId="2717961942" sldId="259"/>
            <ac:spMk id="77" creationId="{1EF26B1A-F6CC-439D-A1F2-9C674E8114BC}"/>
          </ac:spMkLst>
        </pc:spChg>
        <pc:spChg chg="mod">
          <ac:chgData name="Japan Sun Shubin" userId="90e3a638bb69b60f" providerId="LiveId" clId="{4D64282D-D78B-40FE-BE56-34AC57F52873}" dt="2022-03-08T04:53:09.397" v="4369" actId="14100"/>
          <ac:spMkLst>
            <pc:docMk/>
            <pc:sldMk cId="2717961942" sldId="259"/>
            <ac:spMk id="78" creationId="{323CAB79-A3AD-4FC4-88EC-BF3B954AD720}"/>
          </ac:spMkLst>
        </pc:spChg>
        <pc:spChg chg="mod">
          <ac:chgData name="Japan Sun Shubin" userId="90e3a638bb69b60f" providerId="LiveId" clId="{4D64282D-D78B-40FE-BE56-34AC57F52873}" dt="2022-03-08T04:53:13.369" v="4370" actId="14100"/>
          <ac:spMkLst>
            <pc:docMk/>
            <pc:sldMk cId="2717961942" sldId="259"/>
            <ac:spMk id="79" creationId="{52B8D414-44E7-4D88-A007-A5B1921F3C26}"/>
          </ac:spMkLst>
        </pc:spChg>
        <pc:spChg chg="del">
          <ac:chgData name="Japan Sun Shubin" userId="90e3a638bb69b60f" providerId="LiveId" clId="{4D64282D-D78B-40FE-BE56-34AC57F52873}" dt="2022-03-08T04:53:00.250" v="4366" actId="478"/>
          <ac:spMkLst>
            <pc:docMk/>
            <pc:sldMk cId="2717961942" sldId="259"/>
            <ac:spMk id="84" creationId="{D09F0FC3-9AD8-489B-99D0-064683B33047}"/>
          </ac:spMkLst>
        </pc:spChg>
        <pc:spChg chg="add mod">
          <ac:chgData name="Japan Sun Shubin" userId="90e3a638bb69b60f" providerId="LiveId" clId="{4D64282D-D78B-40FE-BE56-34AC57F52873}" dt="2022-03-08T04:53:32.530" v="4382" actId="20577"/>
          <ac:spMkLst>
            <pc:docMk/>
            <pc:sldMk cId="2717961942" sldId="259"/>
            <ac:spMk id="96" creationId="{C186166C-7DE7-43A6-910C-0574A0C7AC5B}"/>
          </ac:spMkLst>
        </pc:spChg>
        <pc:spChg chg="mod">
          <ac:chgData name="Japan Sun Shubin" userId="90e3a638bb69b60f" providerId="LiveId" clId="{4D64282D-D78B-40FE-BE56-34AC57F52873}" dt="2022-03-08T04:54:21.913" v="4389" actId="1076"/>
          <ac:spMkLst>
            <pc:docMk/>
            <pc:sldMk cId="2717961942" sldId="259"/>
            <ac:spMk id="97" creationId="{7281A289-AC00-4073-92CF-8B4E0D7A37D0}"/>
          </ac:spMkLst>
        </pc:spChg>
        <pc:spChg chg="mod">
          <ac:chgData name="Japan Sun Shubin" userId="90e3a638bb69b60f" providerId="LiveId" clId="{4D64282D-D78B-40FE-BE56-34AC57F52873}" dt="2022-03-08T04:40:18.395" v="4238" actId="20577"/>
          <ac:spMkLst>
            <pc:docMk/>
            <pc:sldMk cId="2717961942" sldId="259"/>
            <ac:spMk id="143" creationId="{9A8159C6-C67E-4D0C-BE3C-0556C7D4AF0A}"/>
          </ac:spMkLst>
        </pc:spChg>
        <pc:cxnChg chg="mod">
          <ac:chgData name="Japan Sun Shubin" userId="90e3a638bb69b60f" providerId="LiveId" clId="{4D64282D-D78B-40FE-BE56-34AC57F52873}" dt="2022-03-08T04:44:40.904" v="4320" actId="14100"/>
          <ac:cxnSpMkLst>
            <pc:docMk/>
            <pc:sldMk cId="2717961942" sldId="259"/>
            <ac:cxnSpMk id="15" creationId="{20DD6D47-6149-4508-9885-55D574D17421}"/>
          </ac:cxnSpMkLst>
        </pc:cxnChg>
        <pc:cxnChg chg="mod">
          <ac:chgData name="Japan Sun Shubin" userId="90e3a638bb69b60f" providerId="LiveId" clId="{4D64282D-D78B-40FE-BE56-34AC57F52873}" dt="2022-03-08T04:44:46.040" v="4321" actId="14100"/>
          <ac:cxnSpMkLst>
            <pc:docMk/>
            <pc:sldMk cId="2717961942" sldId="259"/>
            <ac:cxnSpMk id="22" creationId="{766C66FB-E308-4BCA-AD41-2A40BB2FC76B}"/>
          </ac:cxnSpMkLst>
        </pc:cxnChg>
        <pc:cxnChg chg="mod">
          <ac:chgData name="Japan Sun Shubin" userId="90e3a638bb69b60f" providerId="LiveId" clId="{4D64282D-D78B-40FE-BE56-34AC57F52873}" dt="2022-03-08T04:54:21.913" v="4389" actId="1076"/>
          <ac:cxnSpMkLst>
            <pc:docMk/>
            <pc:sldMk cId="2717961942" sldId="259"/>
            <ac:cxnSpMk id="29" creationId="{F80D418B-288F-4270-9F8A-423B80548D26}"/>
          </ac:cxnSpMkLst>
        </pc:cxnChg>
        <pc:cxnChg chg="add mod">
          <ac:chgData name="Japan Sun Shubin" userId="90e3a638bb69b60f" providerId="LiveId" clId="{4D64282D-D78B-40FE-BE56-34AC57F52873}" dt="2022-03-08T04:54:21.913" v="4389" actId="1076"/>
          <ac:cxnSpMkLst>
            <pc:docMk/>
            <pc:sldMk cId="2717961942" sldId="259"/>
            <ac:cxnSpMk id="33" creationId="{DC1C64D5-87AD-4B62-9E61-D436D6128D55}"/>
          </ac:cxnSpMkLst>
        </pc:cxnChg>
        <pc:cxnChg chg="mod">
          <ac:chgData name="Japan Sun Shubin" userId="90e3a638bb69b60f" providerId="LiveId" clId="{4D64282D-D78B-40FE-BE56-34AC57F52873}" dt="2022-03-08T04:30:22.019" v="4213" actId="20577"/>
          <ac:cxnSpMkLst>
            <pc:docMk/>
            <pc:sldMk cId="2717961942" sldId="259"/>
            <ac:cxnSpMk id="34" creationId="{B5B76E6B-BF2D-452F-BBB5-38D838D91922}"/>
          </ac:cxnSpMkLst>
        </pc:cxnChg>
        <pc:cxnChg chg="mod">
          <ac:chgData name="Japan Sun Shubin" userId="90e3a638bb69b60f" providerId="LiveId" clId="{4D64282D-D78B-40FE-BE56-34AC57F52873}" dt="2022-03-08T04:47:05.058" v="4360" actId="1076"/>
          <ac:cxnSpMkLst>
            <pc:docMk/>
            <pc:sldMk cId="2717961942" sldId="259"/>
            <ac:cxnSpMk id="47" creationId="{6EF53AD3-3F95-4747-98C2-B86E21DD4D93}"/>
          </ac:cxnSpMkLst>
        </pc:cxnChg>
        <pc:cxnChg chg="mod">
          <ac:chgData name="Japan Sun Shubin" userId="90e3a638bb69b60f" providerId="LiveId" clId="{4D64282D-D78B-40FE-BE56-34AC57F52873}" dt="2022-03-08T04:54:21.913" v="4389" actId="1076"/>
          <ac:cxnSpMkLst>
            <pc:docMk/>
            <pc:sldMk cId="2717961942" sldId="259"/>
            <ac:cxnSpMk id="52" creationId="{25FD25D6-406E-48CC-86BD-3AD2F8D253E4}"/>
          </ac:cxnSpMkLst>
        </pc:cxnChg>
        <pc:cxnChg chg="mod">
          <ac:chgData name="Japan Sun Shubin" userId="90e3a638bb69b60f" providerId="LiveId" clId="{4D64282D-D78B-40FE-BE56-34AC57F52873}" dt="2022-03-08T04:54:21.913" v="4389" actId="1076"/>
          <ac:cxnSpMkLst>
            <pc:docMk/>
            <pc:sldMk cId="2717961942" sldId="259"/>
            <ac:cxnSpMk id="62" creationId="{83559981-9AD0-4D86-889B-8C62560C1BF9}"/>
          </ac:cxnSpMkLst>
        </pc:cxnChg>
        <pc:cxnChg chg="del mod">
          <ac:chgData name="Japan Sun Shubin" userId="90e3a638bb69b60f" providerId="LiveId" clId="{4D64282D-D78B-40FE-BE56-34AC57F52873}" dt="2022-03-08T04:53:02.647" v="4367" actId="478"/>
          <ac:cxnSpMkLst>
            <pc:docMk/>
            <pc:sldMk cId="2717961942" sldId="259"/>
            <ac:cxnSpMk id="63" creationId="{4CEFC481-664F-4C41-A3FB-931453B985FD}"/>
          </ac:cxnSpMkLst>
        </pc:cxnChg>
        <pc:cxnChg chg="mod">
          <ac:chgData name="Japan Sun Shubin" userId="90e3a638bb69b60f" providerId="LiveId" clId="{4D64282D-D78B-40FE-BE56-34AC57F52873}" dt="2022-03-08T04:54:21.913" v="4389" actId="1076"/>
          <ac:cxnSpMkLst>
            <pc:docMk/>
            <pc:sldMk cId="2717961942" sldId="259"/>
            <ac:cxnSpMk id="65" creationId="{FF1A393E-37E2-4930-89F5-2F15524F9393}"/>
          </ac:cxnSpMkLst>
        </pc:cxnChg>
        <pc:cxnChg chg="mod">
          <ac:chgData name="Japan Sun Shubin" userId="90e3a638bb69b60f" providerId="LiveId" clId="{4D64282D-D78B-40FE-BE56-34AC57F52873}" dt="2022-03-08T04:44:40.904" v="4320" actId="14100"/>
          <ac:cxnSpMkLst>
            <pc:docMk/>
            <pc:sldMk cId="2717961942" sldId="259"/>
            <ac:cxnSpMk id="67" creationId="{F72E9368-F5B1-451C-92D4-D2BAC15FF139}"/>
          </ac:cxnSpMkLst>
        </pc:cxnChg>
        <pc:cxnChg chg="mod">
          <ac:chgData name="Japan Sun Shubin" userId="90e3a638bb69b60f" providerId="LiveId" clId="{4D64282D-D78B-40FE-BE56-34AC57F52873}" dt="2022-03-08T04:44:58.047" v="4335" actId="14100"/>
          <ac:cxnSpMkLst>
            <pc:docMk/>
            <pc:sldMk cId="2717961942" sldId="259"/>
            <ac:cxnSpMk id="69" creationId="{E8164914-83DD-460E-946C-10CA854A8F19}"/>
          </ac:cxnSpMkLst>
        </pc:cxnChg>
        <pc:cxnChg chg="mod">
          <ac:chgData name="Japan Sun Shubin" userId="90e3a638bb69b60f" providerId="LiveId" clId="{4D64282D-D78B-40FE-BE56-34AC57F52873}" dt="2022-03-08T04:54:21.913" v="4389" actId="1076"/>
          <ac:cxnSpMkLst>
            <pc:docMk/>
            <pc:sldMk cId="2717961942" sldId="259"/>
            <ac:cxnSpMk id="71" creationId="{D28CE54E-BE29-4886-B620-2312A361CCC1}"/>
          </ac:cxnSpMkLst>
        </pc:cxnChg>
        <pc:cxnChg chg="mod">
          <ac:chgData name="Japan Sun Shubin" userId="90e3a638bb69b60f" providerId="LiveId" clId="{4D64282D-D78B-40FE-BE56-34AC57F52873}" dt="2022-03-08T04:44:58.047" v="4335" actId="14100"/>
          <ac:cxnSpMkLst>
            <pc:docMk/>
            <pc:sldMk cId="2717961942" sldId="259"/>
            <ac:cxnSpMk id="73" creationId="{AC3BB14F-9ADF-44C3-A7DE-259E36642008}"/>
          </ac:cxnSpMkLst>
        </pc:cxnChg>
        <pc:cxnChg chg="mod">
          <ac:chgData name="Japan Sun Shubin" userId="90e3a638bb69b60f" providerId="LiveId" clId="{4D64282D-D78B-40FE-BE56-34AC57F52873}" dt="2022-03-08T04:46:34.360" v="4356" actId="14100"/>
          <ac:cxnSpMkLst>
            <pc:docMk/>
            <pc:sldMk cId="2717961942" sldId="259"/>
            <ac:cxnSpMk id="76" creationId="{4AD4D47A-54D0-4E23-8742-D3621820223F}"/>
          </ac:cxnSpMkLst>
        </pc:cxnChg>
        <pc:cxnChg chg="mod">
          <ac:chgData name="Japan Sun Shubin" userId="90e3a638bb69b60f" providerId="LiveId" clId="{4D64282D-D78B-40FE-BE56-34AC57F52873}" dt="2022-03-08T04:45:03.528" v="4336" actId="14100"/>
          <ac:cxnSpMkLst>
            <pc:docMk/>
            <pc:sldMk cId="2717961942" sldId="259"/>
            <ac:cxnSpMk id="80" creationId="{9C35F133-54D6-4646-BD73-54A292F8DC2B}"/>
          </ac:cxnSpMkLst>
        </pc:cxnChg>
        <pc:cxnChg chg="mod">
          <ac:chgData name="Japan Sun Shubin" userId="90e3a638bb69b60f" providerId="LiveId" clId="{4D64282D-D78B-40FE-BE56-34AC57F52873}" dt="2022-03-08T04:30:22.019" v="4213" actId="20577"/>
          <ac:cxnSpMkLst>
            <pc:docMk/>
            <pc:sldMk cId="2717961942" sldId="259"/>
            <ac:cxnSpMk id="85" creationId="{ACF79BA6-46A2-4397-A0D9-4CD670653269}"/>
          </ac:cxnSpMkLst>
        </pc:cxnChg>
        <pc:cxnChg chg="mod">
          <ac:chgData name="Japan Sun Shubin" userId="90e3a638bb69b60f" providerId="LiveId" clId="{4D64282D-D78B-40FE-BE56-34AC57F52873}" dt="2022-03-08T04:54:21.913" v="4389" actId="1076"/>
          <ac:cxnSpMkLst>
            <pc:docMk/>
            <pc:sldMk cId="2717961942" sldId="259"/>
            <ac:cxnSpMk id="88" creationId="{3668FC7C-F99D-4A93-94BF-643BFE2A080C}"/>
          </ac:cxnSpMkLst>
        </pc:cxnChg>
        <pc:cxnChg chg="mod">
          <ac:chgData name="Japan Sun Shubin" userId="90e3a638bb69b60f" providerId="LiveId" clId="{4D64282D-D78B-40FE-BE56-34AC57F52873}" dt="2022-03-08T04:54:21.913" v="4389" actId="1076"/>
          <ac:cxnSpMkLst>
            <pc:docMk/>
            <pc:sldMk cId="2717961942" sldId="259"/>
            <ac:cxnSpMk id="91" creationId="{5EECB3D1-995B-47D4-A791-FEBA3E456089}"/>
          </ac:cxnSpMkLst>
        </pc:cxnChg>
        <pc:cxnChg chg="mod">
          <ac:chgData name="Japan Sun Shubin" userId="90e3a638bb69b60f" providerId="LiveId" clId="{4D64282D-D78B-40FE-BE56-34AC57F52873}" dt="2022-03-08T04:30:22.019" v="4213" actId="20577"/>
          <ac:cxnSpMkLst>
            <pc:docMk/>
            <pc:sldMk cId="2717961942" sldId="259"/>
            <ac:cxnSpMk id="93" creationId="{3EE181DD-3396-4911-B710-163D4C5DA5EC}"/>
          </ac:cxnSpMkLst>
        </pc:cxnChg>
        <pc:cxnChg chg="del mod">
          <ac:chgData name="Japan Sun Shubin" userId="90e3a638bb69b60f" providerId="LiveId" clId="{4D64282D-D78B-40FE-BE56-34AC57F52873}" dt="2022-03-08T04:53:04.690" v="4368" actId="478"/>
          <ac:cxnSpMkLst>
            <pc:docMk/>
            <pc:sldMk cId="2717961942" sldId="259"/>
            <ac:cxnSpMk id="94" creationId="{16CF5516-BB36-414D-950A-1C261F34AAA3}"/>
          </ac:cxnSpMkLst>
        </pc:cxnChg>
        <pc:cxnChg chg="mod">
          <ac:chgData name="Japan Sun Shubin" userId="90e3a638bb69b60f" providerId="LiveId" clId="{4D64282D-D78B-40FE-BE56-34AC57F52873}" dt="2022-03-08T04:54:21.913" v="4389" actId="1076"/>
          <ac:cxnSpMkLst>
            <pc:docMk/>
            <pc:sldMk cId="2717961942" sldId="259"/>
            <ac:cxnSpMk id="98" creationId="{09C4CA6A-F535-4660-A785-CCCDB54A608C}"/>
          </ac:cxnSpMkLst>
        </pc:cxnChg>
        <pc:cxnChg chg="add mod">
          <ac:chgData name="Japan Sun Shubin" userId="90e3a638bb69b60f" providerId="LiveId" clId="{4D64282D-D78B-40FE-BE56-34AC57F52873}" dt="2022-03-08T04:54:10.668" v="4388" actId="14100"/>
          <ac:cxnSpMkLst>
            <pc:docMk/>
            <pc:sldMk cId="2717961942" sldId="259"/>
            <ac:cxnSpMk id="99" creationId="{FC5E7A06-5DF3-4F24-BCA4-9BFF15A7C67D}"/>
          </ac:cxnSpMkLst>
        </pc:cxnChg>
        <pc:cxnChg chg="mod">
          <ac:chgData name="Japan Sun Shubin" userId="90e3a638bb69b60f" providerId="LiveId" clId="{4D64282D-D78B-40FE-BE56-34AC57F52873}" dt="2022-03-08T04:44:32.856" v="4319" actId="14100"/>
          <ac:cxnSpMkLst>
            <pc:docMk/>
            <pc:sldMk cId="2717961942" sldId="259"/>
            <ac:cxnSpMk id="100" creationId="{C89D0DBD-67D5-4137-A4D7-035FD41ABD6A}"/>
          </ac:cxnSpMkLst>
        </pc:cxnChg>
        <pc:cxnChg chg="mod">
          <ac:chgData name="Japan Sun Shubin" userId="90e3a638bb69b60f" providerId="LiveId" clId="{4D64282D-D78B-40FE-BE56-34AC57F52873}" dt="2022-03-08T04:47:05.058" v="4360" actId="1076"/>
          <ac:cxnSpMkLst>
            <pc:docMk/>
            <pc:sldMk cId="2717961942" sldId="259"/>
            <ac:cxnSpMk id="104" creationId="{52846C9D-38E1-4C15-997E-01D915A32BD1}"/>
          </ac:cxnSpMkLst>
        </pc:cxnChg>
        <pc:cxnChg chg="mod">
          <ac:chgData name="Japan Sun Shubin" userId="90e3a638bb69b60f" providerId="LiveId" clId="{4D64282D-D78B-40FE-BE56-34AC57F52873}" dt="2022-03-08T04:46:34.360" v="4356" actId="14100"/>
          <ac:cxnSpMkLst>
            <pc:docMk/>
            <pc:sldMk cId="2717961942" sldId="259"/>
            <ac:cxnSpMk id="107" creationId="{E909A3CE-9E75-44E3-B5CC-101756205B22}"/>
          </ac:cxnSpMkLst>
        </pc:cxnChg>
        <pc:cxnChg chg="mod">
          <ac:chgData name="Japan Sun Shubin" userId="90e3a638bb69b60f" providerId="LiveId" clId="{4D64282D-D78B-40FE-BE56-34AC57F52873}" dt="2022-03-08T04:47:05.058" v="4360" actId="1076"/>
          <ac:cxnSpMkLst>
            <pc:docMk/>
            <pc:sldMk cId="2717961942" sldId="259"/>
            <ac:cxnSpMk id="184" creationId="{1826E6A7-19F5-4FFF-A4DF-B1B74CE37913}"/>
          </ac:cxnSpMkLst>
        </pc:cxnChg>
      </pc:sldChg>
      <pc:sldChg chg="modSp mod">
        <pc:chgData name="Japan Sun Shubin" userId="90e3a638bb69b60f" providerId="LiveId" clId="{4D64282D-D78B-40FE-BE56-34AC57F52873}" dt="2022-03-08T03:10:05.769" v="2790"/>
        <pc:sldMkLst>
          <pc:docMk/>
          <pc:sldMk cId="2984660392" sldId="267"/>
        </pc:sldMkLst>
        <pc:spChg chg="mod">
          <ac:chgData name="Japan Sun Shubin" userId="90e3a638bb69b60f" providerId="LiveId" clId="{4D64282D-D78B-40FE-BE56-34AC57F52873}" dt="2022-03-08T03:10:05.769" v="2790"/>
          <ac:spMkLst>
            <pc:docMk/>
            <pc:sldMk cId="2984660392" sldId="267"/>
            <ac:spMk id="5" creationId="{B6BCBD67-BB9B-4088-99C6-949CB7352F33}"/>
          </ac:spMkLst>
        </pc:spChg>
      </pc:sldChg>
      <pc:sldChg chg="addSp modSp mod modNotesTx">
        <pc:chgData name="Japan Sun Shubin" userId="90e3a638bb69b60f" providerId="LiveId" clId="{4D64282D-D78B-40FE-BE56-34AC57F52873}" dt="2022-03-08T04:08:23.440" v="4107" actId="20577"/>
        <pc:sldMkLst>
          <pc:docMk/>
          <pc:sldMk cId="7925648" sldId="311"/>
        </pc:sldMkLst>
        <pc:spChg chg="mod">
          <ac:chgData name="Japan Sun Shubin" userId="90e3a638bb69b60f" providerId="LiveId" clId="{4D64282D-D78B-40FE-BE56-34AC57F52873}" dt="2022-03-08T04:02:07.710" v="3906" actId="20577"/>
          <ac:spMkLst>
            <pc:docMk/>
            <pc:sldMk cId="7925648" sldId="311"/>
            <ac:spMk id="4" creationId="{E1749D45-3E86-416F-9B61-5FE55E3C3011}"/>
          </ac:spMkLst>
        </pc:spChg>
        <pc:spChg chg="add mod">
          <ac:chgData name="Japan Sun Shubin" userId="90e3a638bb69b60f" providerId="LiveId" clId="{4D64282D-D78B-40FE-BE56-34AC57F52873}" dt="2022-03-08T04:08:23.440" v="4107" actId="20577"/>
          <ac:spMkLst>
            <pc:docMk/>
            <pc:sldMk cId="7925648" sldId="311"/>
            <ac:spMk id="6" creationId="{9AE263CB-8760-4BD3-A98C-E0EB2C19CA5C}"/>
          </ac:spMkLst>
        </pc:spChg>
        <pc:graphicFrameChg chg="mod modGraphic">
          <ac:chgData name="Japan Sun Shubin" userId="90e3a638bb69b60f" providerId="LiveId" clId="{4D64282D-D78B-40FE-BE56-34AC57F52873}" dt="2022-03-08T04:07:50.473" v="4098"/>
          <ac:graphicFrameMkLst>
            <pc:docMk/>
            <pc:sldMk cId="7925648" sldId="311"/>
            <ac:graphicFrameMk id="5" creationId="{3AC573BD-EC03-4250-8CA1-8CCF122FF70B}"/>
          </ac:graphicFrameMkLst>
        </pc:graphicFrameChg>
      </pc:sldChg>
      <pc:sldChg chg="addSp modSp mod modNotesTx">
        <pc:chgData name="Japan Sun Shubin" userId="90e3a638bb69b60f" providerId="LiveId" clId="{4D64282D-D78B-40FE-BE56-34AC57F52873}" dt="2022-03-08T04:08:55.092" v="4111" actId="20577"/>
        <pc:sldMkLst>
          <pc:docMk/>
          <pc:sldMk cId="3794685681" sldId="312"/>
        </pc:sldMkLst>
        <pc:spChg chg="mod">
          <ac:chgData name="Japan Sun Shubin" userId="90e3a638bb69b60f" providerId="LiveId" clId="{4D64282D-D78B-40FE-BE56-34AC57F52873}" dt="2022-03-08T04:08:55.092" v="4111" actId="20577"/>
          <ac:spMkLst>
            <pc:docMk/>
            <pc:sldMk cId="3794685681" sldId="312"/>
            <ac:spMk id="2" creationId="{BC14E6FD-7EC3-4905-B70E-AEDC53FC1F6F}"/>
          </ac:spMkLst>
        </pc:spChg>
        <pc:spChg chg="add mod">
          <ac:chgData name="Japan Sun Shubin" userId="90e3a638bb69b60f" providerId="LiveId" clId="{4D64282D-D78B-40FE-BE56-34AC57F52873}" dt="2022-03-07T07:53:20.206" v="1880"/>
          <ac:spMkLst>
            <pc:docMk/>
            <pc:sldMk cId="3794685681" sldId="312"/>
            <ac:spMk id="7" creationId="{A5B05A7F-344F-42A0-9CC5-EDAF302999A8}"/>
          </ac:spMkLst>
        </pc:spChg>
      </pc:sldChg>
      <pc:sldChg chg="addSp modSp mod">
        <pc:chgData name="Japan Sun Shubin" userId="90e3a638bb69b60f" providerId="LiveId" clId="{4D64282D-D78B-40FE-BE56-34AC57F52873}" dt="2022-03-07T07:56:29.335" v="1938"/>
        <pc:sldMkLst>
          <pc:docMk/>
          <pc:sldMk cId="2255982994" sldId="421"/>
        </pc:sldMkLst>
        <pc:spChg chg="mod">
          <ac:chgData name="Japan Sun Shubin" userId="90e3a638bb69b60f" providerId="LiveId" clId="{4D64282D-D78B-40FE-BE56-34AC57F52873}" dt="2022-03-07T07:56:23.298" v="1937" actId="20577"/>
          <ac:spMkLst>
            <pc:docMk/>
            <pc:sldMk cId="2255982994" sldId="421"/>
            <ac:spMk id="10" creationId="{085CE28A-931F-4DFC-BDA8-95F9C055D38B}"/>
          </ac:spMkLst>
        </pc:spChg>
        <pc:spChg chg="add mod">
          <ac:chgData name="Japan Sun Shubin" userId="90e3a638bb69b60f" providerId="LiveId" clId="{4D64282D-D78B-40FE-BE56-34AC57F52873}" dt="2022-03-07T07:56:29.335" v="1938"/>
          <ac:spMkLst>
            <pc:docMk/>
            <pc:sldMk cId="2255982994" sldId="421"/>
            <ac:spMk id="41" creationId="{12AD1554-9108-4AC6-9DC7-AF4853D6D5AB}"/>
          </ac:spMkLst>
        </pc:spChg>
      </pc:sldChg>
      <pc:sldChg chg="addSp delSp modSp mod">
        <pc:chgData name="Japan Sun Shubin" userId="90e3a638bb69b60f" providerId="LiveId" clId="{4D64282D-D78B-40FE-BE56-34AC57F52873}" dt="2022-03-08T04:12:34.081" v="4171" actId="478"/>
        <pc:sldMkLst>
          <pc:docMk/>
          <pc:sldMk cId="1679142913" sldId="584"/>
        </pc:sldMkLst>
        <pc:spChg chg="add del mod">
          <ac:chgData name="Japan Sun Shubin" userId="90e3a638bb69b60f" providerId="LiveId" clId="{4D64282D-D78B-40FE-BE56-34AC57F52873}" dt="2022-03-08T04:12:34.081" v="4171" actId="478"/>
          <ac:spMkLst>
            <pc:docMk/>
            <pc:sldMk cId="1679142913" sldId="584"/>
            <ac:spMk id="2" creationId="{9EDE94F7-DF9F-4BD7-9147-84243519FCC6}"/>
          </ac:spMkLst>
        </pc:spChg>
        <pc:spChg chg="mod">
          <ac:chgData name="Japan Sun Shubin" userId="90e3a638bb69b60f" providerId="LiveId" clId="{4D64282D-D78B-40FE-BE56-34AC57F52873}" dt="2022-03-08T03:30:47.873" v="3457" actId="20577"/>
          <ac:spMkLst>
            <pc:docMk/>
            <pc:sldMk cId="1679142913" sldId="584"/>
            <ac:spMk id="5" creationId="{9852764F-497E-4C41-8E88-169526872CB5}"/>
          </ac:spMkLst>
        </pc:spChg>
        <pc:graphicFrameChg chg="del">
          <ac:chgData name="Japan Sun Shubin" userId="90e3a638bb69b60f" providerId="LiveId" clId="{4D64282D-D78B-40FE-BE56-34AC57F52873}" dt="2022-03-08T03:22:18.214" v="3091" actId="478"/>
          <ac:graphicFrameMkLst>
            <pc:docMk/>
            <pc:sldMk cId="1679142913" sldId="584"/>
            <ac:graphicFrameMk id="6" creationId="{7BF16F50-7394-4A82-AE26-CF6B14C0296C}"/>
          </ac:graphicFrameMkLst>
        </pc:graphicFrameChg>
      </pc:sldChg>
      <pc:sldChg chg="addSp modSp mod ord modNotesTx">
        <pc:chgData name="Japan Sun Shubin" userId="90e3a638bb69b60f" providerId="LiveId" clId="{4D64282D-D78B-40FE-BE56-34AC57F52873}" dt="2022-03-07T07:35:45.483" v="1534" actId="20577"/>
        <pc:sldMkLst>
          <pc:docMk/>
          <pc:sldMk cId="2382831103" sldId="598"/>
        </pc:sldMkLst>
        <pc:spChg chg="mod">
          <ac:chgData name="Japan Sun Shubin" userId="90e3a638bb69b60f" providerId="LiveId" clId="{4D64282D-D78B-40FE-BE56-34AC57F52873}" dt="2022-03-07T07:33:59.042" v="1467" actId="20577"/>
          <ac:spMkLst>
            <pc:docMk/>
            <pc:sldMk cId="2382831103" sldId="598"/>
            <ac:spMk id="4" creationId="{E899E1AC-3151-4338-B6E9-812FB2A00070}"/>
          </ac:spMkLst>
        </pc:spChg>
        <pc:spChg chg="mod">
          <ac:chgData name="Japan Sun Shubin" userId="90e3a638bb69b60f" providerId="LiveId" clId="{4D64282D-D78B-40FE-BE56-34AC57F52873}" dt="2022-03-07T07:35:45.483" v="1534" actId="20577"/>
          <ac:spMkLst>
            <pc:docMk/>
            <pc:sldMk cId="2382831103" sldId="598"/>
            <ac:spMk id="5" creationId="{422FC2F7-6260-4F6E-BC78-D4D0D11003FD}"/>
          </ac:spMkLst>
        </pc:spChg>
        <pc:spChg chg="add mod">
          <ac:chgData name="Japan Sun Shubin" userId="90e3a638bb69b60f" providerId="LiveId" clId="{4D64282D-D78B-40FE-BE56-34AC57F52873}" dt="2022-03-07T07:35:22.616" v="1494"/>
          <ac:spMkLst>
            <pc:docMk/>
            <pc:sldMk cId="2382831103" sldId="598"/>
            <ac:spMk id="6" creationId="{5E98E374-C8A1-4BBF-AD2E-7DA90C29C376}"/>
          </ac:spMkLst>
        </pc:spChg>
      </pc:sldChg>
      <pc:sldChg chg="addSp modSp mod ord">
        <pc:chgData name="Japan Sun Shubin" userId="90e3a638bb69b60f" providerId="LiveId" clId="{4D64282D-D78B-40FE-BE56-34AC57F52873}" dt="2022-03-07T07:39:10.168" v="1582"/>
        <pc:sldMkLst>
          <pc:docMk/>
          <pc:sldMk cId="1151863546" sldId="599"/>
        </pc:sldMkLst>
        <pc:spChg chg="mod">
          <ac:chgData name="Japan Sun Shubin" userId="90e3a638bb69b60f" providerId="LiveId" clId="{4D64282D-D78B-40FE-BE56-34AC57F52873}" dt="2022-03-07T07:38:58.589" v="1581"/>
          <ac:spMkLst>
            <pc:docMk/>
            <pc:sldMk cId="1151863546" sldId="599"/>
            <ac:spMk id="4" creationId="{E899E1AC-3151-4338-B6E9-812FB2A00070}"/>
          </ac:spMkLst>
        </pc:spChg>
        <pc:spChg chg="add mod">
          <ac:chgData name="Japan Sun Shubin" userId="90e3a638bb69b60f" providerId="LiveId" clId="{4D64282D-D78B-40FE-BE56-34AC57F52873}" dt="2022-03-07T07:39:10.168" v="1582"/>
          <ac:spMkLst>
            <pc:docMk/>
            <pc:sldMk cId="1151863546" sldId="599"/>
            <ac:spMk id="6" creationId="{1FF18EFD-EA4E-4B40-9B7A-EE66179E88F0}"/>
          </ac:spMkLst>
        </pc:spChg>
      </pc:sldChg>
      <pc:sldChg chg="addSp modSp mod ord">
        <pc:chgData name="Japan Sun Shubin" userId="90e3a638bb69b60f" providerId="LiveId" clId="{4D64282D-D78B-40FE-BE56-34AC57F52873}" dt="2022-03-07T07:47:02.723" v="1721" actId="20577"/>
        <pc:sldMkLst>
          <pc:docMk/>
          <pc:sldMk cId="3203915435" sldId="600"/>
        </pc:sldMkLst>
        <pc:spChg chg="mod">
          <ac:chgData name="Japan Sun Shubin" userId="90e3a638bb69b60f" providerId="LiveId" clId="{4D64282D-D78B-40FE-BE56-34AC57F52873}" dt="2022-03-07T07:47:02.723" v="1721" actId="20577"/>
          <ac:spMkLst>
            <pc:docMk/>
            <pc:sldMk cId="3203915435" sldId="600"/>
            <ac:spMk id="4" creationId="{E899E1AC-3151-4338-B6E9-812FB2A00070}"/>
          </ac:spMkLst>
        </pc:spChg>
        <pc:spChg chg="add mod">
          <ac:chgData name="Japan Sun Shubin" userId="90e3a638bb69b60f" providerId="LiveId" clId="{4D64282D-D78B-40FE-BE56-34AC57F52873}" dt="2022-03-07T07:40:44.767" v="1606"/>
          <ac:spMkLst>
            <pc:docMk/>
            <pc:sldMk cId="3203915435" sldId="600"/>
            <ac:spMk id="6" creationId="{1E2D2492-7FFA-4BF8-878C-B6E20F90E215}"/>
          </ac:spMkLst>
        </pc:spChg>
      </pc:sldChg>
      <pc:sldChg chg="addSp modSp mod ord">
        <pc:chgData name="Japan Sun Shubin" userId="90e3a638bb69b60f" providerId="LiveId" clId="{4D64282D-D78B-40FE-BE56-34AC57F52873}" dt="2022-03-07T07:38:34.209" v="1578"/>
        <pc:sldMkLst>
          <pc:docMk/>
          <pc:sldMk cId="3884999509" sldId="601"/>
        </pc:sldMkLst>
        <pc:spChg chg="mod">
          <ac:chgData name="Japan Sun Shubin" userId="90e3a638bb69b60f" providerId="LiveId" clId="{4D64282D-D78B-40FE-BE56-34AC57F52873}" dt="2022-03-07T07:38:08.740" v="1577"/>
          <ac:spMkLst>
            <pc:docMk/>
            <pc:sldMk cId="3884999509" sldId="601"/>
            <ac:spMk id="4" creationId="{E899E1AC-3151-4338-B6E9-812FB2A00070}"/>
          </ac:spMkLst>
        </pc:spChg>
        <pc:spChg chg="add mod">
          <ac:chgData name="Japan Sun Shubin" userId="90e3a638bb69b60f" providerId="LiveId" clId="{4D64282D-D78B-40FE-BE56-34AC57F52873}" dt="2022-03-07T07:38:34.209" v="1578"/>
          <ac:spMkLst>
            <pc:docMk/>
            <pc:sldMk cId="3884999509" sldId="601"/>
            <ac:spMk id="6" creationId="{D31166FF-57FD-42F5-97DA-B3445D34AA79}"/>
          </ac:spMkLst>
        </pc:spChg>
      </pc:sldChg>
      <pc:sldChg chg="addSp modSp mod ord modNotesTx">
        <pc:chgData name="Japan Sun Shubin" userId="90e3a638bb69b60f" providerId="LiveId" clId="{4D64282D-D78B-40FE-BE56-34AC57F52873}" dt="2022-03-07T07:51:52.135" v="1848"/>
        <pc:sldMkLst>
          <pc:docMk/>
          <pc:sldMk cId="1048579449" sldId="602"/>
        </pc:sldMkLst>
        <pc:spChg chg="mod">
          <ac:chgData name="Japan Sun Shubin" userId="90e3a638bb69b60f" providerId="LiveId" clId="{4D64282D-D78B-40FE-BE56-34AC57F52873}" dt="2022-03-07T07:51:52.135" v="1848"/>
          <ac:spMkLst>
            <pc:docMk/>
            <pc:sldMk cId="1048579449" sldId="602"/>
            <ac:spMk id="4" creationId="{E899E1AC-3151-4338-B6E9-812FB2A00070}"/>
          </ac:spMkLst>
        </pc:spChg>
        <pc:spChg chg="add mod">
          <ac:chgData name="Japan Sun Shubin" userId="90e3a638bb69b60f" providerId="LiveId" clId="{4D64282D-D78B-40FE-BE56-34AC57F52873}" dt="2022-03-07T07:34:59.964" v="1490" actId="207"/>
          <ac:spMkLst>
            <pc:docMk/>
            <pc:sldMk cId="1048579449" sldId="602"/>
            <ac:spMk id="6" creationId="{D53EF3A3-DAC4-4535-ACF7-EA6C417FD1D0}"/>
          </ac:spMkLst>
        </pc:spChg>
      </pc:sldChg>
      <pc:sldChg chg="addSp modSp mod ord">
        <pc:chgData name="Japan Sun Shubin" userId="90e3a638bb69b60f" providerId="LiveId" clId="{4D64282D-D78B-40FE-BE56-34AC57F52873}" dt="2022-03-07T07:39:37.011" v="1586"/>
        <pc:sldMkLst>
          <pc:docMk/>
          <pc:sldMk cId="1828314968" sldId="603"/>
        </pc:sldMkLst>
        <pc:spChg chg="mod">
          <ac:chgData name="Japan Sun Shubin" userId="90e3a638bb69b60f" providerId="LiveId" clId="{4D64282D-D78B-40FE-BE56-34AC57F52873}" dt="2022-03-07T07:39:37.011" v="1586"/>
          <ac:spMkLst>
            <pc:docMk/>
            <pc:sldMk cId="1828314968" sldId="603"/>
            <ac:spMk id="4" creationId="{E899E1AC-3151-4338-B6E9-812FB2A00070}"/>
          </ac:spMkLst>
        </pc:spChg>
        <pc:spChg chg="add mod">
          <ac:chgData name="Japan Sun Shubin" userId="90e3a638bb69b60f" providerId="LiveId" clId="{4D64282D-D78B-40FE-BE56-34AC57F52873}" dt="2022-03-07T07:39:23.928" v="1585"/>
          <ac:spMkLst>
            <pc:docMk/>
            <pc:sldMk cId="1828314968" sldId="603"/>
            <ac:spMk id="6" creationId="{30E79031-CFFE-45C8-A831-774A989618BA}"/>
          </ac:spMkLst>
        </pc:spChg>
      </pc:sldChg>
      <pc:sldChg chg="addSp modSp mod">
        <pc:chgData name="Japan Sun Shubin" userId="90e3a638bb69b60f" providerId="LiveId" clId="{4D64282D-D78B-40FE-BE56-34AC57F52873}" dt="2022-03-07T07:57:21.488" v="1989" actId="255"/>
        <pc:sldMkLst>
          <pc:docMk/>
          <pc:sldMk cId="3801938267" sldId="614"/>
        </pc:sldMkLst>
        <pc:spChg chg="add mod">
          <ac:chgData name="Japan Sun Shubin" userId="90e3a638bb69b60f" providerId="LiveId" clId="{4D64282D-D78B-40FE-BE56-34AC57F52873}" dt="2022-03-07T07:57:21.488" v="1989" actId="255"/>
          <ac:spMkLst>
            <pc:docMk/>
            <pc:sldMk cId="3801938267" sldId="614"/>
            <ac:spMk id="6" creationId="{267E0C4A-3F65-4E8F-8312-58310CA4E51F}"/>
          </ac:spMkLst>
        </pc:spChg>
      </pc:sldChg>
      <pc:sldChg chg="modSp mod ord">
        <pc:chgData name="Japan Sun Shubin" userId="90e3a638bb69b60f" providerId="LiveId" clId="{4D64282D-D78B-40FE-BE56-34AC57F52873}" dt="2022-03-08T03:38:49.547" v="3509"/>
        <pc:sldMkLst>
          <pc:docMk/>
          <pc:sldMk cId="1451942198" sldId="625"/>
        </pc:sldMkLst>
        <pc:spChg chg="mod">
          <ac:chgData name="Japan Sun Shubin" userId="90e3a638bb69b60f" providerId="LiveId" clId="{4D64282D-D78B-40FE-BE56-34AC57F52873}" dt="2022-03-08T03:37:48.817" v="3499"/>
          <ac:spMkLst>
            <pc:docMk/>
            <pc:sldMk cId="1451942198" sldId="625"/>
            <ac:spMk id="2" creationId="{1617FD07-E2FE-4318-AFE6-D0D5DC2BCCA1}"/>
          </ac:spMkLst>
        </pc:spChg>
        <pc:spChg chg="mod">
          <ac:chgData name="Japan Sun Shubin" userId="90e3a638bb69b60f" providerId="LiveId" clId="{4D64282D-D78B-40FE-BE56-34AC57F52873}" dt="2022-03-07T07:44:50.500" v="1645" actId="20577"/>
          <ac:spMkLst>
            <pc:docMk/>
            <pc:sldMk cId="1451942198" sldId="625"/>
            <ac:spMk id="4" creationId="{6A8864EB-F572-4B92-AD8D-0707B462BA3F}"/>
          </ac:spMkLst>
        </pc:spChg>
        <pc:spChg chg="mod">
          <ac:chgData name="Japan Sun Shubin" userId="90e3a638bb69b60f" providerId="LiveId" clId="{4D64282D-D78B-40FE-BE56-34AC57F52873}" dt="2022-03-08T03:38:15.507" v="3506" actId="20577"/>
          <ac:spMkLst>
            <pc:docMk/>
            <pc:sldMk cId="1451942198" sldId="625"/>
            <ac:spMk id="5" creationId="{D505BF05-6163-46A7-BDF9-98AC64394C73}"/>
          </ac:spMkLst>
        </pc:spChg>
        <pc:spChg chg="mod">
          <ac:chgData name="Japan Sun Shubin" userId="90e3a638bb69b60f" providerId="LiveId" clId="{4D64282D-D78B-40FE-BE56-34AC57F52873}" dt="2022-03-07T07:45:09.680" v="1660" actId="20577"/>
          <ac:spMkLst>
            <pc:docMk/>
            <pc:sldMk cId="1451942198" sldId="625"/>
            <ac:spMk id="9" creationId="{9DEE10C7-5C4D-40E4-AC1D-1288BE54AF11}"/>
          </ac:spMkLst>
        </pc:spChg>
        <pc:spChg chg="mod">
          <ac:chgData name="Japan Sun Shubin" userId="90e3a638bb69b60f" providerId="LiveId" clId="{4D64282D-D78B-40FE-BE56-34AC57F52873}" dt="2022-03-08T03:38:39.962" v="3507" actId="208"/>
          <ac:spMkLst>
            <pc:docMk/>
            <pc:sldMk cId="1451942198" sldId="625"/>
            <ac:spMk id="13" creationId="{10D345F8-3AFC-40BD-809F-0A98ED2E3041}"/>
          </ac:spMkLst>
        </pc:spChg>
      </pc:sldChg>
      <pc:sldChg chg="modSp mod">
        <pc:chgData name="Japan Sun Shubin" userId="90e3a638bb69b60f" providerId="LiveId" clId="{4D64282D-D78B-40FE-BE56-34AC57F52873}" dt="2022-03-07T07:44:28.966" v="1641" actId="20577"/>
        <pc:sldMkLst>
          <pc:docMk/>
          <pc:sldMk cId="793513125" sldId="627"/>
        </pc:sldMkLst>
        <pc:spChg chg="mod">
          <ac:chgData name="Japan Sun Shubin" userId="90e3a638bb69b60f" providerId="LiveId" clId="{4D64282D-D78B-40FE-BE56-34AC57F52873}" dt="2022-03-07T07:44:28.966" v="1641" actId="20577"/>
          <ac:spMkLst>
            <pc:docMk/>
            <pc:sldMk cId="793513125" sldId="627"/>
            <ac:spMk id="4" creationId="{03142DCF-57E1-4867-B0F2-730FE23ADD5D}"/>
          </ac:spMkLst>
        </pc:spChg>
      </pc:sldChg>
      <pc:sldChg chg="addSp delSp modSp mod">
        <pc:chgData name="Japan Sun Shubin" userId="90e3a638bb69b60f" providerId="LiveId" clId="{4D64282D-D78B-40FE-BE56-34AC57F52873}" dt="2022-03-08T03:54:18.691" v="3839" actId="478"/>
        <pc:sldMkLst>
          <pc:docMk/>
          <pc:sldMk cId="2907295237" sldId="628"/>
        </pc:sldMkLst>
        <pc:spChg chg="mod">
          <ac:chgData name="Japan Sun Shubin" userId="90e3a638bb69b60f" providerId="LiveId" clId="{4D64282D-D78B-40FE-BE56-34AC57F52873}" dt="2022-03-07T07:50:08.459" v="1819" actId="20577"/>
          <ac:spMkLst>
            <pc:docMk/>
            <pc:sldMk cId="2907295237" sldId="628"/>
            <ac:spMk id="2" creationId="{634A57F1-F59A-4A72-B60A-A4280086313E}"/>
          </ac:spMkLst>
        </pc:spChg>
        <pc:spChg chg="add del mod">
          <ac:chgData name="Japan Sun Shubin" userId="90e3a638bb69b60f" providerId="LiveId" clId="{4D64282D-D78B-40FE-BE56-34AC57F52873}" dt="2022-03-08T03:54:18.691" v="3839" actId="478"/>
          <ac:spMkLst>
            <pc:docMk/>
            <pc:sldMk cId="2907295237" sldId="628"/>
            <ac:spMk id="33" creationId="{A302D906-C8D1-4632-B5D4-7BCED499880B}"/>
          </ac:spMkLst>
        </pc:spChg>
      </pc:sldChg>
      <pc:sldChg chg="addSp modSp del">
        <pc:chgData name="Japan Sun Shubin" userId="90e3a638bb69b60f" providerId="LiveId" clId="{4D64282D-D78B-40FE-BE56-34AC57F52873}" dt="2022-03-08T03:54:47.478" v="3840" actId="2696"/>
        <pc:sldMkLst>
          <pc:docMk/>
          <pc:sldMk cId="91493844" sldId="629"/>
        </pc:sldMkLst>
        <pc:spChg chg="add mod">
          <ac:chgData name="Japan Sun Shubin" userId="90e3a638bb69b60f" providerId="LiveId" clId="{4D64282D-D78B-40FE-BE56-34AC57F52873}" dt="2022-03-07T07:46:02.402" v="1695"/>
          <ac:spMkLst>
            <pc:docMk/>
            <pc:sldMk cId="91493844" sldId="629"/>
            <ac:spMk id="28" creationId="{4F53B4C0-B40C-4D97-8D0C-D019AB0964BD}"/>
          </ac:spMkLst>
        </pc:spChg>
      </pc:sldChg>
      <pc:sldChg chg="addSp modSp mod">
        <pc:chgData name="Japan Sun Shubin" userId="90e3a638bb69b60f" providerId="LiveId" clId="{4D64282D-D78B-40FE-BE56-34AC57F52873}" dt="2022-03-07T07:40:14.318" v="1602" actId="20577"/>
        <pc:sldMkLst>
          <pc:docMk/>
          <pc:sldMk cId="571570477" sldId="630"/>
        </pc:sldMkLst>
        <pc:spChg chg="add mod">
          <ac:chgData name="Japan Sun Shubin" userId="90e3a638bb69b60f" providerId="LiveId" clId="{4D64282D-D78B-40FE-BE56-34AC57F52873}" dt="2022-03-07T07:40:14.318" v="1602" actId="20577"/>
          <ac:spMkLst>
            <pc:docMk/>
            <pc:sldMk cId="571570477" sldId="630"/>
            <ac:spMk id="6" creationId="{A902CDA3-EE99-4CAB-B806-2B9B1763F848}"/>
          </ac:spMkLst>
        </pc:spChg>
      </pc:sldChg>
      <pc:sldChg chg="addSp modSp">
        <pc:chgData name="Japan Sun Shubin" userId="90e3a638bb69b60f" providerId="LiveId" clId="{4D64282D-D78B-40FE-BE56-34AC57F52873}" dt="2022-03-07T07:40:41.819" v="1605"/>
        <pc:sldMkLst>
          <pc:docMk/>
          <pc:sldMk cId="1681258471" sldId="647"/>
        </pc:sldMkLst>
        <pc:spChg chg="add mod">
          <ac:chgData name="Japan Sun Shubin" userId="90e3a638bb69b60f" providerId="LiveId" clId="{4D64282D-D78B-40FE-BE56-34AC57F52873}" dt="2022-03-07T07:40:41.819" v="1605"/>
          <ac:spMkLst>
            <pc:docMk/>
            <pc:sldMk cId="1681258471" sldId="647"/>
            <ac:spMk id="7" creationId="{0AC9C346-BD81-4BDD-8E1B-F48C7DA79DCF}"/>
          </ac:spMkLst>
        </pc:spChg>
      </pc:sldChg>
      <pc:sldChg chg="addSp modSp mod">
        <pc:chgData name="Japan Sun Shubin" userId="90e3a638bb69b60f" providerId="LiveId" clId="{4D64282D-D78B-40FE-BE56-34AC57F52873}" dt="2022-03-08T04:09:43.728" v="4125" actId="20577"/>
        <pc:sldMkLst>
          <pc:docMk/>
          <pc:sldMk cId="4061246865" sldId="652"/>
        </pc:sldMkLst>
        <pc:spChg chg="mod">
          <ac:chgData name="Japan Sun Shubin" userId="90e3a638bb69b60f" providerId="LiveId" clId="{4D64282D-D78B-40FE-BE56-34AC57F52873}" dt="2022-03-08T04:09:43.728" v="4125" actId="20577"/>
          <ac:spMkLst>
            <pc:docMk/>
            <pc:sldMk cId="4061246865" sldId="652"/>
            <ac:spMk id="2" creationId="{BC14E6FD-7EC3-4905-B70E-AEDC53FC1F6F}"/>
          </ac:spMkLst>
        </pc:spChg>
        <pc:spChg chg="add mod">
          <ac:chgData name="Japan Sun Shubin" userId="90e3a638bb69b60f" providerId="LiveId" clId="{4D64282D-D78B-40FE-BE56-34AC57F52873}" dt="2022-03-07T07:53:31.386" v="1883"/>
          <ac:spMkLst>
            <pc:docMk/>
            <pc:sldMk cId="4061246865" sldId="652"/>
            <ac:spMk id="6" creationId="{5C424A38-614E-4779-AD3D-600DDCC15BAB}"/>
          </ac:spMkLst>
        </pc:spChg>
      </pc:sldChg>
      <pc:sldChg chg="addSp modSp mod modNotesTx">
        <pc:chgData name="Japan Sun Shubin" userId="90e3a638bb69b60f" providerId="LiveId" clId="{4D64282D-D78B-40FE-BE56-34AC57F52873}" dt="2022-03-08T04:02:47.772" v="3960" actId="20577"/>
        <pc:sldMkLst>
          <pc:docMk/>
          <pc:sldMk cId="3498777291" sldId="653"/>
        </pc:sldMkLst>
        <pc:spChg chg="mod">
          <ac:chgData name="Japan Sun Shubin" userId="90e3a638bb69b60f" providerId="LiveId" clId="{4D64282D-D78B-40FE-BE56-34AC57F52873}" dt="2022-03-08T04:02:47.772" v="3960" actId="20577"/>
          <ac:spMkLst>
            <pc:docMk/>
            <pc:sldMk cId="3498777291" sldId="653"/>
            <ac:spMk id="4" creationId="{E1749D45-3E86-416F-9B61-5FE55E3C3011}"/>
          </ac:spMkLst>
        </pc:spChg>
        <pc:spChg chg="add mod">
          <ac:chgData name="Japan Sun Shubin" userId="90e3a638bb69b60f" providerId="LiveId" clId="{4D64282D-D78B-40FE-BE56-34AC57F52873}" dt="2022-03-07T07:53:04.629" v="1876"/>
          <ac:spMkLst>
            <pc:docMk/>
            <pc:sldMk cId="3498777291" sldId="653"/>
            <ac:spMk id="6" creationId="{63D53D9A-3135-42AD-AC56-7AAD60718A77}"/>
          </ac:spMkLst>
        </pc:spChg>
      </pc:sldChg>
      <pc:sldChg chg="modSp mod">
        <pc:chgData name="Japan Sun Shubin" userId="90e3a638bb69b60f" providerId="LiveId" clId="{4D64282D-D78B-40FE-BE56-34AC57F52873}" dt="2022-03-08T03:39:35.637" v="3510"/>
        <pc:sldMkLst>
          <pc:docMk/>
          <pc:sldMk cId="778607303" sldId="655"/>
        </pc:sldMkLst>
        <pc:spChg chg="mod">
          <ac:chgData name="Japan Sun Shubin" userId="90e3a638bb69b60f" providerId="LiveId" clId="{4D64282D-D78B-40FE-BE56-34AC57F52873}" dt="2022-03-08T03:39:35.637" v="3510"/>
          <ac:spMkLst>
            <pc:docMk/>
            <pc:sldMk cId="778607303" sldId="655"/>
            <ac:spMk id="5" creationId="{B6BCBD67-BB9B-4088-99C6-949CB7352F33}"/>
          </ac:spMkLst>
        </pc:spChg>
      </pc:sldChg>
      <pc:sldChg chg="del">
        <pc:chgData name="Japan Sun Shubin" userId="90e3a638bb69b60f" providerId="LiveId" clId="{4D64282D-D78B-40FE-BE56-34AC57F52873}" dt="2022-03-07T07:54:36.912" v="1893" actId="2696"/>
        <pc:sldMkLst>
          <pc:docMk/>
          <pc:sldMk cId="4241784971" sldId="656"/>
        </pc:sldMkLst>
      </pc:sldChg>
      <pc:sldChg chg="del">
        <pc:chgData name="Japan Sun Shubin" userId="90e3a638bb69b60f" providerId="LiveId" clId="{4D64282D-D78B-40FE-BE56-34AC57F52873}" dt="2022-03-07T07:54:33.971" v="1892" actId="2696"/>
        <pc:sldMkLst>
          <pc:docMk/>
          <pc:sldMk cId="2886704453" sldId="657"/>
        </pc:sldMkLst>
      </pc:sldChg>
      <pc:sldChg chg="addSp delSp modSp mod">
        <pc:chgData name="Japan Sun Shubin" userId="90e3a638bb69b60f" providerId="LiveId" clId="{4D64282D-D78B-40FE-BE56-34AC57F52873}" dt="2022-03-08T03:40:43.499" v="3512" actId="13926"/>
        <pc:sldMkLst>
          <pc:docMk/>
          <pc:sldMk cId="1318071548" sldId="658"/>
        </pc:sldMkLst>
        <pc:spChg chg="mod">
          <ac:chgData name="Japan Sun Shubin" userId="90e3a638bb69b60f" providerId="LiveId" clId="{4D64282D-D78B-40FE-BE56-34AC57F52873}" dt="2022-03-08T03:40:43.499" v="3512" actId="13926"/>
          <ac:spMkLst>
            <pc:docMk/>
            <pc:sldMk cId="1318071548" sldId="658"/>
            <ac:spMk id="5" creationId="{B6BCBD67-BB9B-4088-99C6-949CB7352F33}"/>
          </ac:spMkLst>
        </pc:spChg>
        <pc:spChg chg="add del mod">
          <ac:chgData name="Japan Sun Shubin" userId="90e3a638bb69b60f" providerId="LiveId" clId="{4D64282D-D78B-40FE-BE56-34AC57F52873}" dt="2022-03-07T07:55:29.901" v="1897"/>
          <ac:spMkLst>
            <pc:docMk/>
            <pc:sldMk cId="1318071548" sldId="658"/>
            <ac:spMk id="6" creationId="{8FB011B8-F898-49A5-93F1-CA3276D3491C}"/>
          </ac:spMkLst>
        </pc:spChg>
      </pc:sldChg>
      <pc:sldChg chg="addSp modSp mod">
        <pc:chgData name="Japan Sun Shubin" userId="90e3a638bb69b60f" providerId="LiveId" clId="{4D64282D-D78B-40FE-BE56-34AC57F52873}" dt="2022-03-08T04:10:26.892" v="4169" actId="20577"/>
        <pc:sldMkLst>
          <pc:docMk/>
          <pc:sldMk cId="526793299" sldId="664"/>
        </pc:sldMkLst>
        <pc:spChg chg="mod">
          <ac:chgData name="Japan Sun Shubin" userId="90e3a638bb69b60f" providerId="LiveId" clId="{4D64282D-D78B-40FE-BE56-34AC57F52873}" dt="2022-03-08T04:10:26.892" v="4169" actId="20577"/>
          <ac:spMkLst>
            <pc:docMk/>
            <pc:sldMk cId="526793299" sldId="664"/>
            <ac:spMk id="2" creationId="{34508D85-7DEC-43F8-8E40-09A95081BC29}"/>
          </ac:spMkLst>
        </pc:spChg>
        <pc:spChg chg="add mod">
          <ac:chgData name="Japan Sun Shubin" userId="90e3a638bb69b60f" providerId="LiveId" clId="{4D64282D-D78B-40FE-BE56-34AC57F52873}" dt="2022-03-08T04:10:19.754" v="4156" actId="1076"/>
          <ac:spMkLst>
            <pc:docMk/>
            <pc:sldMk cId="526793299" sldId="664"/>
            <ac:spMk id="6" creationId="{4969D232-6B8A-4D3E-AD6E-111BD794F1A1}"/>
          </ac:spMkLst>
        </pc:spChg>
      </pc:sldChg>
      <pc:sldChg chg="addSp delSp modSp mod">
        <pc:chgData name="Japan Sun Shubin" userId="90e3a638bb69b60f" providerId="LiveId" clId="{4D64282D-D78B-40FE-BE56-34AC57F52873}" dt="2022-03-08T03:55:05.478" v="3858" actId="20577"/>
        <pc:sldMkLst>
          <pc:docMk/>
          <pc:sldMk cId="537788488" sldId="665"/>
        </pc:sldMkLst>
        <pc:spChg chg="mod">
          <ac:chgData name="Japan Sun Shubin" userId="90e3a638bb69b60f" providerId="LiveId" clId="{4D64282D-D78B-40FE-BE56-34AC57F52873}" dt="2022-03-07T07:52:13.379" v="1872" actId="20577"/>
          <ac:spMkLst>
            <pc:docMk/>
            <pc:sldMk cId="537788488" sldId="665"/>
            <ac:spMk id="2" creationId="{634A57F1-F59A-4A72-B60A-A4280086313E}"/>
          </ac:spMkLst>
        </pc:spChg>
        <pc:spChg chg="mod">
          <ac:chgData name="Japan Sun Shubin" userId="90e3a638bb69b60f" providerId="LiveId" clId="{4D64282D-D78B-40FE-BE56-34AC57F52873}" dt="2022-03-08T03:55:05.478" v="3858" actId="20577"/>
          <ac:spMkLst>
            <pc:docMk/>
            <pc:sldMk cId="537788488" sldId="665"/>
            <ac:spMk id="12" creationId="{D4C105E1-9944-4EA6-B7B3-09861C568E03}"/>
          </ac:spMkLst>
        </pc:spChg>
        <pc:spChg chg="add del mod">
          <ac:chgData name="Japan Sun Shubin" userId="90e3a638bb69b60f" providerId="LiveId" clId="{4D64282D-D78B-40FE-BE56-34AC57F52873}" dt="2022-03-08T03:54:52.511" v="3841" actId="478"/>
          <ac:spMkLst>
            <pc:docMk/>
            <pc:sldMk cId="537788488" sldId="665"/>
            <ac:spMk id="33" creationId="{F2C5D337-F956-4B81-B864-B3F003EA369E}"/>
          </ac:spMkLst>
        </pc:spChg>
      </pc:sldChg>
      <pc:sldChg chg="del">
        <pc:chgData name="Japan Sun Shubin" userId="90e3a638bb69b60f" providerId="LiveId" clId="{4D64282D-D78B-40FE-BE56-34AC57F52873}" dt="2022-03-07T07:52:58.379" v="1875" actId="2696"/>
        <pc:sldMkLst>
          <pc:docMk/>
          <pc:sldMk cId="1806934851" sldId="666"/>
        </pc:sldMkLst>
      </pc:sldChg>
      <pc:sldChg chg="modSp mod">
        <pc:chgData name="Japan Sun Shubin" userId="90e3a638bb69b60f" providerId="LiveId" clId="{4D64282D-D78B-40FE-BE56-34AC57F52873}" dt="2022-03-08T03:25:46.640" v="3211" actId="20577"/>
        <pc:sldMkLst>
          <pc:docMk/>
          <pc:sldMk cId="1618624875" sldId="669"/>
        </pc:sldMkLst>
        <pc:spChg chg="mod">
          <ac:chgData name="Japan Sun Shubin" userId="90e3a638bb69b60f" providerId="LiveId" clId="{4D64282D-D78B-40FE-BE56-34AC57F52873}" dt="2022-03-08T03:25:46.640" v="3211" actId="20577"/>
          <ac:spMkLst>
            <pc:docMk/>
            <pc:sldMk cId="1618624875" sldId="669"/>
            <ac:spMk id="2" creationId="{3A415995-C26B-4862-A977-E55C7D8AE300}"/>
          </ac:spMkLst>
        </pc:spChg>
        <pc:spChg chg="mod">
          <ac:chgData name="Japan Sun Shubin" userId="90e3a638bb69b60f" providerId="LiveId" clId="{4D64282D-D78B-40FE-BE56-34AC57F52873}" dt="2022-03-08T03:21:05.997" v="3068" actId="2711"/>
          <ac:spMkLst>
            <pc:docMk/>
            <pc:sldMk cId="1618624875" sldId="669"/>
            <ac:spMk id="3" creationId="{831B4901-A419-459D-9056-C30D13065F40}"/>
          </ac:spMkLst>
        </pc:spChg>
      </pc:sldChg>
      <pc:sldChg chg="del">
        <pc:chgData name="Japan Sun Shubin" userId="90e3a638bb69b60f" providerId="LiveId" clId="{4D64282D-D78B-40FE-BE56-34AC57F52873}" dt="2022-03-07T07:54:39.780" v="1894" actId="2696"/>
        <pc:sldMkLst>
          <pc:docMk/>
          <pc:sldMk cId="1828189985" sldId="672"/>
        </pc:sldMkLst>
      </pc:sldChg>
      <pc:sldChg chg="modSp mod">
        <pc:chgData name="Japan Sun Shubin" userId="90e3a638bb69b60f" providerId="LiveId" clId="{4D64282D-D78B-40FE-BE56-34AC57F52873}" dt="2022-03-08T03:25:25.766" v="3199" actId="20577"/>
        <pc:sldMkLst>
          <pc:docMk/>
          <pc:sldMk cId="3424254477" sldId="673"/>
        </pc:sldMkLst>
        <pc:spChg chg="mod">
          <ac:chgData name="Japan Sun Shubin" userId="90e3a638bb69b60f" providerId="LiveId" clId="{4D64282D-D78B-40FE-BE56-34AC57F52873}" dt="2022-03-08T03:25:25.766" v="3199" actId="20577"/>
          <ac:spMkLst>
            <pc:docMk/>
            <pc:sldMk cId="3424254477" sldId="673"/>
            <ac:spMk id="2" creationId="{3A415995-C26B-4862-A977-E55C7D8AE300}"/>
          </ac:spMkLst>
        </pc:spChg>
        <pc:spChg chg="mod">
          <ac:chgData name="Japan Sun Shubin" userId="90e3a638bb69b60f" providerId="LiveId" clId="{4D64282D-D78B-40FE-BE56-34AC57F52873}" dt="2022-03-08T03:20:46.071" v="3067" actId="2711"/>
          <ac:spMkLst>
            <pc:docMk/>
            <pc:sldMk cId="3424254477" sldId="673"/>
            <ac:spMk id="3" creationId="{831B4901-A419-459D-9056-C30D13065F40}"/>
          </ac:spMkLst>
        </pc:spChg>
      </pc:sldChg>
      <pc:sldChg chg="addSp modSp mod modNotesTx">
        <pc:chgData name="Japan Sun Shubin" userId="90e3a638bb69b60f" providerId="LiveId" clId="{4D64282D-D78B-40FE-BE56-34AC57F52873}" dt="2022-03-08T04:03:15.218" v="3974" actId="20577"/>
        <pc:sldMkLst>
          <pc:docMk/>
          <pc:sldMk cId="1024614692" sldId="674"/>
        </pc:sldMkLst>
        <pc:spChg chg="mod">
          <ac:chgData name="Japan Sun Shubin" userId="90e3a638bb69b60f" providerId="LiveId" clId="{4D64282D-D78B-40FE-BE56-34AC57F52873}" dt="2022-03-08T04:03:15.218" v="3974" actId="20577"/>
          <ac:spMkLst>
            <pc:docMk/>
            <pc:sldMk cId="1024614692" sldId="674"/>
            <ac:spMk id="4" creationId="{E1749D45-3E86-416F-9B61-5FE55E3C3011}"/>
          </ac:spMkLst>
        </pc:spChg>
        <pc:spChg chg="add mod">
          <ac:chgData name="Japan Sun Shubin" userId="90e3a638bb69b60f" providerId="LiveId" clId="{4D64282D-D78B-40FE-BE56-34AC57F52873}" dt="2022-03-07T07:53:08.592" v="1877"/>
          <ac:spMkLst>
            <pc:docMk/>
            <pc:sldMk cId="1024614692" sldId="674"/>
            <ac:spMk id="6" creationId="{512A43B7-64EC-4C6D-8801-BF0614E837C1}"/>
          </ac:spMkLst>
        </pc:spChg>
      </pc:sldChg>
      <pc:sldChg chg="addSp modSp mod modNotesTx">
        <pc:chgData name="Japan Sun Shubin" userId="90e3a638bb69b60f" providerId="LiveId" clId="{4D64282D-D78B-40FE-BE56-34AC57F52873}" dt="2022-03-08T04:09:38.493" v="4122" actId="20577"/>
        <pc:sldMkLst>
          <pc:docMk/>
          <pc:sldMk cId="1216813526" sldId="676"/>
        </pc:sldMkLst>
        <pc:spChg chg="mod">
          <ac:chgData name="Japan Sun Shubin" userId="90e3a638bb69b60f" providerId="LiveId" clId="{4D64282D-D78B-40FE-BE56-34AC57F52873}" dt="2022-03-08T04:09:38.493" v="4122" actId="20577"/>
          <ac:spMkLst>
            <pc:docMk/>
            <pc:sldMk cId="1216813526" sldId="676"/>
            <ac:spMk id="2" creationId="{BC14E6FD-7EC3-4905-B70E-AEDC53FC1F6F}"/>
          </ac:spMkLst>
        </pc:spChg>
        <pc:spChg chg="add mod">
          <ac:chgData name="Japan Sun Shubin" userId="90e3a638bb69b60f" providerId="LiveId" clId="{4D64282D-D78B-40FE-BE56-34AC57F52873}" dt="2022-03-07T07:53:27.487" v="1882"/>
          <ac:spMkLst>
            <pc:docMk/>
            <pc:sldMk cId="1216813526" sldId="676"/>
            <ac:spMk id="7" creationId="{B8E3A121-B874-464B-9CA8-57D4FA41A678}"/>
          </ac:spMkLst>
        </pc:spChg>
      </pc:sldChg>
      <pc:sldChg chg="addSp modSp mod modNotesTx">
        <pc:chgData name="Japan Sun Shubin" userId="90e3a638bb69b60f" providerId="LiveId" clId="{4D64282D-D78B-40FE-BE56-34AC57F52873}" dt="2022-03-08T04:09:56.760" v="4139" actId="20577"/>
        <pc:sldMkLst>
          <pc:docMk/>
          <pc:sldMk cId="4245593842" sldId="677"/>
        </pc:sldMkLst>
        <pc:spChg chg="mod">
          <ac:chgData name="Japan Sun Shubin" userId="90e3a638bb69b60f" providerId="LiveId" clId="{4D64282D-D78B-40FE-BE56-34AC57F52873}" dt="2022-03-08T04:09:56.760" v="4139" actId="20577"/>
          <ac:spMkLst>
            <pc:docMk/>
            <pc:sldMk cId="4245593842" sldId="677"/>
            <ac:spMk id="2" creationId="{BC14E6FD-7EC3-4905-B70E-AEDC53FC1F6F}"/>
          </ac:spMkLst>
        </pc:spChg>
        <pc:spChg chg="add mod">
          <ac:chgData name="Japan Sun Shubin" userId="90e3a638bb69b60f" providerId="LiveId" clId="{4D64282D-D78B-40FE-BE56-34AC57F52873}" dt="2022-03-07T07:53:41.699" v="1886"/>
          <ac:spMkLst>
            <pc:docMk/>
            <pc:sldMk cId="4245593842" sldId="677"/>
            <ac:spMk id="6" creationId="{4B3CDA37-263B-467B-8D55-84B187DE4434}"/>
          </ac:spMkLst>
        </pc:spChg>
      </pc:sldChg>
      <pc:sldChg chg="addSp modSp mod modNotesTx">
        <pc:chgData name="Japan Sun Shubin" userId="90e3a638bb69b60f" providerId="LiveId" clId="{4D64282D-D78B-40FE-BE56-34AC57F52873}" dt="2022-03-08T04:10:07.260" v="4155" actId="20577"/>
        <pc:sldMkLst>
          <pc:docMk/>
          <pc:sldMk cId="3529069350" sldId="678"/>
        </pc:sldMkLst>
        <pc:spChg chg="mod">
          <ac:chgData name="Japan Sun Shubin" userId="90e3a638bb69b60f" providerId="LiveId" clId="{4D64282D-D78B-40FE-BE56-34AC57F52873}" dt="2022-03-08T04:10:07.260" v="4155" actId="20577"/>
          <ac:spMkLst>
            <pc:docMk/>
            <pc:sldMk cId="3529069350" sldId="678"/>
            <ac:spMk id="2" creationId="{BC14E6FD-7EC3-4905-B70E-AEDC53FC1F6F}"/>
          </ac:spMkLst>
        </pc:spChg>
        <pc:spChg chg="add mod">
          <ac:chgData name="Japan Sun Shubin" userId="90e3a638bb69b60f" providerId="LiveId" clId="{4D64282D-D78B-40FE-BE56-34AC57F52873}" dt="2022-03-07T07:53:45.816" v="1887"/>
          <ac:spMkLst>
            <pc:docMk/>
            <pc:sldMk cId="3529069350" sldId="678"/>
            <ac:spMk id="6" creationId="{F3781EC8-81A1-4CCB-AC89-D8EFDE02273C}"/>
          </ac:spMkLst>
        </pc:spChg>
      </pc:sldChg>
      <pc:sldChg chg="modSp mod ord modNotesTx">
        <pc:chgData name="Japan Sun Shubin" userId="90e3a638bb69b60f" providerId="LiveId" clId="{4D64282D-D78B-40FE-BE56-34AC57F52873}" dt="2022-03-07T07:25:19.666" v="1241" actId="20577"/>
        <pc:sldMkLst>
          <pc:docMk/>
          <pc:sldMk cId="308975253" sldId="679"/>
        </pc:sldMkLst>
        <pc:spChg chg="mod">
          <ac:chgData name="Japan Sun Shubin" userId="90e3a638bb69b60f" providerId="LiveId" clId="{4D64282D-D78B-40FE-BE56-34AC57F52873}" dt="2022-03-07T07:14:34.280" v="382" actId="20577"/>
          <ac:spMkLst>
            <pc:docMk/>
            <pc:sldMk cId="308975253" sldId="679"/>
            <ac:spMk id="2" creationId="{EA85FC3B-08E2-4DD1-8BB4-01263A3C1C45}"/>
          </ac:spMkLst>
        </pc:spChg>
        <pc:spChg chg="mod">
          <ac:chgData name="Japan Sun Shubin" userId="90e3a638bb69b60f" providerId="LiveId" clId="{4D64282D-D78B-40FE-BE56-34AC57F52873}" dt="2022-03-07T07:25:19.666" v="1241" actId="20577"/>
          <ac:spMkLst>
            <pc:docMk/>
            <pc:sldMk cId="308975253" sldId="679"/>
            <ac:spMk id="3" creationId="{0408BA17-BD79-46D7-B888-850D5BAB4ADA}"/>
          </ac:spMkLst>
        </pc:spChg>
      </pc:sldChg>
      <pc:sldChg chg="addSp modSp mod ord modNotesTx">
        <pc:chgData name="Japan Sun Shubin" userId="90e3a638bb69b60f" providerId="LiveId" clId="{4D64282D-D78B-40FE-BE56-34AC57F52873}" dt="2022-03-07T07:37:27.718" v="1574"/>
        <pc:sldMkLst>
          <pc:docMk/>
          <pc:sldMk cId="1067873616" sldId="680"/>
        </pc:sldMkLst>
        <pc:spChg chg="mod">
          <ac:chgData name="Japan Sun Shubin" userId="90e3a638bb69b60f" providerId="LiveId" clId="{4D64282D-D78B-40FE-BE56-34AC57F52873}" dt="2022-03-07T07:37:27.718" v="1574"/>
          <ac:spMkLst>
            <pc:docMk/>
            <pc:sldMk cId="1067873616" sldId="680"/>
            <ac:spMk id="4" creationId="{E899E1AC-3151-4338-B6E9-812FB2A00070}"/>
          </ac:spMkLst>
        </pc:spChg>
        <pc:spChg chg="add mod">
          <ac:chgData name="Japan Sun Shubin" userId="90e3a638bb69b60f" providerId="LiveId" clId="{4D64282D-D78B-40FE-BE56-34AC57F52873}" dt="2022-03-07T07:35:16.289" v="1493"/>
          <ac:spMkLst>
            <pc:docMk/>
            <pc:sldMk cId="1067873616" sldId="680"/>
            <ac:spMk id="6" creationId="{5B024128-91E7-442C-BA46-63E2C51B98D9}"/>
          </ac:spMkLst>
        </pc:spChg>
      </pc:sldChg>
      <pc:sldChg chg="addSp modSp mod ord modNotesTx">
        <pc:chgData name="Japan Sun Shubin" userId="90e3a638bb69b60f" providerId="LiveId" clId="{4D64282D-D78B-40FE-BE56-34AC57F52873}" dt="2022-03-07T07:37:21.415" v="1573"/>
        <pc:sldMkLst>
          <pc:docMk/>
          <pc:sldMk cId="3699622938" sldId="681"/>
        </pc:sldMkLst>
        <pc:spChg chg="mod">
          <ac:chgData name="Japan Sun Shubin" userId="90e3a638bb69b60f" providerId="LiveId" clId="{4D64282D-D78B-40FE-BE56-34AC57F52873}" dt="2022-03-07T07:37:21.415" v="1573"/>
          <ac:spMkLst>
            <pc:docMk/>
            <pc:sldMk cId="3699622938" sldId="681"/>
            <ac:spMk id="4" creationId="{E899E1AC-3151-4338-B6E9-812FB2A00070}"/>
          </ac:spMkLst>
        </pc:spChg>
        <pc:spChg chg="add mod">
          <ac:chgData name="Japan Sun Shubin" userId="90e3a638bb69b60f" providerId="LiveId" clId="{4D64282D-D78B-40FE-BE56-34AC57F52873}" dt="2022-03-07T07:35:12.956" v="1492"/>
          <ac:spMkLst>
            <pc:docMk/>
            <pc:sldMk cId="3699622938" sldId="681"/>
            <ac:spMk id="6" creationId="{70F57728-707D-4E22-8CBD-D9429975AAC7}"/>
          </ac:spMkLst>
        </pc:spChg>
      </pc:sldChg>
      <pc:sldChg chg="addSp modSp add del mod">
        <pc:chgData name="Japan Sun Shubin" userId="90e3a638bb69b60f" providerId="LiveId" clId="{4D64282D-D78B-40FE-BE56-34AC57F52873}" dt="2022-03-08T04:55:35.660" v="4415" actId="20577"/>
        <pc:sldMkLst>
          <pc:docMk/>
          <pc:sldMk cId="2549996661" sldId="682"/>
        </pc:sldMkLst>
        <pc:spChg chg="mod">
          <ac:chgData name="Japan Sun Shubin" userId="90e3a638bb69b60f" providerId="LiveId" clId="{4D64282D-D78B-40FE-BE56-34AC57F52873}" dt="2022-03-08T04:55:35.660" v="4415" actId="20577"/>
          <ac:spMkLst>
            <pc:docMk/>
            <pc:sldMk cId="2549996661" sldId="682"/>
            <ac:spMk id="4" creationId="{94AA7B25-2728-4E67-8C6E-79D1AD07BC89}"/>
          </ac:spMkLst>
        </pc:spChg>
        <pc:spChg chg="add mod">
          <ac:chgData name="Japan Sun Shubin" userId="90e3a638bb69b60f" providerId="LiveId" clId="{4D64282D-D78B-40FE-BE56-34AC57F52873}" dt="2022-03-07T07:55:37.232" v="1899"/>
          <ac:spMkLst>
            <pc:docMk/>
            <pc:sldMk cId="2549996661" sldId="682"/>
            <ac:spMk id="69" creationId="{AAF56D82-25CA-4031-8F0F-B917739F9B96}"/>
          </ac:spMkLst>
        </pc:spChg>
      </pc:sldChg>
      <pc:sldChg chg="modSp mod modNotesTx">
        <pc:chgData name="Japan Sun Shubin" userId="90e3a638bb69b60f" providerId="LiveId" clId="{4D64282D-D78B-40FE-BE56-34AC57F52873}" dt="2022-03-07T07:25:33.828" v="1268" actId="20577"/>
        <pc:sldMkLst>
          <pc:docMk/>
          <pc:sldMk cId="4189065916" sldId="683"/>
        </pc:sldMkLst>
        <pc:spChg chg="mod">
          <ac:chgData name="Japan Sun Shubin" userId="90e3a638bb69b60f" providerId="LiveId" clId="{4D64282D-D78B-40FE-BE56-34AC57F52873}" dt="2022-03-07T07:25:33.828" v="1268" actId="20577"/>
          <ac:spMkLst>
            <pc:docMk/>
            <pc:sldMk cId="4189065916" sldId="683"/>
            <ac:spMk id="2" creationId="{D0427AAC-69F6-431A-A49D-8B724A3E3D27}"/>
          </ac:spMkLst>
        </pc:spChg>
        <pc:spChg chg="mod">
          <ac:chgData name="Japan Sun Shubin" userId="90e3a638bb69b60f" providerId="LiveId" clId="{4D64282D-D78B-40FE-BE56-34AC57F52873}" dt="2022-03-07T07:21:32.733" v="829" actId="20577"/>
          <ac:spMkLst>
            <pc:docMk/>
            <pc:sldMk cId="4189065916" sldId="683"/>
            <ac:spMk id="3" creationId="{05251D72-1A77-423B-AD57-EBE94B8465EC}"/>
          </ac:spMkLst>
        </pc:spChg>
      </pc:sldChg>
      <pc:sldChg chg="addSp modSp add mod">
        <pc:chgData name="Japan Sun Shubin" userId="90e3a638bb69b60f" providerId="LiveId" clId="{4D64282D-D78B-40FE-BE56-34AC57F52873}" dt="2022-03-07T07:37:10.449" v="1572"/>
        <pc:sldMkLst>
          <pc:docMk/>
          <pc:sldMk cId="3967871314" sldId="684"/>
        </pc:sldMkLst>
        <pc:spChg chg="mod">
          <ac:chgData name="Japan Sun Shubin" userId="90e3a638bb69b60f" providerId="LiveId" clId="{4D64282D-D78B-40FE-BE56-34AC57F52873}" dt="2022-03-07T07:37:10.449" v="1572"/>
          <ac:spMkLst>
            <pc:docMk/>
            <pc:sldMk cId="3967871314" sldId="684"/>
            <ac:spMk id="4" creationId="{E899E1AC-3151-4338-B6E9-812FB2A00070}"/>
          </ac:spMkLst>
        </pc:spChg>
        <pc:spChg chg="add mod">
          <ac:chgData name="Japan Sun Shubin" userId="90e3a638bb69b60f" providerId="LiveId" clId="{4D64282D-D78B-40FE-BE56-34AC57F52873}" dt="2022-03-07T07:35:06.796" v="1491"/>
          <ac:spMkLst>
            <pc:docMk/>
            <pc:sldMk cId="3967871314" sldId="684"/>
            <ac:spMk id="6" creationId="{5F061FC5-B3EA-4498-85C7-7D33A8CAFFC7}"/>
          </ac:spMkLst>
        </pc:spChg>
      </pc:sldChg>
      <pc:sldChg chg="modSp new mod modNotesTx">
        <pc:chgData name="Japan Sun Shubin" userId="90e3a638bb69b60f" providerId="LiveId" clId="{4D64282D-D78B-40FE-BE56-34AC57F52873}" dt="2022-03-07T07:48:05.173" v="1777" actId="20577"/>
        <pc:sldMkLst>
          <pc:docMk/>
          <pc:sldMk cId="3377003513" sldId="685"/>
        </pc:sldMkLst>
        <pc:spChg chg="mod">
          <ac:chgData name="Japan Sun Shubin" userId="90e3a638bb69b60f" providerId="LiveId" clId="{4D64282D-D78B-40FE-BE56-34AC57F52873}" dt="2022-03-07T07:47:39.954" v="1743" actId="20577"/>
          <ac:spMkLst>
            <pc:docMk/>
            <pc:sldMk cId="3377003513" sldId="685"/>
            <ac:spMk id="2" creationId="{AF04E50E-7182-49B7-A5F1-0A5DE444F265}"/>
          </ac:spMkLst>
        </pc:spChg>
      </pc:sldChg>
      <pc:sldChg chg="addSp delSp modSp new mod ord modClrScheme chgLayout">
        <pc:chgData name="Japan Sun Shubin" userId="90e3a638bb69b60f" providerId="LiveId" clId="{4D64282D-D78B-40FE-BE56-34AC57F52873}" dt="2022-03-08T03:10:38.223" v="2808" actId="20577"/>
        <pc:sldMkLst>
          <pc:docMk/>
          <pc:sldMk cId="3488473650" sldId="686"/>
        </pc:sldMkLst>
        <pc:spChg chg="del mod ord">
          <ac:chgData name="Japan Sun Shubin" userId="90e3a638bb69b60f" providerId="LiveId" clId="{4D64282D-D78B-40FE-BE56-34AC57F52873}" dt="2022-03-07T10:20:41.070" v="2002" actId="700"/>
          <ac:spMkLst>
            <pc:docMk/>
            <pc:sldMk cId="3488473650" sldId="686"/>
            <ac:spMk id="2" creationId="{ECF6ED4B-2E85-483A-ACEE-F30674102DF4}"/>
          </ac:spMkLst>
        </pc:spChg>
        <pc:spChg chg="del mod ord">
          <ac:chgData name="Japan Sun Shubin" userId="90e3a638bb69b60f" providerId="LiveId" clId="{4D64282D-D78B-40FE-BE56-34AC57F52873}" dt="2022-03-07T10:20:41.070" v="2002" actId="700"/>
          <ac:spMkLst>
            <pc:docMk/>
            <pc:sldMk cId="3488473650" sldId="686"/>
            <ac:spMk id="3" creationId="{9783E3B9-C5CF-4390-BF40-0EF9843B383E}"/>
          </ac:spMkLst>
        </pc:spChg>
        <pc:spChg chg="mod ord">
          <ac:chgData name="Japan Sun Shubin" userId="90e3a638bb69b60f" providerId="LiveId" clId="{4D64282D-D78B-40FE-BE56-34AC57F52873}" dt="2022-03-07T10:20:41.070" v="2002" actId="700"/>
          <ac:spMkLst>
            <pc:docMk/>
            <pc:sldMk cId="3488473650" sldId="686"/>
            <ac:spMk id="4" creationId="{B46EBACB-EB78-4383-9931-8DB3B7B4ED86}"/>
          </ac:spMkLst>
        </pc:spChg>
        <pc:spChg chg="mod ord">
          <ac:chgData name="Japan Sun Shubin" userId="90e3a638bb69b60f" providerId="LiveId" clId="{4D64282D-D78B-40FE-BE56-34AC57F52873}" dt="2022-03-07T10:20:41.070" v="2002" actId="700"/>
          <ac:spMkLst>
            <pc:docMk/>
            <pc:sldMk cId="3488473650" sldId="686"/>
            <ac:spMk id="5" creationId="{39230449-89C0-4077-9622-D91E0BC8092F}"/>
          </ac:spMkLst>
        </pc:spChg>
        <pc:spChg chg="add mod ord">
          <ac:chgData name="Japan Sun Shubin" userId="90e3a638bb69b60f" providerId="LiveId" clId="{4D64282D-D78B-40FE-BE56-34AC57F52873}" dt="2022-03-08T03:10:38.223" v="2808" actId="20577"/>
          <ac:spMkLst>
            <pc:docMk/>
            <pc:sldMk cId="3488473650" sldId="686"/>
            <ac:spMk id="6" creationId="{C01C4420-8EAE-4D8C-AC4C-68907B7FE80F}"/>
          </ac:spMkLst>
        </pc:spChg>
        <pc:spChg chg="add mod ord">
          <ac:chgData name="Japan Sun Shubin" userId="90e3a638bb69b60f" providerId="LiveId" clId="{4D64282D-D78B-40FE-BE56-34AC57F52873}" dt="2022-03-07T10:20:41.070" v="2002" actId="700"/>
          <ac:spMkLst>
            <pc:docMk/>
            <pc:sldMk cId="3488473650" sldId="686"/>
            <ac:spMk id="7" creationId="{D870A61A-1C7E-428C-B5E7-A1D23910B71F}"/>
          </ac:spMkLst>
        </pc:spChg>
      </pc:sldChg>
      <pc:sldChg chg="modSp new mod ord">
        <pc:chgData name="Japan Sun Shubin" userId="90e3a638bb69b60f" providerId="LiveId" clId="{4D64282D-D78B-40FE-BE56-34AC57F52873}" dt="2022-03-08T03:06:05.691" v="2675" actId="20577"/>
        <pc:sldMkLst>
          <pc:docMk/>
          <pc:sldMk cId="134564339" sldId="687"/>
        </pc:sldMkLst>
        <pc:spChg chg="mod">
          <ac:chgData name="Japan Sun Shubin" userId="90e3a638bb69b60f" providerId="LiveId" clId="{4D64282D-D78B-40FE-BE56-34AC57F52873}" dt="2022-03-07T10:40:18.041" v="2121" actId="20577"/>
          <ac:spMkLst>
            <pc:docMk/>
            <pc:sldMk cId="134564339" sldId="687"/>
            <ac:spMk id="2" creationId="{B943D794-4F98-4339-9A9F-8C58F41257D1}"/>
          </ac:spMkLst>
        </pc:spChg>
        <pc:spChg chg="mod">
          <ac:chgData name="Japan Sun Shubin" userId="90e3a638bb69b60f" providerId="LiveId" clId="{4D64282D-D78B-40FE-BE56-34AC57F52873}" dt="2022-03-08T03:06:05.691" v="2675" actId="20577"/>
          <ac:spMkLst>
            <pc:docMk/>
            <pc:sldMk cId="134564339" sldId="687"/>
            <ac:spMk id="3" creationId="{82007757-01FF-4149-8379-269D21136825}"/>
          </ac:spMkLst>
        </pc:spChg>
      </pc:sldChg>
      <pc:sldChg chg="addSp delSp modSp new mod modClrScheme chgLayout">
        <pc:chgData name="Japan Sun Shubin" userId="90e3a638bb69b60f" providerId="LiveId" clId="{4D64282D-D78B-40FE-BE56-34AC57F52873}" dt="2022-03-07T10:25:00.124" v="2085" actId="20577"/>
        <pc:sldMkLst>
          <pc:docMk/>
          <pc:sldMk cId="918679683" sldId="688"/>
        </pc:sldMkLst>
        <pc:spChg chg="del mod ord">
          <ac:chgData name="Japan Sun Shubin" userId="90e3a638bb69b60f" providerId="LiveId" clId="{4D64282D-D78B-40FE-BE56-34AC57F52873}" dt="2022-03-07T10:23:12.597" v="2036" actId="700"/>
          <ac:spMkLst>
            <pc:docMk/>
            <pc:sldMk cId="918679683" sldId="688"/>
            <ac:spMk id="2" creationId="{AB227795-52D1-43F5-88DF-3B5A267F7630}"/>
          </ac:spMkLst>
        </pc:spChg>
        <pc:spChg chg="del mod ord">
          <ac:chgData name="Japan Sun Shubin" userId="90e3a638bb69b60f" providerId="LiveId" clId="{4D64282D-D78B-40FE-BE56-34AC57F52873}" dt="2022-03-07T10:23:12.597" v="2036" actId="700"/>
          <ac:spMkLst>
            <pc:docMk/>
            <pc:sldMk cId="918679683" sldId="688"/>
            <ac:spMk id="3" creationId="{BC3633D0-16FA-4434-8F5D-8D5CFCBA0BAA}"/>
          </ac:spMkLst>
        </pc:spChg>
        <pc:spChg chg="mod ord">
          <ac:chgData name="Japan Sun Shubin" userId="90e3a638bb69b60f" providerId="LiveId" clId="{4D64282D-D78B-40FE-BE56-34AC57F52873}" dt="2022-03-07T10:23:12.597" v="2036" actId="700"/>
          <ac:spMkLst>
            <pc:docMk/>
            <pc:sldMk cId="918679683" sldId="688"/>
            <ac:spMk id="4" creationId="{9D383561-570F-44FD-B043-183D50A6FB4E}"/>
          </ac:spMkLst>
        </pc:spChg>
        <pc:spChg chg="mod ord">
          <ac:chgData name="Japan Sun Shubin" userId="90e3a638bb69b60f" providerId="LiveId" clId="{4D64282D-D78B-40FE-BE56-34AC57F52873}" dt="2022-03-07T10:23:12.597" v="2036" actId="700"/>
          <ac:spMkLst>
            <pc:docMk/>
            <pc:sldMk cId="918679683" sldId="688"/>
            <ac:spMk id="5" creationId="{C1D198ED-7C4D-441C-BEB6-5850D427F9DA}"/>
          </ac:spMkLst>
        </pc:spChg>
        <pc:spChg chg="add mod ord">
          <ac:chgData name="Japan Sun Shubin" userId="90e3a638bb69b60f" providerId="LiveId" clId="{4D64282D-D78B-40FE-BE56-34AC57F52873}" dt="2022-03-07T10:25:00.124" v="2085" actId="20577"/>
          <ac:spMkLst>
            <pc:docMk/>
            <pc:sldMk cId="918679683" sldId="688"/>
            <ac:spMk id="6" creationId="{D642363E-9D1D-48FF-ACDF-3FDA1DFC6AAD}"/>
          </ac:spMkLst>
        </pc:spChg>
        <pc:spChg chg="add mod ord">
          <ac:chgData name="Japan Sun Shubin" userId="90e3a638bb69b60f" providerId="LiveId" clId="{4D64282D-D78B-40FE-BE56-34AC57F52873}" dt="2022-03-07T10:23:12.597" v="2036" actId="700"/>
          <ac:spMkLst>
            <pc:docMk/>
            <pc:sldMk cId="918679683" sldId="688"/>
            <ac:spMk id="7" creationId="{073C8CF3-BBB7-411A-87B8-139F7F915726}"/>
          </ac:spMkLst>
        </pc:spChg>
      </pc:sldChg>
      <pc:sldChg chg="new">
        <pc:chgData name="Japan Sun Shubin" userId="90e3a638bb69b60f" providerId="LiveId" clId="{4D64282D-D78B-40FE-BE56-34AC57F52873}" dt="2022-03-07T10:25:08.794" v="2086" actId="680"/>
        <pc:sldMkLst>
          <pc:docMk/>
          <pc:sldMk cId="1185437025" sldId="689"/>
        </pc:sldMkLst>
      </pc:sldChg>
      <pc:sldChg chg="addSp delSp modSp new mod chgLayout">
        <pc:chgData name="Japan Sun Shubin" userId="90e3a638bb69b60f" providerId="LiveId" clId="{4D64282D-D78B-40FE-BE56-34AC57F52873}" dt="2022-03-07T10:25:30.751" v="2114" actId="20577"/>
        <pc:sldMkLst>
          <pc:docMk/>
          <pc:sldMk cId="2333543896" sldId="690"/>
        </pc:sldMkLst>
        <pc:spChg chg="del">
          <ac:chgData name="Japan Sun Shubin" userId="90e3a638bb69b60f" providerId="LiveId" clId="{4D64282D-D78B-40FE-BE56-34AC57F52873}" dt="2022-03-07T10:25:15.812" v="2088" actId="700"/>
          <ac:spMkLst>
            <pc:docMk/>
            <pc:sldMk cId="2333543896" sldId="690"/>
            <ac:spMk id="2" creationId="{1044C92F-34CC-4E17-90F3-2E8F546131DF}"/>
          </ac:spMkLst>
        </pc:spChg>
        <pc:spChg chg="del">
          <ac:chgData name="Japan Sun Shubin" userId="90e3a638bb69b60f" providerId="LiveId" clId="{4D64282D-D78B-40FE-BE56-34AC57F52873}" dt="2022-03-07T10:25:15.812" v="2088" actId="700"/>
          <ac:spMkLst>
            <pc:docMk/>
            <pc:sldMk cId="2333543896" sldId="690"/>
            <ac:spMk id="3" creationId="{E8237B1A-FB0B-4BA0-80FF-2A95F962F189}"/>
          </ac:spMkLst>
        </pc:spChg>
        <pc:spChg chg="mod ord">
          <ac:chgData name="Japan Sun Shubin" userId="90e3a638bb69b60f" providerId="LiveId" clId="{4D64282D-D78B-40FE-BE56-34AC57F52873}" dt="2022-03-07T10:25:15.812" v="2088" actId="700"/>
          <ac:spMkLst>
            <pc:docMk/>
            <pc:sldMk cId="2333543896" sldId="690"/>
            <ac:spMk id="4" creationId="{7F0C5B34-8D3C-4C6D-95CD-126D42729BFF}"/>
          </ac:spMkLst>
        </pc:spChg>
        <pc:spChg chg="mod ord">
          <ac:chgData name="Japan Sun Shubin" userId="90e3a638bb69b60f" providerId="LiveId" clId="{4D64282D-D78B-40FE-BE56-34AC57F52873}" dt="2022-03-07T10:25:15.812" v="2088" actId="700"/>
          <ac:spMkLst>
            <pc:docMk/>
            <pc:sldMk cId="2333543896" sldId="690"/>
            <ac:spMk id="5" creationId="{EC502E7A-93DE-422C-82A6-5CF48C5B82A5}"/>
          </ac:spMkLst>
        </pc:spChg>
        <pc:spChg chg="add mod ord">
          <ac:chgData name="Japan Sun Shubin" userId="90e3a638bb69b60f" providerId="LiveId" clId="{4D64282D-D78B-40FE-BE56-34AC57F52873}" dt="2022-03-07T10:25:30.751" v="2114" actId="20577"/>
          <ac:spMkLst>
            <pc:docMk/>
            <pc:sldMk cId="2333543896" sldId="690"/>
            <ac:spMk id="6" creationId="{8A9D78EE-723C-40C7-8499-CC5EADB5E175}"/>
          </ac:spMkLst>
        </pc:spChg>
        <pc:spChg chg="add mod ord">
          <ac:chgData name="Japan Sun Shubin" userId="90e3a638bb69b60f" providerId="LiveId" clId="{4D64282D-D78B-40FE-BE56-34AC57F52873}" dt="2022-03-07T10:25:15.812" v="2088" actId="700"/>
          <ac:spMkLst>
            <pc:docMk/>
            <pc:sldMk cId="2333543896" sldId="690"/>
            <ac:spMk id="7" creationId="{580DB733-2981-44EC-B78E-6CCE37B23EFC}"/>
          </ac:spMkLst>
        </pc:spChg>
      </pc:sldChg>
      <pc:sldChg chg="modSp add mod ord">
        <pc:chgData name="Japan Sun Shubin" userId="90e3a638bb69b60f" providerId="LiveId" clId="{4D64282D-D78B-40FE-BE56-34AC57F52873}" dt="2022-03-07T10:41:35.953" v="2189"/>
        <pc:sldMkLst>
          <pc:docMk/>
          <pc:sldMk cId="1348711932" sldId="691"/>
        </pc:sldMkLst>
        <pc:spChg chg="mod">
          <ac:chgData name="Japan Sun Shubin" userId="90e3a638bb69b60f" providerId="LiveId" clId="{4D64282D-D78B-40FE-BE56-34AC57F52873}" dt="2022-03-07T10:41:33.539" v="2187" actId="20577"/>
          <ac:spMkLst>
            <pc:docMk/>
            <pc:sldMk cId="1348711932" sldId="691"/>
            <ac:spMk id="2" creationId="{B943D794-4F98-4339-9A9F-8C58F41257D1}"/>
          </ac:spMkLst>
        </pc:spChg>
      </pc:sldChg>
      <pc:sldChg chg="modSp add mod">
        <pc:chgData name="Japan Sun Shubin" userId="90e3a638bb69b60f" providerId="LiveId" clId="{4D64282D-D78B-40FE-BE56-34AC57F52873}" dt="2022-03-07T10:42:58.115" v="2279" actId="20577"/>
        <pc:sldMkLst>
          <pc:docMk/>
          <pc:sldMk cId="1522693077" sldId="692"/>
        </pc:sldMkLst>
        <pc:spChg chg="mod">
          <ac:chgData name="Japan Sun Shubin" userId="90e3a638bb69b60f" providerId="LiveId" clId="{4D64282D-D78B-40FE-BE56-34AC57F52873}" dt="2022-03-07T10:42:58.115" v="2279" actId="20577"/>
          <ac:spMkLst>
            <pc:docMk/>
            <pc:sldMk cId="1522693077" sldId="692"/>
            <ac:spMk id="2" creationId="{B943D794-4F98-4339-9A9F-8C58F41257D1}"/>
          </ac:spMkLst>
        </pc:spChg>
      </pc:sldChg>
      <pc:sldChg chg="modSp new mod">
        <pc:chgData name="Japan Sun Shubin" userId="90e3a638bb69b60f" providerId="LiveId" clId="{4D64282D-D78B-40FE-BE56-34AC57F52873}" dt="2022-03-07T10:42:13.824" v="2231" actId="20577"/>
        <pc:sldMkLst>
          <pc:docMk/>
          <pc:sldMk cId="3796264573" sldId="693"/>
        </pc:sldMkLst>
        <pc:spChg chg="mod">
          <ac:chgData name="Japan Sun Shubin" userId="90e3a638bb69b60f" providerId="LiveId" clId="{4D64282D-D78B-40FE-BE56-34AC57F52873}" dt="2022-03-07T10:42:13.824" v="2231" actId="20577"/>
          <ac:spMkLst>
            <pc:docMk/>
            <pc:sldMk cId="3796264573" sldId="693"/>
            <ac:spMk id="2" creationId="{060631EF-82A7-4074-83DB-267A3C640459}"/>
          </ac:spMkLst>
        </pc:spChg>
      </pc:sldChg>
      <pc:sldChg chg="add">
        <pc:chgData name="Japan Sun Shubin" userId="90e3a638bb69b60f" providerId="LiveId" clId="{4D64282D-D78B-40FE-BE56-34AC57F52873}" dt="2022-03-08T03:10:28.228" v="2791" actId="2890"/>
        <pc:sldMkLst>
          <pc:docMk/>
          <pc:sldMk cId="1535601165" sldId="694"/>
        </pc:sldMkLst>
      </pc:sldChg>
      <pc:sldChg chg="modSp new mod ord">
        <pc:chgData name="Japan Sun Shubin" userId="90e3a638bb69b60f" providerId="LiveId" clId="{4D64282D-D78B-40FE-BE56-34AC57F52873}" dt="2022-03-08T03:19:09.625" v="3065" actId="12"/>
        <pc:sldMkLst>
          <pc:docMk/>
          <pc:sldMk cId="3226884083" sldId="695"/>
        </pc:sldMkLst>
        <pc:spChg chg="mod">
          <ac:chgData name="Japan Sun Shubin" userId="90e3a638bb69b60f" providerId="LiveId" clId="{4D64282D-D78B-40FE-BE56-34AC57F52873}" dt="2022-03-08T03:11:56.143" v="2818" actId="20577"/>
          <ac:spMkLst>
            <pc:docMk/>
            <pc:sldMk cId="3226884083" sldId="695"/>
            <ac:spMk id="2" creationId="{EB50AFB4-7D79-421E-BDE5-D2953FF163F5}"/>
          </ac:spMkLst>
        </pc:spChg>
        <pc:spChg chg="mod">
          <ac:chgData name="Japan Sun Shubin" userId="90e3a638bb69b60f" providerId="LiveId" clId="{4D64282D-D78B-40FE-BE56-34AC57F52873}" dt="2022-03-08T03:19:09.625" v="3065" actId="12"/>
          <ac:spMkLst>
            <pc:docMk/>
            <pc:sldMk cId="3226884083" sldId="695"/>
            <ac:spMk id="3" creationId="{95EDF179-3410-4D49-A612-F50E7C05903D}"/>
          </ac:spMkLst>
        </pc:spChg>
      </pc:sldChg>
      <pc:sldChg chg="new ord">
        <pc:chgData name="Japan Sun Shubin" userId="90e3a638bb69b60f" providerId="LiveId" clId="{4D64282D-D78B-40FE-BE56-34AC57F52873}" dt="2022-03-08T03:18:18.862" v="3037"/>
        <pc:sldMkLst>
          <pc:docMk/>
          <pc:sldMk cId="2305248909" sldId="696"/>
        </pc:sldMkLst>
      </pc:sldChg>
      <pc:sldChg chg="delSp modSp add mod modClrScheme chgLayout">
        <pc:chgData name="Japan Sun Shubin" userId="90e3a638bb69b60f" providerId="LiveId" clId="{4D64282D-D78B-40FE-BE56-34AC57F52873}" dt="2022-03-08T03:35:04.244" v="3496" actId="20577"/>
        <pc:sldMkLst>
          <pc:docMk/>
          <pc:sldMk cId="1454131986" sldId="697"/>
        </pc:sldMkLst>
        <pc:spChg chg="mod ord">
          <ac:chgData name="Japan Sun Shubin" userId="90e3a638bb69b60f" providerId="LiveId" clId="{4D64282D-D78B-40FE-BE56-34AC57F52873}" dt="2022-03-08T03:22:29.756" v="3092" actId="700"/>
          <ac:spMkLst>
            <pc:docMk/>
            <pc:sldMk cId="1454131986" sldId="697"/>
            <ac:spMk id="3" creationId="{CB577406-3945-4A6D-AD2B-63367EA865CC}"/>
          </ac:spMkLst>
        </pc:spChg>
        <pc:spChg chg="mod ord">
          <ac:chgData name="Japan Sun Shubin" userId="90e3a638bb69b60f" providerId="LiveId" clId="{4D64282D-D78B-40FE-BE56-34AC57F52873}" dt="2022-03-08T03:22:29.756" v="3092" actId="700"/>
          <ac:spMkLst>
            <pc:docMk/>
            <pc:sldMk cId="1454131986" sldId="697"/>
            <ac:spMk id="4" creationId="{34C408F5-3D4A-4A8A-967F-DDFDCCE6312E}"/>
          </ac:spMkLst>
        </pc:spChg>
        <pc:spChg chg="del mod ord">
          <ac:chgData name="Japan Sun Shubin" userId="90e3a638bb69b60f" providerId="LiveId" clId="{4D64282D-D78B-40FE-BE56-34AC57F52873}" dt="2022-03-08T03:22:32.906" v="3093" actId="478"/>
          <ac:spMkLst>
            <pc:docMk/>
            <pc:sldMk cId="1454131986" sldId="697"/>
            <ac:spMk id="5" creationId="{9852764F-497E-4C41-8E88-169526872CB5}"/>
          </ac:spMkLst>
        </pc:spChg>
        <pc:spChg chg="mod ord">
          <ac:chgData name="Japan Sun Shubin" userId="90e3a638bb69b60f" providerId="LiveId" clId="{4D64282D-D78B-40FE-BE56-34AC57F52873}" dt="2022-03-08T03:22:29.756" v="3092" actId="700"/>
          <ac:spMkLst>
            <pc:docMk/>
            <pc:sldMk cId="1454131986" sldId="697"/>
            <ac:spMk id="7" creationId="{4F002176-8688-4BAA-B2A2-754AEDC4A80B}"/>
          </ac:spMkLst>
        </pc:spChg>
        <pc:graphicFrameChg chg="mod modGraphic">
          <ac:chgData name="Japan Sun Shubin" userId="90e3a638bb69b60f" providerId="LiveId" clId="{4D64282D-D78B-40FE-BE56-34AC57F52873}" dt="2022-03-08T03:35:04.244" v="3496" actId="20577"/>
          <ac:graphicFrameMkLst>
            <pc:docMk/>
            <pc:sldMk cId="1454131986" sldId="697"/>
            <ac:graphicFrameMk id="6" creationId="{7BF16F50-7394-4A82-AE26-CF6B14C0296C}"/>
          </ac:graphicFrameMkLst>
        </pc:graphicFrameChg>
      </pc:sldChg>
      <pc:sldChg chg="addSp delSp modSp new mod modClrScheme chgLayout">
        <pc:chgData name="Japan Sun Shubin" userId="90e3a638bb69b60f" providerId="LiveId" clId="{4D64282D-D78B-40FE-BE56-34AC57F52873}" dt="2022-03-08T03:23:57.012" v="3129" actId="20577"/>
        <pc:sldMkLst>
          <pc:docMk/>
          <pc:sldMk cId="3645748468" sldId="698"/>
        </pc:sldMkLst>
        <pc:spChg chg="del mod ord">
          <ac:chgData name="Japan Sun Shubin" userId="90e3a638bb69b60f" providerId="LiveId" clId="{4D64282D-D78B-40FE-BE56-34AC57F52873}" dt="2022-03-08T03:23:24.821" v="3098" actId="700"/>
          <ac:spMkLst>
            <pc:docMk/>
            <pc:sldMk cId="3645748468" sldId="698"/>
            <ac:spMk id="2" creationId="{AC9B4AD8-E9C7-410C-BEB1-3818DE2B3BEA}"/>
          </ac:spMkLst>
        </pc:spChg>
        <pc:spChg chg="del mod ord">
          <ac:chgData name="Japan Sun Shubin" userId="90e3a638bb69b60f" providerId="LiveId" clId="{4D64282D-D78B-40FE-BE56-34AC57F52873}" dt="2022-03-08T03:23:24.821" v="3098" actId="700"/>
          <ac:spMkLst>
            <pc:docMk/>
            <pc:sldMk cId="3645748468" sldId="698"/>
            <ac:spMk id="3" creationId="{AB1E9938-6E2A-4713-961E-5243726A4135}"/>
          </ac:spMkLst>
        </pc:spChg>
        <pc:spChg chg="mod ord">
          <ac:chgData name="Japan Sun Shubin" userId="90e3a638bb69b60f" providerId="LiveId" clId="{4D64282D-D78B-40FE-BE56-34AC57F52873}" dt="2022-03-08T03:23:24.821" v="3098" actId="700"/>
          <ac:spMkLst>
            <pc:docMk/>
            <pc:sldMk cId="3645748468" sldId="698"/>
            <ac:spMk id="4" creationId="{4BFF0869-C499-4916-88D1-0D4787EFA928}"/>
          </ac:spMkLst>
        </pc:spChg>
        <pc:spChg chg="mod ord">
          <ac:chgData name="Japan Sun Shubin" userId="90e3a638bb69b60f" providerId="LiveId" clId="{4D64282D-D78B-40FE-BE56-34AC57F52873}" dt="2022-03-08T03:23:24.821" v="3098" actId="700"/>
          <ac:spMkLst>
            <pc:docMk/>
            <pc:sldMk cId="3645748468" sldId="698"/>
            <ac:spMk id="5" creationId="{B8B62319-796B-4DBD-94A2-657E9D0C6C96}"/>
          </ac:spMkLst>
        </pc:spChg>
        <pc:spChg chg="add mod ord">
          <ac:chgData name="Japan Sun Shubin" userId="90e3a638bb69b60f" providerId="LiveId" clId="{4D64282D-D78B-40FE-BE56-34AC57F52873}" dt="2022-03-08T03:23:47.276" v="3112" actId="20577"/>
          <ac:spMkLst>
            <pc:docMk/>
            <pc:sldMk cId="3645748468" sldId="698"/>
            <ac:spMk id="6" creationId="{99A465E0-1AF6-4869-A448-317CEDDCCF97}"/>
          </ac:spMkLst>
        </pc:spChg>
        <pc:spChg chg="add mod ord">
          <ac:chgData name="Japan Sun Shubin" userId="90e3a638bb69b60f" providerId="LiveId" clId="{4D64282D-D78B-40FE-BE56-34AC57F52873}" dt="2022-03-08T03:23:57.012" v="3129" actId="20577"/>
          <ac:spMkLst>
            <pc:docMk/>
            <pc:sldMk cId="3645748468" sldId="698"/>
            <ac:spMk id="7" creationId="{BF87ED7C-CAB0-49A8-840E-B5EE8CBCC039}"/>
          </ac:spMkLst>
        </pc:spChg>
      </pc:sldChg>
      <pc:sldChg chg="addSp delSp modSp new mod ord chgLayout">
        <pc:chgData name="Japan Sun Shubin" userId="90e3a638bb69b60f" providerId="LiveId" clId="{4D64282D-D78B-40FE-BE56-34AC57F52873}" dt="2022-03-08T03:26:21.841" v="3269" actId="20577"/>
        <pc:sldMkLst>
          <pc:docMk/>
          <pc:sldMk cId="1126193525" sldId="699"/>
        </pc:sldMkLst>
        <pc:spChg chg="del">
          <ac:chgData name="Japan Sun Shubin" userId="90e3a638bb69b60f" providerId="LiveId" clId="{4D64282D-D78B-40FE-BE56-34AC57F52873}" dt="2022-03-08T03:25:58.640" v="3215" actId="700"/>
          <ac:spMkLst>
            <pc:docMk/>
            <pc:sldMk cId="1126193525" sldId="699"/>
            <ac:spMk id="2" creationId="{40D7BB72-3550-4EA3-9DFF-5CCD37EE0FA2}"/>
          </ac:spMkLst>
        </pc:spChg>
        <pc:spChg chg="del">
          <ac:chgData name="Japan Sun Shubin" userId="90e3a638bb69b60f" providerId="LiveId" clId="{4D64282D-D78B-40FE-BE56-34AC57F52873}" dt="2022-03-08T03:25:58.640" v="3215" actId="700"/>
          <ac:spMkLst>
            <pc:docMk/>
            <pc:sldMk cId="1126193525" sldId="699"/>
            <ac:spMk id="3" creationId="{6A57786F-B44D-489D-83B5-A8F269FCD518}"/>
          </ac:spMkLst>
        </pc:spChg>
        <pc:spChg chg="mod ord">
          <ac:chgData name="Japan Sun Shubin" userId="90e3a638bb69b60f" providerId="LiveId" clId="{4D64282D-D78B-40FE-BE56-34AC57F52873}" dt="2022-03-08T03:25:58.640" v="3215" actId="700"/>
          <ac:spMkLst>
            <pc:docMk/>
            <pc:sldMk cId="1126193525" sldId="699"/>
            <ac:spMk id="4" creationId="{03D59C54-8D5B-4B52-9BCC-EA4F48BEF049}"/>
          </ac:spMkLst>
        </pc:spChg>
        <pc:spChg chg="mod ord">
          <ac:chgData name="Japan Sun Shubin" userId="90e3a638bb69b60f" providerId="LiveId" clId="{4D64282D-D78B-40FE-BE56-34AC57F52873}" dt="2022-03-08T03:25:58.640" v="3215" actId="700"/>
          <ac:spMkLst>
            <pc:docMk/>
            <pc:sldMk cId="1126193525" sldId="699"/>
            <ac:spMk id="5" creationId="{6E6E0029-FE78-4A6D-8523-C7E7C0556E27}"/>
          </ac:spMkLst>
        </pc:spChg>
        <pc:spChg chg="add mod ord">
          <ac:chgData name="Japan Sun Shubin" userId="90e3a638bb69b60f" providerId="LiveId" clId="{4D64282D-D78B-40FE-BE56-34AC57F52873}" dt="2022-03-08T03:26:21.841" v="3269" actId="20577"/>
          <ac:spMkLst>
            <pc:docMk/>
            <pc:sldMk cId="1126193525" sldId="699"/>
            <ac:spMk id="6" creationId="{D06D3DC3-82E6-4FA9-A671-4B3EA92CBA44}"/>
          </ac:spMkLst>
        </pc:spChg>
        <pc:spChg chg="add mod ord">
          <ac:chgData name="Japan Sun Shubin" userId="90e3a638bb69b60f" providerId="LiveId" clId="{4D64282D-D78B-40FE-BE56-34AC57F52873}" dt="2022-03-08T03:25:58.640" v="3215" actId="700"/>
          <ac:spMkLst>
            <pc:docMk/>
            <pc:sldMk cId="1126193525" sldId="699"/>
            <ac:spMk id="7" creationId="{5AE95786-A8B1-4D07-A72F-0D608567C596}"/>
          </ac:spMkLst>
        </pc:spChg>
      </pc:sldChg>
      <pc:sldChg chg="new ord">
        <pc:chgData name="Japan Sun Shubin" userId="90e3a638bb69b60f" providerId="LiveId" clId="{4D64282D-D78B-40FE-BE56-34AC57F52873}" dt="2022-03-08T03:26:29.663" v="3272"/>
        <pc:sldMkLst>
          <pc:docMk/>
          <pc:sldMk cId="974754786" sldId="700"/>
        </pc:sldMkLst>
      </pc:sldChg>
      <pc:sldChg chg="modSp new mod">
        <pc:chgData name="Japan Sun Shubin" userId="90e3a638bb69b60f" providerId="LiveId" clId="{4D64282D-D78B-40FE-BE56-34AC57F52873}" dt="2022-03-08T03:42:54.743" v="3571" actId="20577"/>
        <pc:sldMkLst>
          <pc:docMk/>
          <pc:sldMk cId="501848690" sldId="701"/>
        </pc:sldMkLst>
        <pc:spChg chg="mod">
          <ac:chgData name="Japan Sun Shubin" userId="90e3a638bb69b60f" providerId="LiveId" clId="{4D64282D-D78B-40FE-BE56-34AC57F52873}" dt="2022-03-08T03:42:54.743" v="3571" actId="20577"/>
          <ac:spMkLst>
            <pc:docMk/>
            <pc:sldMk cId="501848690" sldId="701"/>
            <ac:spMk id="2" creationId="{65B0DF29-E67F-4D8A-8A2E-2D3A1BA1A846}"/>
          </ac:spMkLst>
        </pc:spChg>
      </pc:sldChg>
      <pc:sldChg chg="modSp new mod modClrScheme chgLayout">
        <pc:chgData name="Japan Sun Shubin" userId="90e3a638bb69b60f" providerId="LiveId" clId="{4D64282D-D78B-40FE-BE56-34AC57F52873}" dt="2022-03-08T03:51:23.009" v="3838" actId="108"/>
        <pc:sldMkLst>
          <pc:docMk/>
          <pc:sldMk cId="917555284" sldId="702"/>
        </pc:sldMkLst>
        <pc:spChg chg="mod ord">
          <ac:chgData name="Japan Sun Shubin" userId="90e3a638bb69b60f" providerId="LiveId" clId="{4D64282D-D78B-40FE-BE56-34AC57F52873}" dt="2022-03-08T03:47:21.362" v="3654" actId="700"/>
          <ac:spMkLst>
            <pc:docMk/>
            <pc:sldMk cId="917555284" sldId="702"/>
            <ac:spMk id="2" creationId="{AB569359-74C3-4F5C-84FF-A0C14AA7AFCC}"/>
          </ac:spMkLst>
        </pc:spChg>
        <pc:spChg chg="mod ord">
          <ac:chgData name="Japan Sun Shubin" userId="90e3a638bb69b60f" providerId="LiveId" clId="{4D64282D-D78B-40FE-BE56-34AC57F52873}" dt="2022-03-08T03:51:23.009" v="3838" actId="108"/>
          <ac:spMkLst>
            <pc:docMk/>
            <pc:sldMk cId="917555284" sldId="702"/>
            <ac:spMk id="3" creationId="{61738AEF-9F4D-407E-AC97-F13BEC6DCEAF}"/>
          </ac:spMkLst>
        </pc:spChg>
        <pc:spChg chg="mod ord">
          <ac:chgData name="Japan Sun Shubin" userId="90e3a638bb69b60f" providerId="LiveId" clId="{4D64282D-D78B-40FE-BE56-34AC57F52873}" dt="2022-03-08T03:47:21.362" v="3654" actId="700"/>
          <ac:spMkLst>
            <pc:docMk/>
            <pc:sldMk cId="917555284" sldId="702"/>
            <ac:spMk id="4" creationId="{0F3EDCA3-0DBB-440E-9BCC-648594EFD673}"/>
          </ac:spMkLst>
        </pc:spChg>
        <pc:spChg chg="mod ord">
          <ac:chgData name="Japan Sun Shubin" userId="90e3a638bb69b60f" providerId="LiveId" clId="{4D64282D-D78B-40FE-BE56-34AC57F52873}" dt="2022-03-08T03:47:21.362" v="3654" actId="700"/>
          <ac:spMkLst>
            <pc:docMk/>
            <pc:sldMk cId="917555284" sldId="702"/>
            <ac:spMk id="5" creationId="{98ACD6B3-A373-4B13-8E3E-C63661741663}"/>
          </ac:spMkLst>
        </pc:spChg>
      </pc:sldChg>
      <pc:sldChg chg="modSp new mod">
        <pc:chgData name="Japan Sun Shubin" userId="90e3a638bb69b60f" providerId="LiveId" clId="{4D64282D-D78B-40FE-BE56-34AC57F52873}" dt="2022-03-08T03:45:44.716" v="3648" actId="20577"/>
        <pc:sldMkLst>
          <pc:docMk/>
          <pc:sldMk cId="1720557047" sldId="703"/>
        </pc:sldMkLst>
        <pc:spChg chg="mod">
          <ac:chgData name="Japan Sun Shubin" userId="90e3a638bb69b60f" providerId="LiveId" clId="{4D64282D-D78B-40FE-BE56-34AC57F52873}" dt="2022-03-08T03:45:44.716" v="3648" actId="20577"/>
          <ac:spMkLst>
            <pc:docMk/>
            <pc:sldMk cId="1720557047" sldId="703"/>
            <ac:spMk id="2" creationId="{6272A8CF-0127-4BB9-8A46-D171AC4EA272}"/>
          </ac:spMkLst>
        </pc:spChg>
      </pc:sldChg>
      <pc:sldChg chg="modSp add mod">
        <pc:chgData name="Japan Sun Shubin" userId="90e3a638bb69b60f" providerId="LiveId" clId="{4D64282D-D78B-40FE-BE56-34AC57F52873}" dt="2022-03-08T04:02:35.338" v="3940" actId="20577"/>
        <pc:sldMkLst>
          <pc:docMk/>
          <pc:sldMk cId="2931537925" sldId="704"/>
        </pc:sldMkLst>
        <pc:spChg chg="mod">
          <ac:chgData name="Japan Sun Shubin" userId="90e3a638bb69b60f" providerId="LiveId" clId="{4D64282D-D78B-40FE-BE56-34AC57F52873}" dt="2022-03-08T04:02:35.338" v="3940" actId="20577"/>
          <ac:spMkLst>
            <pc:docMk/>
            <pc:sldMk cId="2931537925" sldId="704"/>
            <ac:spMk id="4" creationId="{E1749D45-3E86-416F-9B61-5FE55E3C30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2022/3/22</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2022/3/22</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a:t>
            </a:fld>
            <a:endParaRPr lang="zh-CN" altLang="en-US"/>
          </a:p>
        </p:txBody>
      </p:sp>
    </p:spTree>
    <p:extLst>
      <p:ext uri="{BB962C8B-B14F-4D97-AF65-F5344CB8AC3E}">
        <p14:creationId xmlns:p14="http://schemas.microsoft.com/office/powerpoint/2010/main" val="416891001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136</a:t>
            </a:fld>
            <a:endParaRPr lang="zh-CN" altLang="en-US"/>
          </a:p>
        </p:txBody>
      </p:sp>
    </p:spTree>
    <p:extLst>
      <p:ext uri="{BB962C8B-B14F-4D97-AF65-F5344CB8AC3E}">
        <p14:creationId xmlns:p14="http://schemas.microsoft.com/office/powerpoint/2010/main" val="390808150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137</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138</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139</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140</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149</a:t>
            </a:fld>
            <a:endParaRPr lang="zh-CN" altLang="en-US"/>
          </a:p>
        </p:txBody>
      </p:sp>
    </p:spTree>
    <p:extLst>
      <p:ext uri="{BB962C8B-B14F-4D97-AF65-F5344CB8AC3E}">
        <p14:creationId xmlns:p14="http://schemas.microsoft.com/office/powerpoint/2010/main" val="94475833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150</a:t>
            </a:fld>
            <a:endParaRPr lang="zh-CN" altLang="en-US"/>
          </a:p>
        </p:txBody>
      </p:sp>
    </p:spTree>
    <p:extLst>
      <p:ext uri="{BB962C8B-B14F-4D97-AF65-F5344CB8AC3E}">
        <p14:creationId xmlns:p14="http://schemas.microsoft.com/office/powerpoint/2010/main" val="301483679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156</a:t>
            </a:fld>
            <a:endParaRPr lang="zh-CN" altLang="en-US"/>
          </a:p>
        </p:txBody>
      </p:sp>
    </p:spTree>
    <p:extLst>
      <p:ext uri="{BB962C8B-B14F-4D97-AF65-F5344CB8AC3E}">
        <p14:creationId xmlns:p14="http://schemas.microsoft.com/office/powerpoint/2010/main" val="2999594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a:t>
            </a:fld>
            <a:endParaRPr lang="zh-CN" altLang="en-US"/>
          </a:p>
        </p:txBody>
      </p:sp>
    </p:spTree>
    <p:extLst>
      <p:ext uri="{BB962C8B-B14F-4D97-AF65-F5344CB8AC3E}">
        <p14:creationId xmlns:p14="http://schemas.microsoft.com/office/powerpoint/2010/main" val="4010112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a:t>
            </a:fld>
            <a:endParaRPr lang="zh-CN" altLang="en-US"/>
          </a:p>
        </p:txBody>
      </p:sp>
    </p:spTree>
    <p:extLst>
      <p:ext uri="{BB962C8B-B14F-4D97-AF65-F5344CB8AC3E}">
        <p14:creationId xmlns:p14="http://schemas.microsoft.com/office/powerpoint/2010/main" val="1713496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3163448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a:t>
            </a:fld>
            <a:endParaRPr lang="zh-CN" altLang="en-US"/>
          </a:p>
        </p:txBody>
      </p:sp>
    </p:spTree>
    <p:extLst>
      <p:ext uri="{BB962C8B-B14F-4D97-AF65-F5344CB8AC3E}">
        <p14:creationId xmlns:p14="http://schemas.microsoft.com/office/powerpoint/2010/main" val="1285759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2022/3/8</a:t>
            </a:r>
            <a:r>
              <a:rPr kumimoji="1" lang="ja-JP" altLang="en-US" dirty="0"/>
              <a:t>　</a:t>
            </a:r>
            <a:r>
              <a:rPr kumimoji="1" lang="en-US" altLang="ja-JP" dirty="0"/>
              <a:t>add</a:t>
            </a:r>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4190431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32</a:t>
            </a:fld>
            <a:endParaRPr lang="zh-CN" altLang="en-US"/>
          </a:p>
        </p:txBody>
      </p:sp>
    </p:spTree>
    <p:extLst>
      <p:ext uri="{BB962C8B-B14F-4D97-AF65-F5344CB8AC3E}">
        <p14:creationId xmlns:p14="http://schemas.microsoft.com/office/powerpoint/2010/main" val="4237935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35</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デジタル社会の形成に関する内閣の事務を内閣官房と共に助け、その行政事務の迅速かつ重点的な遂行を図ることを目的として内閣に設置される</a:t>
            </a:r>
            <a:r>
              <a:rPr kumimoji="1" lang="en-US" altLang="ja-JP" dirty="0"/>
              <a:t>[19]</a:t>
            </a:r>
            <a:r>
              <a:rPr kumimoji="1" lang="ja-JP" altLang="en-US" dirty="0"/>
              <a:t>。復興庁と同様に国家行政組織法の適用が除外されており、必要な事項はデジタル庁設置法に規定されている。</a:t>
            </a:r>
          </a:p>
          <a:p>
            <a:endParaRPr kumimoji="1" lang="ja-JP" altLang="en-US" dirty="0"/>
          </a:p>
          <a:p>
            <a:r>
              <a:rPr kumimoji="1" lang="ja-JP" altLang="en-US" dirty="0"/>
              <a:t>国・地方行政の</a:t>
            </a:r>
            <a:r>
              <a:rPr kumimoji="1" lang="en-US" altLang="ja-JP" dirty="0"/>
              <a:t>IT</a:t>
            </a:r>
            <a:r>
              <a:rPr kumimoji="1" lang="ja-JP" altLang="en-US" dirty="0"/>
              <a:t>化や</a:t>
            </a:r>
            <a:r>
              <a:rPr kumimoji="1" lang="en-US" altLang="ja-JP" dirty="0"/>
              <a:t>DX</a:t>
            </a:r>
            <a:r>
              <a:rPr kumimoji="1" lang="ja-JP" altLang="en-US" dirty="0"/>
              <a:t>（デジタルトランスフォーメーション）の推進を目的として</a:t>
            </a:r>
            <a:r>
              <a:rPr kumimoji="1" lang="en-US" altLang="ja-JP" dirty="0"/>
              <a:t>IT</a:t>
            </a:r>
            <a:r>
              <a:rPr kumimoji="1" lang="ja-JP" altLang="en-US" dirty="0"/>
              <a:t>分野を担当する。また、発足時における職員約</a:t>
            </a:r>
            <a:r>
              <a:rPr kumimoji="1" lang="en-US" altLang="ja-JP" dirty="0"/>
              <a:t>600</a:t>
            </a:r>
            <a:r>
              <a:rPr kumimoji="1" lang="ja-JP" altLang="en-US" dirty="0"/>
              <a:t>人のうち約</a:t>
            </a:r>
            <a:r>
              <a:rPr kumimoji="1" lang="en-US" altLang="ja-JP" dirty="0"/>
              <a:t>200</a:t>
            </a:r>
            <a:r>
              <a:rPr kumimoji="1" lang="ja-JP" altLang="en-US" dirty="0"/>
              <a:t>人は、</a:t>
            </a:r>
            <a:r>
              <a:rPr kumimoji="1" lang="en-US" altLang="ja-JP" dirty="0"/>
              <a:t>IT</a:t>
            </a:r>
            <a:r>
              <a:rPr kumimoji="1" lang="ja-JP" altLang="en-US" dirty="0"/>
              <a:t>企業など民間から起用している。</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333333"/>
                </a:solidFill>
                <a:effectLst/>
                <a:latin typeface="Noto Sans" panose="020B0502040204020203" pitchFamily="34" charset="0"/>
              </a:rPr>
              <a:t>Chief Architect</a:t>
            </a:r>
            <a:r>
              <a:rPr lang="ja-JP" altLang="en-US" b="0" i="0" u="none" strike="noStrike" dirty="0">
                <a:solidFill>
                  <a:srgbClr val="333333"/>
                </a:solidFill>
                <a:effectLst/>
                <a:latin typeface="Noto Sans" panose="020B0502040204020203" pitchFamily="34" charset="0"/>
              </a:rPr>
              <a:t>　　　</a:t>
            </a:r>
            <a:r>
              <a:rPr kumimoji="1" lang="ja-JP" altLang="en-US" dirty="0"/>
              <a:t>江崎浩　　えさき ひろし　　　＊＊大規模システム実務経験は　いくら？？</a:t>
            </a:r>
            <a:endParaRPr kumimoji="1" lang="en-US" altLang="ja-JP" dirty="0"/>
          </a:p>
          <a:p>
            <a:r>
              <a:rPr kumimoji="1" lang="ja-JP" altLang="en-US" dirty="0"/>
              <a:t>本籍は筑後市大字長崎。</a:t>
            </a:r>
            <a:r>
              <a:rPr kumimoji="1" lang="en-US" altLang="ja-JP" dirty="0"/>
              <a:t>1975</a:t>
            </a:r>
            <a:r>
              <a:rPr kumimoji="1" lang="ja-JP" altLang="en-US" dirty="0"/>
              <a:t>年筑後市立二川小学校卒業。</a:t>
            </a:r>
            <a:r>
              <a:rPr kumimoji="1" lang="en-US" altLang="ja-JP" dirty="0"/>
              <a:t>1978</a:t>
            </a:r>
            <a:r>
              <a:rPr kumimoji="1" lang="ja-JP" altLang="en-US" dirty="0"/>
              <a:t>年筑後市立筑後中学校卒業。</a:t>
            </a:r>
            <a:r>
              <a:rPr kumimoji="1" lang="en-US" altLang="ja-JP" dirty="0"/>
              <a:t>1981</a:t>
            </a:r>
            <a:r>
              <a:rPr kumimoji="1" lang="ja-JP" altLang="en-US" dirty="0"/>
              <a:t>年福岡県立八女高等学校卒業。</a:t>
            </a:r>
            <a:r>
              <a:rPr kumimoji="1" lang="en-US" altLang="ja-JP" dirty="0"/>
              <a:t>1985</a:t>
            </a:r>
            <a:r>
              <a:rPr kumimoji="1" lang="ja-JP" altLang="en-US" dirty="0"/>
              <a:t>年九州大学工学部電子工学科卒業。</a:t>
            </a:r>
            <a:r>
              <a:rPr kumimoji="1" lang="en-US" altLang="ja-JP" dirty="0"/>
              <a:t>1987</a:t>
            </a:r>
            <a:r>
              <a:rPr kumimoji="1" lang="ja-JP" altLang="en-US" dirty="0"/>
              <a:t>年九州大学大学院工学研究科電子工学専攻修士課程修了、東芝入社、総合研究所通信機器研究所入所。</a:t>
            </a:r>
            <a:r>
              <a:rPr kumimoji="1" lang="en-US" altLang="ja-JP" dirty="0"/>
              <a:t>1990</a:t>
            </a:r>
            <a:r>
              <a:rPr kumimoji="1" lang="ja-JP" altLang="en-US" dirty="0"/>
              <a:t>年ベルコア客員研究員。</a:t>
            </a:r>
            <a:r>
              <a:rPr kumimoji="1" lang="en-US" altLang="ja-JP" dirty="0"/>
              <a:t>1994</a:t>
            </a:r>
            <a:r>
              <a:rPr kumimoji="1" lang="ja-JP" altLang="en-US" dirty="0"/>
              <a:t>年コロンビア大学電気通信研究所客員研究員。</a:t>
            </a:r>
            <a:r>
              <a:rPr kumimoji="1" lang="en-US" altLang="ja-JP" dirty="0"/>
              <a:t>1997</a:t>
            </a:r>
            <a:r>
              <a:rPr kumimoji="1" lang="ja-JP" altLang="en-US" dirty="0"/>
              <a:t>年東芝コンピュータネットワークプロダクト事業部に異動。</a:t>
            </a:r>
            <a:r>
              <a:rPr kumimoji="1" lang="en-US" altLang="ja-JP" dirty="0"/>
              <a:t>1998</a:t>
            </a:r>
            <a:r>
              <a:rPr kumimoji="1" lang="ja-JP" altLang="en-US" dirty="0"/>
              <a:t>年東京大学大型計算機センター研究開発部助教授、</a:t>
            </a:r>
            <a:r>
              <a:rPr kumimoji="1" lang="en-US" altLang="ja-JP" dirty="0"/>
              <a:t>WIDE</a:t>
            </a:r>
            <a:r>
              <a:rPr kumimoji="1" lang="ja-JP" altLang="en-US" dirty="0"/>
              <a:t>プロジェクト運営協議会委員、博士（工学）。</a:t>
            </a:r>
            <a:r>
              <a:rPr kumimoji="1" lang="en-US" altLang="ja-JP" dirty="0"/>
              <a:t>1999</a:t>
            </a:r>
            <a:r>
              <a:rPr kumimoji="1" lang="ja-JP" altLang="en-US" dirty="0"/>
              <a:t>年東京大学情報基盤センタ研究開発部助教授。</a:t>
            </a:r>
            <a:r>
              <a:rPr kumimoji="1" lang="en-US" altLang="ja-JP" dirty="0"/>
              <a:t>1999</a:t>
            </a:r>
            <a:r>
              <a:rPr kumimoji="1" lang="ja-JP" altLang="en-US" dirty="0"/>
              <a:t>年ワイドリサーチ取締役、アヴァブネットジャパン取締役。</a:t>
            </a:r>
            <a:r>
              <a:rPr kumimoji="1" lang="en-US" altLang="ja-JP" dirty="0"/>
              <a:t>2001</a:t>
            </a:r>
            <a:r>
              <a:rPr kumimoji="1" lang="ja-JP" altLang="en-US" dirty="0"/>
              <a:t>年東京大学大学院情報理工学系研究科電子情報学専攻助教授。</a:t>
            </a:r>
            <a:r>
              <a:rPr kumimoji="1" lang="en-US" altLang="ja-JP" dirty="0"/>
              <a:t>2004</a:t>
            </a:r>
            <a:r>
              <a:rPr kumimoji="1" lang="ja-JP" altLang="en-US" dirty="0"/>
              <a:t>年</a:t>
            </a:r>
            <a:r>
              <a:rPr kumimoji="1" lang="en-US" altLang="ja-JP" dirty="0"/>
              <a:t>IRI</a:t>
            </a:r>
            <a:r>
              <a:rPr kumimoji="1" lang="ja-JP" altLang="en-US" dirty="0"/>
              <a:t>ユビテック取締役。</a:t>
            </a:r>
            <a:r>
              <a:rPr kumimoji="1" lang="en-US" altLang="ja-JP" dirty="0"/>
              <a:t>2005</a:t>
            </a:r>
            <a:r>
              <a:rPr kumimoji="1" lang="ja-JP" altLang="en-US" dirty="0"/>
              <a:t>年東京大学大学院情報理工学系研究科電子情報学専攻教授。</a:t>
            </a:r>
            <a:r>
              <a:rPr kumimoji="1" lang="en-US" altLang="ja-JP" dirty="0"/>
              <a:t>2021</a:t>
            </a:r>
            <a:r>
              <a:rPr kumimoji="1" lang="ja-JP" altLang="en-US" dirty="0"/>
              <a:t>年デジタル庁</a:t>
            </a:r>
            <a:r>
              <a:rPr kumimoji="1" lang="en-US" altLang="ja-JP" dirty="0"/>
              <a:t>Chief Architect</a:t>
            </a:r>
            <a:r>
              <a:rPr kumimoji="1" lang="ja-JP" altLang="en-US" dirty="0"/>
              <a:t>。</a:t>
            </a:r>
            <a:r>
              <a:rPr kumimoji="1" lang="en-US" altLang="ja-JP" dirty="0"/>
              <a:t>WIDE</a:t>
            </a:r>
            <a:r>
              <a:rPr kumimoji="1" lang="ja-JP" altLang="en-US" dirty="0"/>
              <a:t>プロジェクト代表、日本ネットワークインフォメーションセンター副理事長。</a:t>
            </a:r>
            <a:endParaRPr kumimoji="1" lang="en-US" altLang="ja-JP" dirty="0"/>
          </a:p>
          <a:p>
            <a:endParaRPr kumimoji="1" lang="en-US" altLang="ja-JP" dirty="0"/>
          </a:p>
          <a:p>
            <a:endParaRPr kumimoji="1" lang="en-US" altLang="ja-JP" dirty="0"/>
          </a:p>
          <a:p>
            <a:r>
              <a:rPr kumimoji="1" lang="en-US" altLang="ja-JP" dirty="0"/>
              <a:t>Chief Design Officer</a:t>
            </a:r>
            <a:r>
              <a:rPr kumimoji="1" lang="ja-JP" altLang="en-US" dirty="0"/>
              <a:t>　浅沼 尚　　あさぬま たかし　　　</a:t>
            </a:r>
            <a:endParaRPr kumimoji="1" lang="en-US" altLang="ja-JP" dirty="0"/>
          </a:p>
          <a:p>
            <a:endParaRPr kumimoji="1" lang="en-US" altLang="ja-JP" dirty="0"/>
          </a:p>
          <a:p>
            <a:r>
              <a:rPr kumimoji="1" lang="en-US" altLang="ja-JP" dirty="0"/>
              <a:t>1976</a:t>
            </a:r>
            <a:r>
              <a:rPr kumimoji="1" lang="ja-JP" altLang="en-US" dirty="0"/>
              <a:t>年生まれ　東京都出身。慶應義塾大学理工学部機械工学科卒業、同大学大学院総合デザイン工学専攻 修士課程修了。</a:t>
            </a:r>
            <a:r>
              <a:rPr kumimoji="1" lang="en-US" altLang="ja-JP" dirty="0"/>
              <a:t>2001</a:t>
            </a:r>
            <a:r>
              <a:rPr kumimoji="1" lang="ja-JP" altLang="en-US" dirty="0"/>
              <a:t>年に株式会社東芝に入社。映像機器や生活家電部門においてインダストリアルデザイナーとして経験を積み、</a:t>
            </a:r>
            <a:r>
              <a:rPr kumimoji="1" lang="en-US" altLang="ja-JP" dirty="0"/>
              <a:t>2013</a:t>
            </a:r>
            <a:r>
              <a:rPr kumimoji="1" lang="ja-JP" altLang="en-US" dirty="0"/>
              <a:t>年にデザインディレクターとして北米の東芝グループ会社に赴任。その後、デザイン部門の戦略立案やコーポレートブランディング業務に従事。</a:t>
            </a:r>
            <a:r>
              <a:rPr kumimoji="1" lang="en-US" altLang="ja-JP" dirty="0"/>
              <a:t>2017</a:t>
            </a:r>
            <a:r>
              <a:rPr kumimoji="1" lang="ja-JP" altLang="en-US" dirty="0"/>
              <a:t>年に世界</a:t>
            </a:r>
            <a:r>
              <a:rPr kumimoji="1" lang="en-US" altLang="ja-JP" dirty="0"/>
              <a:t>10</a:t>
            </a:r>
            <a:r>
              <a:rPr kumimoji="1" lang="ja-JP" altLang="en-US" dirty="0"/>
              <a:t>拠点で</a:t>
            </a:r>
            <a:r>
              <a:rPr kumimoji="1" lang="en-US" altLang="ja-JP" dirty="0"/>
              <a:t>IT</a:t>
            </a:r>
            <a:r>
              <a:rPr kumimoji="1" lang="ja-JP" altLang="en-US" dirty="0"/>
              <a:t>サービスを展開する</a:t>
            </a:r>
            <a:r>
              <a:rPr kumimoji="1" lang="en-US" altLang="ja-JP" dirty="0" err="1"/>
              <a:t>Tigerspike</a:t>
            </a:r>
            <a:r>
              <a:rPr kumimoji="1" lang="ja-JP" altLang="en-US" dirty="0"/>
              <a:t>株式会社（以降</a:t>
            </a:r>
            <a:r>
              <a:rPr kumimoji="1" lang="en-US" altLang="ja-JP" dirty="0" err="1"/>
              <a:t>Tigerspike</a:t>
            </a:r>
            <a:r>
              <a:rPr kumimoji="1" lang="ja-JP" altLang="en-US" dirty="0"/>
              <a:t>）へ転職。金融、保険、小売、航空業界等の大手企業の</a:t>
            </a:r>
            <a:r>
              <a:rPr kumimoji="1" lang="en-US" altLang="ja-JP" dirty="0"/>
              <a:t>UX</a:t>
            </a:r>
            <a:r>
              <a:rPr kumimoji="1" lang="ja-JP" altLang="en-US" dirty="0"/>
              <a:t>デザインコンサルティングを担当。</a:t>
            </a:r>
            <a:r>
              <a:rPr kumimoji="1" lang="en-US" altLang="ja-JP" dirty="0"/>
              <a:t>UX Lead</a:t>
            </a:r>
            <a:r>
              <a:rPr kumimoji="1" lang="ja-JP" altLang="en-US" dirty="0"/>
              <a:t>としてデジタルサービスにおける体験デザイン戦略の立案やサービスコンセプトの開発を主導。</a:t>
            </a:r>
            <a:r>
              <a:rPr kumimoji="1" lang="en-US" altLang="ja-JP" dirty="0"/>
              <a:t>2018</a:t>
            </a:r>
            <a:r>
              <a:rPr kumimoji="1" lang="ja-JP" altLang="en-US" dirty="0"/>
              <a:t>年</a:t>
            </a:r>
            <a:r>
              <a:rPr kumimoji="1" lang="en-US" altLang="ja-JP" dirty="0"/>
              <a:t>5</a:t>
            </a:r>
            <a:r>
              <a:rPr kumimoji="1" lang="ja-JP" altLang="en-US" dirty="0"/>
              <a:t>月から</a:t>
            </a:r>
            <a:r>
              <a:rPr kumimoji="1" lang="en-US" altLang="ja-JP" dirty="0"/>
              <a:t>Japan Digital Design</a:t>
            </a:r>
            <a:r>
              <a:rPr kumimoji="1" lang="ja-JP" altLang="en-US" dirty="0"/>
              <a:t>株式会社（以降</a:t>
            </a:r>
            <a:r>
              <a:rPr kumimoji="1" lang="en-US" altLang="ja-JP" dirty="0"/>
              <a:t>JDD</a:t>
            </a:r>
            <a:r>
              <a:rPr kumimoji="1" lang="ja-JP" altLang="en-US" dirty="0"/>
              <a:t>）で同社における体験デザインのプロセス整備とデザインチームの立ち上げを行い、同年</a:t>
            </a:r>
            <a:r>
              <a:rPr kumimoji="1" lang="en-US" altLang="ja-JP" dirty="0"/>
              <a:t>9</a:t>
            </a:r>
            <a:r>
              <a:rPr kumimoji="1" lang="ja-JP" altLang="en-US" dirty="0"/>
              <a:t>月から</a:t>
            </a:r>
            <a:r>
              <a:rPr kumimoji="1" lang="en-US" altLang="ja-JP" dirty="0"/>
              <a:t>Chief Experience Officer</a:t>
            </a:r>
            <a:r>
              <a:rPr kumimoji="1" lang="ja-JP" altLang="en-US" dirty="0"/>
              <a:t>に就任。慶應義塾大学大学院総合デザイン工学専攻博士課程修了。博士（工学）。</a:t>
            </a:r>
            <a:endParaRPr kumimoji="1" lang="en-US" altLang="ja-JP" dirty="0"/>
          </a:p>
          <a:p>
            <a:endParaRPr kumimoji="1" lang="en-US" altLang="ja-JP" dirty="0"/>
          </a:p>
          <a:p>
            <a:r>
              <a:rPr kumimoji="1" lang="en-US" altLang="ja-JP" dirty="0"/>
              <a:t>Chief Information Security Officer</a:t>
            </a:r>
            <a:r>
              <a:rPr kumimoji="1" lang="ja-JP" altLang="en-US" dirty="0"/>
              <a:t>　　　坂 明　　さか あきら</a:t>
            </a:r>
            <a:endParaRPr kumimoji="1" lang="en-US" altLang="ja-JP" dirty="0"/>
          </a:p>
          <a:p>
            <a:r>
              <a:rPr kumimoji="1" lang="en-US" altLang="ja-JP" dirty="0"/>
              <a:t>1981</a:t>
            </a:r>
            <a:r>
              <a:rPr kumimoji="1" lang="ja-JP" altLang="en-US" dirty="0"/>
              <a:t>年、警察庁に入庁。目黒警察署長、通商産業省（現経済産業省）通商政策局中南米室長、兵庫県警察本部長、国土交通省大臣官房審議官（自動車局担当）等を務めたほか、生活安全局セキュリティシステム対策室長、情報技術犯罪対策課長として勤務し、サイバー犯罪対策に従事。</a:t>
            </a:r>
          </a:p>
          <a:p>
            <a:r>
              <a:rPr kumimoji="1" lang="en-US" altLang="ja-JP" dirty="0"/>
              <a:t>2002</a:t>
            </a:r>
            <a:r>
              <a:rPr kumimoji="1" lang="ja-JP" altLang="en-US" dirty="0"/>
              <a:t>年にはハーバード大学国際問題研究所（</a:t>
            </a:r>
            <a:r>
              <a:rPr kumimoji="1" lang="en-US" altLang="ja-JP" dirty="0"/>
              <a:t>WCFIA</a:t>
            </a:r>
            <a:r>
              <a:rPr kumimoji="1" lang="ja-JP" altLang="en-US" dirty="0"/>
              <a:t>）客員研究員としてサイバーテロの研究に従事し、</a:t>
            </a:r>
            <a:r>
              <a:rPr kumimoji="1" lang="en-US" altLang="ja-JP" dirty="0"/>
              <a:t>2008</a:t>
            </a:r>
            <a:r>
              <a:rPr kumimoji="1" lang="ja-JP" altLang="en-US" dirty="0"/>
              <a:t>年から</a:t>
            </a:r>
            <a:r>
              <a:rPr kumimoji="1" lang="en-US" altLang="ja-JP" dirty="0"/>
              <a:t>2</a:t>
            </a:r>
            <a:r>
              <a:rPr kumimoji="1" lang="ja-JP" altLang="en-US" dirty="0"/>
              <a:t>年間は慶應義塾大学大学院政策・メディア研究科教授。</a:t>
            </a:r>
          </a:p>
          <a:p>
            <a:r>
              <a:rPr kumimoji="1" lang="ja-JP" altLang="en-US" dirty="0"/>
              <a:t>また、原子力規制委員会核セキュリティに関する検討会委員、国土交通省</a:t>
            </a:r>
            <a:r>
              <a:rPr kumimoji="1" lang="en-US" altLang="ja-JP" dirty="0"/>
              <a:t>IT</a:t>
            </a:r>
            <a:r>
              <a:rPr kumimoji="1" lang="ja-JP" altLang="en-US" dirty="0"/>
              <a:t>政策検討会委員、観光庁旅行業情報流出事案検討会委員、警察庁サイバーセキュリティ政策会議委員、国土交通省自動車検査証の電子化に関する検討会委員も務めた。本年開催された東京オリンピック・パラリンピック競技大会では、同組織委員会</a:t>
            </a:r>
            <a:r>
              <a:rPr kumimoji="1" lang="en-US" altLang="ja-JP" dirty="0"/>
              <a:t>CISO</a:t>
            </a:r>
            <a:r>
              <a:rPr kumimoji="1" lang="ja-JP" altLang="en-US" dirty="0"/>
              <a:t>を務めた。</a:t>
            </a:r>
          </a:p>
          <a:p>
            <a:r>
              <a:rPr kumimoji="1" lang="ja-JP" altLang="en-US" dirty="0"/>
              <a:t>現在は、デジタル庁</a:t>
            </a:r>
            <a:r>
              <a:rPr kumimoji="1" lang="en-US" altLang="ja-JP" dirty="0"/>
              <a:t>CISO</a:t>
            </a:r>
            <a:r>
              <a:rPr kumimoji="1" lang="ja-JP" altLang="en-US" dirty="0"/>
              <a:t>のほか、公益財団法人公共政策調査会（</a:t>
            </a:r>
            <a:r>
              <a:rPr kumimoji="1" lang="en-US" altLang="ja-JP" dirty="0"/>
              <a:t>CPP</a:t>
            </a:r>
            <a:r>
              <a:rPr kumimoji="1" lang="ja-JP" altLang="en-US" dirty="0"/>
              <a:t>）専務理事、日本サイバー犯罪対策センター（</a:t>
            </a:r>
            <a:r>
              <a:rPr kumimoji="1" lang="en-US" altLang="ja-JP" dirty="0"/>
              <a:t>JC3</a:t>
            </a:r>
            <a:r>
              <a:rPr kumimoji="1" lang="ja-JP" altLang="en-US" dirty="0"/>
              <a:t>）理事を務める。</a:t>
            </a:r>
            <a:endParaRPr kumimoji="1" lang="en-US" altLang="ja-JP" dirty="0"/>
          </a:p>
          <a:p>
            <a:endParaRPr kumimoji="1" lang="en-US" altLang="ja-JP" dirty="0"/>
          </a:p>
          <a:p>
            <a:r>
              <a:rPr kumimoji="1" lang="en-US" altLang="ja-JP" dirty="0"/>
              <a:t>Chief Product Officer</a:t>
            </a:r>
            <a:r>
              <a:rPr kumimoji="1" lang="ja-JP" altLang="en-US" dirty="0"/>
              <a:t>　　水島 壮太　みずしま そうた</a:t>
            </a:r>
            <a:endParaRPr kumimoji="1" lang="en-US" altLang="ja-JP" dirty="0"/>
          </a:p>
          <a:p>
            <a:r>
              <a:rPr kumimoji="1" lang="ja-JP" altLang="en-US" dirty="0"/>
              <a:t>日本</a:t>
            </a:r>
            <a:r>
              <a:rPr kumimoji="1" lang="en-US" altLang="ja-JP" dirty="0"/>
              <a:t>CPO</a:t>
            </a:r>
            <a:r>
              <a:rPr kumimoji="1" lang="ja-JP" altLang="en-US" dirty="0"/>
              <a:t>協会 理事 </a:t>
            </a:r>
            <a:r>
              <a:rPr kumimoji="1" lang="en-US" altLang="ja-JP" dirty="0"/>
              <a:t>/</a:t>
            </a:r>
            <a:r>
              <a:rPr kumimoji="1" lang="ja-JP" altLang="en-US" dirty="0"/>
              <a:t>デジタル庁 </a:t>
            </a:r>
            <a:r>
              <a:rPr kumimoji="1" lang="en-US" altLang="ja-JP" dirty="0"/>
              <a:t>CPO / </a:t>
            </a:r>
            <a:r>
              <a:rPr kumimoji="1" lang="ja-JP" altLang="en-US" dirty="0"/>
              <a:t>ラクスル株式会社 執行役員 </a:t>
            </a:r>
            <a:r>
              <a:rPr kumimoji="1" lang="en-US" altLang="ja-JP" dirty="0"/>
              <a:t>CPO</a:t>
            </a:r>
          </a:p>
          <a:p>
            <a:r>
              <a:rPr kumimoji="1" lang="ja-JP" altLang="en-US" dirty="0"/>
              <a:t>慶應義塾大学院 政策・メディア研究科卒。新卒で日本</a:t>
            </a:r>
            <a:r>
              <a:rPr kumimoji="1" lang="en-US" altLang="ja-JP" dirty="0"/>
              <a:t>IBM</a:t>
            </a:r>
            <a:r>
              <a:rPr kumimoji="1" lang="ja-JP" altLang="en-US" dirty="0"/>
              <a:t>に入社し、アーキテクトとして金融系システム開発などでキャリアを積んだ後、</a:t>
            </a:r>
            <a:r>
              <a:rPr kumimoji="1" lang="en-US" altLang="ja-JP" dirty="0" err="1"/>
              <a:t>DeNA</a:t>
            </a:r>
            <a:r>
              <a:rPr kumimoji="1" lang="ja-JP" altLang="en-US" dirty="0"/>
              <a:t>に転職。ソーシャルゲームプラットフォームのグローバル技術コンサルティング部門の立ち上げや</a:t>
            </a:r>
            <a:r>
              <a:rPr kumimoji="1" lang="en-US" altLang="ja-JP" dirty="0"/>
              <a:t>BaaS</a:t>
            </a:r>
            <a:r>
              <a:rPr kumimoji="1" lang="ja-JP" altLang="en-US" dirty="0"/>
              <a:t>の開発、展開した後に買収した子会社にて女性向けキュレーションメディアのアプリ開発をリード。</a:t>
            </a:r>
            <a:r>
              <a:rPr kumimoji="1" lang="en-US" altLang="ja-JP" dirty="0"/>
              <a:t>2017</a:t>
            </a:r>
            <a:r>
              <a:rPr kumimoji="1" lang="ja-JP" altLang="en-US" dirty="0"/>
              <a:t>年</a:t>
            </a:r>
            <a:r>
              <a:rPr kumimoji="1" lang="en-US" altLang="ja-JP" dirty="0"/>
              <a:t>10</a:t>
            </a:r>
            <a:r>
              <a:rPr kumimoji="1" lang="ja-JP" altLang="en-US" dirty="0"/>
              <a:t>月より、ラクスル株式会社で執行役員</a:t>
            </a:r>
            <a:r>
              <a:rPr kumimoji="1" lang="en-US" altLang="ja-JP" dirty="0"/>
              <a:t>CPO</a:t>
            </a:r>
            <a:r>
              <a:rPr kumimoji="1" lang="ja-JP" altLang="en-US" dirty="0"/>
              <a:t>兼印刷事業のプロダクトオーナーとして開発組織を指揮。</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000000"/>
                </a:solidFill>
                <a:effectLst/>
                <a:latin typeface="Arial" panose="020B0604020202020204" pitchFamily="34" charset="0"/>
              </a:rPr>
              <a:t>Chief Technology Officer</a:t>
            </a:r>
            <a:r>
              <a:rPr lang="ja-JP" altLang="en-US" b="0" i="0" dirty="0">
                <a:solidFill>
                  <a:srgbClr val="000000"/>
                </a:solidFill>
                <a:effectLst/>
                <a:latin typeface="Arial" panose="020B0604020202020204" pitchFamily="34" charset="0"/>
              </a:rPr>
              <a:t>　　　　藤本真樹　</a:t>
            </a:r>
            <a:r>
              <a:rPr lang="ja-JP" altLang="en-US" b="0" i="0" dirty="0">
                <a:solidFill>
                  <a:srgbClr val="222222"/>
                </a:solidFill>
                <a:effectLst/>
                <a:latin typeface="Noto Sans" panose="020B0502040504020204" pitchFamily="34" charset="0"/>
              </a:rPr>
              <a:t>ふじもと まさき　　</a:t>
            </a:r>
            <a:r>
              <a:rPr kumimoji="1" lang="ja-JP" altLang="en-US" dirty="0"/>
              <a:t>＊＊大規模システム実務経験は　いくら？？</a:t>
            </a:r>
            <a:endParaRPr kumimoji="1" lang="en-US" altLang="ja-JP" dirty="0"/>
          </a:p>
          <a:p>
            <a:endParaRPr kumimoji="1" lang="en-US" altLang="ja-JP" dirty="0"/>
          </a:p>
          <a:p>
            <a:r>
              <a:rPr kumimoji="1" lang="en-US" altLang="ja-JP" dirty="0"/>
              <a:t>1997</a:t>
            </a:r>
            <a:r>
              <a:rPr kumimoji="1" lang="ja-JP" altLang="en-US" dirty="0"/>
              <a:t>年筑波大学附属駒場高等学校卒業。</a:t>
            </a:r>
            <a:endParaRPr kumimoji="1" lang="en-US" altLang="ja-JP" dirty="0"/>
          </a:p>
          <a:p>
            <a:r>
              <a:rPr kumimoji="1" lang="en-US" altLang="ja-JP" dirty="0"/>
              <a:t>2001</a:t>
            </a:r>
            <a:r>
              <a:rPr kumimoji="1" lang="ja-JP" altLang="en-US" dirty="0"/>
              <a:t>年に上智大学文学部英文米文学科卒業後、アルバイト先だったベンチャー企業のアストラザスタジオに入社。</a:t>
            </a:r>
            <a:endParaRPr kumimoji="1" lang="en-US" altLang="ja-JP" dirty="0"/>
          </a:p>
          <a:p>
            <a:r>
              <a:rPr kumimoji="1" lang="en-US" altLang="ja-JP" dirty="0"/>
              <a:t>2003</a:t>
            </a:r>
            <a:r>
              <a:rPr kumimoji="1" lang="ja-JP" altLang="en-US" dirty="0"/>
              <a:t>年テューンビズに入社。取引先の楽天のプロデューサーだった田中良和と出会い、</a:t>
            </a:r>
            <a:r>
              <a:rPr kumimoji="1" lang="en-US" altLang="ja-JP" dirty="0"/>
              <a:t>2005</a:t>
            </a:r>
            <a:r>
              <a:rPr kumimoji="1" lang="ja-JP" altLang="en-US" dirty="0"/>
              <a:t>年グリー取締役。</a:t>
            </a:r>
            <a:endParaRPr kumimoji="1" lang="en-US" altLang="ja-JP" dirty="0"/>
          </a:p>
          <a:p>
            <a:r>
              <a:rPr kumimoji="1" lang="en-US" altLang="ja-JP" dirty="0"/>
              <a:t>2010</a:t>
            </a:r>
            <a:r>
              <a:rPr kumimoji="1" lang="ja-JP" altLang="en-US" dirty="0"/>
              <a:t>年グリー取締役執行役員最高技術責任者プラットフォーム開発本部長。</a:t>
            </a:r>
            <a:endParaRPr kumimoji="1" lang="en-US" altLang="ja-JP" dirty="0"/>
          </a:p>
          <a:p>
            <a:r>
              <a:rPr kumimoji="1" lang="en-US" altLang="ja-JP" dirty="0"/>
              <a:t>2011</a:t>
            </a:r>
            <a:r>
              <a:rPr kumimoji="1" lang="ja-JP" altLang="en-US" dirty="0"/>
              <a:t>年グリー取締役執行役員最高技術責任者開発本部長。</a:t>
            </a:r>
            <a:endParaRPr kumimoji="1" lang="en-US" altLang="ja-JP" dirty="0"/>
          </a:p>
          <a:p>
            <a:r>
              <a:rPr kumimoji="1" lang="en-US" altLang="ja-JP" dirty="0"/>
              <a:t>2012</a:t>
            </a:r>
            <a:r>
              <a:rPr kumimoji="1" lang="ja-JP" altLang="en-US" dirty="0"/>
              <a:t>年グリー取締役執行役員常務最高技術責任者開発本部長。</a:t>
            </a:r>
            <a:endParaRPr kumimoji="1" lang="en-US" altLang="ja-JP" dirty="0"/>
          </a:p>
          <a:p>
            <a:r>
              <a:rPr kumimoji="1" lang="en-US" altLang="ja-JP" dirty="0"/>
              <a:t>2013</a:t>
            </a:r>
            <a:r>
              <a:rPr kumimoji="1" lang="ja-JP" altLang="en-US" dirty="0"/>
              <a:t>年グリー取締役執行役員常務最高技術責任者開発統括本部長。</a:t>
            </a:r>
            <a:endParaRPr kumimoji="1" lang="en-US" altLang="ja-JP" dirty="0"/>
          </a:p>
          <a:p>
            <a:r>
              <a:rPr kumimoji="1" lang="en-US" altLang="ja-JP" dirty="0"/>
              <a:t>2015</a:t>
            </a:r>
            <a:r>
              <a:rPr kumimoji="1" lang="ja-JP" altLang="en-US" dirty="0"/>
              <a:t>年グリー取締役執行役員常務最高技術責任者開発統括。</a:t>
            </a:r>
            <a:endParaRPr kumimoji="1" lang="en-US" altLang="ja-JP" dirty="0"/>
          </a:p>
          <a:p>
            <a:r>
              <a:rPr kumimoji="1" lang="en-US" altLang="ja-JP" dirty="0"/>
              <a:t>2016</a:t>
            </a:r>
            <a:r>
              <a:rPr kumimoji="1" lang="ja-JP" altLang="en-US" dirty="0"/>
              <a:t>年グリー取締役執行役員常務最高技術責任者開発・人事統括。</a:t>
            </a:r>
            <a:endParaRPr kumimoji="1" lang="en-US" altLang="ja-JP" dirty="0"/>
          </a:p>
          <a:p>
            <a:r>
              <a:rPr kumimoji="1" lang="en-US" altLang="ja-JP" dirty="0"/>
              <a:t>2017</a:t>
            </a:r>
            <a:r>
              <a:rPr kumimoji="1" lang="ja-JP" altLang="en-US" dirty="0"/>
              <a:t>年グリー取締役上級執行役員最高技術責任者開発・人事統括、ファンプレックス取締役。</a:t>
            </a:r>
            <a:endParaRPr kumimoji="1" lang="en-US" altLang="ja-JP" dirty="0"/>
          </a:p>
          <a:p>
            <a:r>
              <a:rPr kumimoji="1" lang="en-US" altLang="ja-JP" dirty="0"/>
              <a:t>2019</a:t>
            </a:r>
            <a:r>
              <a:rPr kumimoji="1" lang="ja-JP" altLang="en-US" dirty="0"/>
              <a:t>年グリー取締役上級執行役員最高技術責任者開発管掌。</a:t>
            </a:r>
            <a:endParaRPr kumimoji="1" lang="en-US" altLang="ja-JP" dirty="0"/>
          </a:p>
          <a:p>
            <a:r>
              <a:rPr kumimoji="1" lang="en-US" altLang="ja-JP" dirty="0"/>
              <a:t>2021</a:t>
            </a:r>
            <a:r>
              <a:rPr kumimoji="1" lang="ja-JP" altLang="en-US" dirty="0"/>
              <a:t>年デジタル庁</a:t>
            </a:r>
            <a:r>
              <a:rPr kumimoji="1" lang="en-US" altLang="ja-JP" dirty="0"/>
              <a:t>Chief Technology Officer</a:t>
            </a:r>
            <a:r>
              <a:rPr kumimoji="1" lang="ja-JP" altLang="en-US" dirty="0"/>
              <a:t>。</a:t>
            </a:r>
            <a:endParaRPr kumimoji="1" lang="en-US" altLang="ja-JP" dirty="0"/>
          </a:p>
          <a:p>
            <a:endParaRPr kumimoji="1" lang="en-US" altLang="ja-JP" dirty="0"/>
          </a:p>
          <a:p>
            <a:r>
              <a:rPr kumimoji="1" lang="ja-JP" altLang="en-US" dirty="0"/>
              <a:t>グリー株式会社（英名：</a:t>
            </a:r>
            <a:r>
              <a:rPr kumimoji="1" lang="en-US" altLang="ja-JP" dirty="0"/>
              <a:t>GREE, Inc.</a:t>
            </a:r>
            <a:r>
              <a:rPr kumimoji="1" lang="ja-JP" altLang="en-US" dirty="0"/>
              <a:t>）</a:t>
            </a:r>
            <a:endParaRPr kumimoji="1" lang="en-US" altLang="ja-JP" dirty="0"/>
          </a:p>
          <a:p>
            <a:pPr algn="l" fontAlgn="base">
              <a:buFont typeface="Arial" panose="020B0604020202020204" pitchFamily="34" charset="0"/>
              <a:buChar char="•"/>
            </a:pPr>
            <a:r>
              <a:rPr lang="ja-JP" altLang="en-US" b="0" i="0" dirty="0">
                <a:solidFill>
                  <a:srgbClr val="445566"/>
                </a:solidFill>
                <a:effectLst/>
                <a:latin typeface="游ゴシック体"/>
              </a:rPr>
              <a:t>ゲーム事業</a:t>
            </a:r>
          </a:p>
          <a:p>
            <a:pPr algn="l" fontAlgn="base">
              <a:buFont typeface="Arial" panose="020B0604020202020204" pitchFamily="34" charset="0"/>
              <a:buChar char="•"/>
            </a:pPr>
            <a:r>
              <a:rPr lang="ja-JP" altLang="en-US" b="0" i="0" dirty="0">
                <a:solidFill>
                  <a:srgbClr val="445566"/>
                </a:solidFill>
                <a:effectLst/>
                <a:latin typeface="游ゴシック体"/>
              </a:rPr>
              <a:t>メタバース事業</a:t>
            </a:r>
          </a:p>
          <a:p>
            <a:pPr algn="l" fontAlgn="base">
              <a:buFont typeface="Arial" panose="020B0604020202020204" pitchFamily="34" charset="0"/>
              <a:buChar char="•"/>
            </a:pPr>
            <a:r>
              <a:rPr lang="ja-JP" altLang="en-US" b="0" i="0" dirty="0">
                <a:solidFill>
                  <a:srgbClr val="445566"/>
                </a:solidFill>
                <a:effectLst/>
                <a:latin typeface="游ゴシック体"/>
              </a:rPr>
              <a:t>メディア事業</a:t>
            </a:r>
          </a:p>
          <a:p>
            <a:pPr algn="l" fontAlgn="base">
              <a:buFont typeface="Arial" panose="020B0604020202020204" pitchFamily="34" charset="0"/>
              <a:buChar char="•"/>
            </a:pPr>
            <a:r>
              <a:rPr lang="ja-JP" altLang="en-US" b="0" i="0" dirty="0">
                <a:solidFill>
                  <a:srgbClr val="445566"/>
                </a:solidFill>
                <a:effectLst/>
                <a:latin typeface="游ゴシック体"/>
              </a:rPr>
              <a:t>広告事業</a:t>
            </a:r>
          </a:p>
          <a:p>
            <a:pPr algn="l" fontAlgn="base">
              <a:buFont typeface="Arial" panose="020B0604020202020204" pitchFamily="34" charset="0"/>
              <a:buChar char="•"/>
            </a:pPr>
            <a:r>
              <a:rPr lang="ja-JP" altLang="en-US" b="0" i="0" dirty="0">
                <a:solidFill>
                  <a:srgbClr val="445566"/>
                </a:solidFill>
                <a:effectLst/>
                <a:latin typeface="游ゴシック体"/>
              </a:rPr>
              <a:t>投資・インキュベーション事業</a:t>
            </a:r>
          </a:p>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886733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38</a:t>
            </a:fld>
            <a:endParaRPr lang="zh-CN" altLang="en-US"/>
          </a:p>
        </p:txBody>
      </p:sp>
    </p:spTree>
    <p:extLst>
      <p:ext uri="{BB962C8B-B14F-4D97-AF65-F5344CB8AC3E}">
        <p14:creationId xmlns:p14="http://schemas.microsoft.com/office/powerpoint/2010/main" val="3097327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2113924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39</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1279759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r>
              <a:rPr lang="en-US" altLang="ja-JP" sz="1200" dirty="0">
                <a:latin typeface="simsun" panose="02010600030101010101" pitchFamily="2" charset="-122"/>
                <a:ea typeface="simsun" panose="02010600030101010101" pitchFamily="2" charset="-122"/>
              </a:rPr>
              <a:t>2022/1/10add</a:t>
            </a:r>
            <a:r>
              <a:rPr lang="ja-JP" altLang="en-US" sz="1200" dirty="0">
                <a:latin typeface="simsun" panose="02010600030101010101" pitchFamily="2" charset="-122"/>
                <a:ea typeface="simsun" panose="02010600030101010101" pitchFamily="2" charset="-122"/>
              </a:rPr>
              <a:t>）</a:t>
            </a:r>
            <a:endParaRPr lang="en-US" altLang="ja-JP" sz="1200" dirty="0">
              <a:latin typeface="simsun" panose="02010600030101010101" pitchFamily="2" charset="-122"/>
              <a:ea typeface="simsun" panose="02010600030101010101" pitchFamily="2" charset="-122"/>
            </a:endParaRPr>
          </a:p>
          <a:p>
            <a:pPr defTabSz="990752">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dirty="0">
                <a:latin typeface="simsun" panose="02010600030101010101" pitchFamily="2" charset="-122"/>
                <a:ea typeface="simsun" panose="02010600030101010101" pitchFamily="2" charset="-122"/>
              </a:rPr>
              <a:t>2022/1/28</a:t>
            </a:r>
            <a:r>
              <a:rPr lang="ja-JP"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HRBP</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r>
              <a:rPr lang="en-US" altLang="zh-CN" sz="1200" dirty="0">
                <a:latin typeface="simsun" panose="02010600030101010101" pitchFamily="2" charset="-122"/>
                <a:ea typeface="simsun" panose="02010600030101010101" pitchFamily="2" charset="-122"/>
              </a:rPr>
              <a:t>2022/2/4 Add</a:t>
            </a: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・求職者様、弊社社員共にマスク着用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社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■社内外のステークホルダーと円滑に調整を進めてきた経験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正社員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名（契約社員含む）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2022/1/10add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47</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493592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2022/1/7</a:t>
            </a:r>
            <a:r>
              <a:rPr lang="ja-JP" altLang="en-US" sz="1200" i="0" dirty="0">
                <a:solidFill>
                  <a:srgbClr val="2B2B2B"/>
                </a:solidFill>
                <a:effectLst/>
                <a:latin typeface="SimSun" panose="02010600030101010101" pitchFamily="2" charset="-122"/>
                <a:ea typeface="SimSun" panose="02010600030101010101" pitchFamily="2" charset="-122"/>
              </a:rPr>
              <a:t>）</a:t>
            </a:r>
            <a:endParaRPr lang="ja-JP" altLang="en-US" sz="1200" i="0" dirty="0">
              <a:solidFill>
                <a:srgbClr val="000000"/>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2022/1/10</a:t>
            </a:r>
            <a:r>
              <a:rPr lang="zh-CN" altLang="en-US" dirty="0">
                <a:solidFill>
                  <a:srgbClr val="3C3C3C"/>
                </a:solidFill>
                <a:latin typeface="SimSun" panose="02010600030101010101" pitchFamily="2" charset="-122"/>
                <a:ea typeface="SimSun" panose="02010600030101010101" pitchFamily="2" charset="-122"/>
              </a:rPr>
              <a:t>）</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r>
              <a:rPr lang="en-US" altLang="ja-JP" sz="1200" i="0" dirty="0">
                <a:solidFill>
                  <a:srgbClr val="2B2B2B"/>
                </a:solidFill>
                <a:effectLst/>
                <a:latin typeface="SimSun" panose="02010600030101010101" pitchFamily="2" charset="-122"/>
                <a:ea typeface="SimSun" panose="02010600030101010101" pitchFamily="2" charset="-122"/>
              </a:rPr>
              <a:t>2022/1/16add</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a:solidFill>
                  <a:srgbClr val="2B2B2B"/>
                </a:solidFill>
                <a:effectLst/>
                <a:latin typeface="SimSun" panose="02010600030101010101" pitchFamily="2" charset="-122"/>
                <a:ea typeface="SimSun" panose="02010600030101010101" pitchFamily="2" charset="-122"/>
              </a:rPr>
              <a:t>2022/2/10</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51</a:t>
            </a:fld>
            <a:endParaRPr lang="zh-CN" altLang="en-US"/>
          </a:p>
        </p:txBody>
      </p:sp>
    </p:spTree>
    <p:extLst>
      <p:ext uri="{BB962C8B-B14F-4D97-AF65-F5344CB8AC3E}">
        <p14:creationId xmlns:p14="http://schemas.microsoft.com/office/powerpoint/2010/main" val="9097720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12226050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a:t>
            </a:r>
            <a:r>
              <a:rPr lang="ja-JP" altLang="en-US" b="0" i="0" dirty="0">
                <a:solidFill>
                  <a:srgbClr val="000000"/>
                </a:solidFill>
                <a:effectLst/>
                <a:latin typeface="Arial" panose="020B0604020202020204" pitchFamily="34" charset="0"/>
              </a:rPr>
              <a:t>柔軟性や俊敏性の高い</a:t>
            </a:r>
            <a:r>
              <a:rPr lang="ja-JP" altLang="en-US" b="1" i="0" dirty="0">
                <a:solidFill>
                  <a:srgbClr val="000000"/>
                </a:solidFill>
                <a:effectLst/>
                <a:latin typeface="Arial" panose="020B0604020202020204" pitchFamily="34" charset="0"/>
              </a:rPr>
              <a:t>組織</a:t>
            </a:r>
            <a:r>
              <a:rPr lang="ja-JP" altLang="en-US" b="0" i="0" dirty="0">
                <a:solidFill>
                  <a:srgbClr val="000000"/>
                </a:solidFill>
                <a:effectLst/>
                <a:latin typeface="Arial" panose="020B0604020202020204" pitchFamily="34" charset="0"/>
              </a:rPr>
              <a:t>構造で、計画重視でなく、実行しながら改善を加えていく点に特徴があります。 改善を前提としているため意思決定のスピードが早く、そのためトップダウンでなく現場に一定の権限を与えます。</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行政機構図　　　</a:t>
            </a:r>
            <a:r>
              <a:rPr lang="en-US" altLang="zh-CN" dirty="0"/>
              <a:t>https://www.cas.go.jp/jp/gaiyou/jimu/jinjikyoku/satei_01_05.html</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2022/3/13</a:t>
            </a:r>
            <a:r>
              <a:rPr lang="ja-JP" altLang="en-US" dirty="0"/>
              <a:t>　初版</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dirty="0"/>
              <a:t>組織管理と経営戦略</a:t>
            </a:r>
            <a:endParaRPr lang="en-US" altLang="ja-JP" dirty="0"/>
          </a:p>
          <a:p>
            <a:pPr defTabSz="990752">
              <a:defRPr/>
            </a:pPr>
            <a:endParaRPr lang="en-US" altLang="zh-CN" dirty="0"/>
          </a:p>
          <a:p>
            <a:pPr defTabSz="990752">
              <a:defRPr/>
            </a:pPr>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24336600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p>
          <a:p>
            <a:endParaRPr lang="en-US" altLang="zh-CN" dirty="0"/>
          </a:p>
          <a:p>
            <a:endParaRPr lang="en-US" altLang="zh-CN" dirty="0"/>
          </a:p>
          <a:p>
            <a:endParaRPr lang="en-US" altLang="zh-CN" dirty="0"/>
          </a:p>
          <a:p>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2136793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022EDF39-69DC-476E-ABD1-3BF2AF58AEBD}"/>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37AAD37E-4FA1-47FC-896D-5D2E4ADFA53B}"/>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793142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Wingdings" panose="05000000000000000000" pitchFamily="2" charset="2"/>
              <a:buChar char="l"/>
            </a:pPr>
            <a:r>
              <a:rPr lang="zh-CN" altLang="en-US" dirty="0"/>
              <a:t>法务省</a:t>
            </a:r>
            <a:endParaRPr lang="en-US" altLang="zh-CN" dirty="0"/>
          </a:p>
          <a:p>
            <a:pPr marL="0" indent="0">
              <a:buFont typeface="Wingdings" panose="05000000000000000000" pitchFamily="2" charset="2"/>
              <a:buNone/>
            </a:pPr>
            <a:r>
              <a:rPr lang="zh-CN" altLang="en-US" dirty="0"/>
              <a:t>原则：事事有回音，件件有结果</a:t>
            </a:r>
            <a:endParaRPr lang="en-US" altLang="zh-CN" dirty="0"/>
          </a:p>
          <a:p>
            <a:r>
              <a:rPr lang="zh-CN" altLang="en-US" dirty="0"/>
              <a:t>书类送检不受理→审查制度</a:t>
            </a:r>
            <a:endParaRPr lang="en-US" altLang="zh-CN" dirty="0"/>
          </a:p>
          <a:p>
            <a:r>
              <a:rPr lang="zh-CN" altLang="en-US" dirty="0"/>
              <a:t>不起诉→审查制度</a:t>
            </a:r>
            <a:endParaRPr lang="ja-JP" altLang="en-US"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r>
              <a:rPr lang="zh-CN" altLang="en-US" dirty="0"/>
              <a:t>厚生劳动省</a:t>
            </a:r>
            <a:endParaRPr lang="en-US" altLang="zh-CN" dirty="0"/>
          </a:p>
          <a:p>
            <a:pPr marL="0" indent="0">
              <a:buFont typeface="Wingdings" panose="05000000000000000000" pitchFamily="2" charset="2"/>
              <a:buNone/>
            </a:pPr>
            <a:r>
              <a:rPr lang="zh-CN" altLang="en-US" dirty="0"/>
              <a:t>就业支援</a:t>
            </a:r>
            <a:endParaRPr lang="en-US" altLang="zh-CN" dirty="0"/>
          </a:p>
          <a:p>
            <a:pPr marL="0" indent="0">
              <a:buFont typeface="Wingdings" panose="05000000000000000000" pitchFamily="2" charset="2"/>
              <a:buNone/>
            </a:pPr>
            <a:r>
              <a:rPr lang="zh-CN" altLang="en-US" dirty="0"/>
              <a:t>职业安定所业务改善：</a:t>
            </a:r>
            <a:endParaRPr lang="en-US" altLang="zh-CN" dirty="0"/>
          </a:p>
          <a:p>
            <a:pPr marL="0" indent="0">
              <a:buFont typeface="Wingdings" panose="05000000000000000000" pitchFamily="2" charset="2"/>
              <a:buNone/>
            </a:pPr>
            <a:endParaRPr lang="en-US" altLang="zh-CN" dirty="0"/>
          </a:p>
          <a:p>
            <a:pPr marL="171450" indent="-171450">
              <a:buFont typeface="Wingdings" panose="05000000000000000000" pitchFamily="2" charset="2"/>
              <a:buChar char="l"/>
            </a:pPr>
            <a:r>
              <a:rPr lang="zh-CN" altLang="en-US" dirty="0"/>
              <a:t>文部科学省</a:t>
            </a:r>
            <a:endParaRPr lang="en-US" altLang="zh-CN"/>
          </a:p>
          <a:p>
            <a:pPr marL="0" indent="0">
              <a:buFont typeface="Wingdings" panose="05000000000000000000" pitchFamily="2" charset="2"/>
              <a:buNone/>
            </a:pPr>
            <a:endParaRPr lang="en-US" altLang="zh-CN" dirty="0"/>
          </a:p>
          <a:p>
            <a:endParaRPr lang="en-US" altLang="zh-CN" dirty="0"/>
          </a:p>
          <a:p>
            <a:pPr marL="171450" indent="-171450">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12877765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86</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87</a:t>
            </a:fld>
            <a:endParaRPr lang="zh-CN" altLang="en-US"/>
          </a:p>
        </p:txBody>
      </p:sp>
    </p:spTree>
    <p:extLst>
      <p:ext uri="{BB962C8B-B14F-4D97-AF65-F5344CB8AC3E}">
        <p14:creationId xmlns:p14="http://schemas.microsoft.com/office/powerpoint/2010/main" val="42728348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88</a:t>
            </a:fld>
            <a:endParaRPr lang="zh-CN" altLang="en-US"/>
          </a:p>
        </p:txBody>
      </p:sp>
    </p:spTree>
    <p:extLst>
      <p:ext uri="{BB962C8B-B14F-4D97-AF65-F5344CB8AC3E}">
        <p14:creationId xmlns:p14="http://schemas.microsoft.com/office/powerpoint/2010/main" val="10221096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ja-JP" altLang="en-US" dirty="0"/>
          </a:p>
        </p:txBody>
      </p:sp>
      <p:sp>
        <p:nvSpPr>
          <p:cNvPr id="5" name="页脚占位符 4">
            <a:extLst>
              <a:ext uri="{FF2B5EF4-FFF2-40B4-BE49-F238E27FC236}">
                <a16:creationId xmlns:a16="http://schemas.microsoft.com/office/drawing/2014/main" id="{5A5B8BD0-FFC4-46A3-BD22-385D0E0AE055}"/>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0EE33C44-613A-4A29-9350-58DE7BC006AF}"/>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397960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a:t>
            </a:r>
          </a:p>
        </p:txBody>
      </p:sp>
      <p:sp>
        <p:nvSpPr>
          <p:cNvPr id="4" name="页眉占位符 3"/>
          <p:cNvSpPr>
            <a:spLocks noGrp="1"/>
          </p:cNvSpPr>
          <p:nvPr>
            <p:ph type="hdr" sz="quarter"/>
          </p:nvPr>
        </p:nvSpPr>
        <p:spPr/>
        <p:txBody>
          <a:bodyPr/>
          <a:lstStyle/>
          <a:p>
            <a:pPr>
              <a:defRPr/>
            </a:pPr>
            <a:r>
              <a:rPr lang="zh-CN" altLang="en-US"/>
              <a:t>基于人工智能的人力资源解决方案</a:t>
            </a:r>
          </a:p>
        </p:txBody>
      </p:sp>
      <p:sp>
        <p:nvSpPr>
          <p:cNvPr id="5" name="页脚占位符 4"/>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灯片编号占位符 5"/>
          <p:cNvSpPr>
            <a:spLocks noGrp="1"/>
          </p:cNvSpPr>
          <p:nvPr>
            <p:ph type="sldNum" sz="quarter" idx="5"/>
          </p:nvPr>
        </p:nvSpPr>
        <p:spPr/>
        <p:txBody>
          <a:bodyPr/>
          <a:lstStyle/>
          <a:p>
            <a:fld id="{8B803157-88B9-41D5-B0E8-83471B12A46A}" type="slidenum">
              <a:rPr lang="en-US" altLang="zh-CN" smtClean="0"/>
              <a:pPr/>
              <a:t>90</a:t>
            </a:fld>
            <a:endParaRPr lang="zh-CN" altLang="zh-CN"/>
          </a:p>
        </p:txBody>
      </p:sp>
    </p:spTree>
    <p:extLst>
      <p:ext uri="{BB962C8B-B14F-4D97-AF65-F5344CB8AC3E}">
        <p14:creationId xmlns:p14="http://schemas.microsoft.com/office/powerpoint/2010/main" val="24759571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2022/1/16add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91</a:t>
            </a:fld>
            <a:endParaRPr lang="zh-CN" altLang="en-US"/>
          </a:p>
        </p:txBody>
      </p:sp>
    </p:spTree>
    <p:extLst>
      <p:ext uri="{BB962C8B-B14F-4D97-AF65-F5344CB8AC3E}">
        <p14:creationId xmlns:p14="http://schemas.microsoft.com/office/powerpoint/2010/main" val="15539792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プロダクト（</a:t>
            </a:r>
            <a:r>
              <a:rPr lang="en-US" altLang="ja-JP" sz="1300" dirty="0"/>
              <a:t>2022/1/5</a:t>
            </a:r>
            <a:r>
              <a:rPr lang="ja-JP" altLang="en-US" sz="1300" dirty="0"/>
              <a:t>追加）</a:t>
            </a:r>
            <a:endParaRPr lang="en-US" altLang="ja-JP" sz="1300" dirty="0"/>
          </a:p>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93</a:t>
            </a:fld>
            <a:endParaRPr lang="zh-CN" altLang="en-US"/>
          </a:p>
        </p:txBody>
      </p:sp>
    </p:spTree>
    <p:extLst>
      <p:ext uri="{BB962C8B-B14F-4D97-AF65-F5344CB8AC3E}">
        <p14:creationId xmlns:p14="http://schemas.microsoft.com/office/powerpoint/2010/main" val="7063241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95</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dirty="0"/>
          </a:p>
          <a:p>
            <a:pPr defTabSz="990752">
              <a:defRPr/>
            </a:pPr>
            <a:endParaRPr lang="en-US" altLang="zh-CN" dirty="0"/>
          </a:p>
          <a:p>
            <a:pPr defTabSz="990752">
              <a:defRPr/>
            </a:pP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96</a:t>
            </a:fld>
            <a:endParaRPr lang="zh-CN" altLang="en-US"/>
          </a:p>
        </p:txBody>
      </p:sp>
    </p:spTree>
    <p:extLst>
      <p:ext uri="{BB962C8B-B14F-4D97-AF65-F5344CB8AC3E}">
        <p14:creationId xmlns:p14="http://schemas.microsoft.com/office/powerpoint/2010/main" val="70902628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97</a:t>
            </a:fld>
            <a:endParaRPr lang="zh-CN" altLang="en-US"/>
          </a:p>
        </p:txBody>
      </p:sp>
    </p:spTree>
    <p:extLst>
      <p:ext uri="{BB962C8B-B14F-4D97-AF65-F5344CB8AC3E}">
        <p14:creationId xmlns:p14="http://schemas.microsoft.com/office/powerpoint/2010/main" val="273800161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98</a:t>
            </a:fld>
            <a:endParaRPr lang="zh-CN" altLang="en-US"/>
          </a:p>
        </p:txBody>
      </p:sp>
    </p:spTree>
    <p:extLst>
      <p:ext uri="{BB962C8B-B14F-4D97-AF65-F5344CB8AC3E}">
        <p14:creationId xmlns:p14="http://schemas.microsoft.com/office/powerpoint/2010/main" val="3724210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99</a:t>
            </a:fld>
            <a:endParaRPr lang="zh-CN" altLang="en-US"/>
          </a:p>
        </p:txBody>
      </p:sp>
    </p:spTree>
    <p:extLst>
      <p:ext uri="{BB962C8B-B14F-4D97-AF65-F5344CB8AC3E}">
        <p14:creationId xmlns:p14="http://schemas.microsoft.com/office/powerpoint/2010/main" val="3035677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a:p>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100</a:t>
            </a:fld>
            <a:endParaRPr lang="zh-CN" altLang="en-US"/>
          </a:p>
        </p:txBody>
      </p:sp>
    </p:spTree>
    <p:extLst>
      <p:ext uri="{BB962C8B-B14F-4D97-AF65-F5344CB8AC3E}">
        <p14:creationId xmlns:p14="http://schemas.microsoft.com/office/powerpoint/2010/main" val="496393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101</a:t>
            </a:fld>
            <a:endParaRPr lang="zh-CN" altLang="en-US"/>
          </a:p>
        </p:txBody>
      </p:sp>
    </p:spTree>
    <p:extLst>
      <p:ext uri="{BB962C8B-B14F-4D97-AF65-F5344CB8AC3E}">
        <p14:creationId xmlns:p14="http://schemas.microsoft.com/office/powerpoint/2010/main" val="182173100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102</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103</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104</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r>
              <a:rPr lang="en-US" altLang="ja-JP" dirty="0"/>
              <a:t>2022/1/11memo</a:t>
            </a:r>
            <a:r>
              <a:rPr lang="ja-JP" altLang="en-US"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r>
              <a:rPr lang="en-US" altLang="zh-CN" dirty="0"/>
              <a:t>2022/1/7</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105</a:t>
            </a:fld>
            <a:endParaRPr lang="zh-CN" altLang="en-US"/>
          </a:p>
        </p:txBody>
      </p:sp>
    </p:spTree>
    <p:extLst>
      <p:ext uri="{BB962C8B-B14F-4D97-AF65-F5344CB8AC3E}">
        <p14:creationId xmlns:p14="http://schemas.microsoft.com/office/powerpoint/2010/main" val="623715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420559430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r>
              <a:rPr lang="en-US" altLang="ja-JP" dirty="0"/>
              <a:t>2022/1/11memo</a:t>
            </a:r>
            <a:r>
              <a:rPr lang="ja-JP" altLang="en-US" dirty="0"/>
              <a:t>）</a:t>
            </a:r>
            <a:endParaRPr lang="en-US" altLang="ja-JP" dirty="0"/>
          </a:p>
          <a:p>
            <a:endParaRPr lang="en-US" altLang="ja-JP" dirty="0"/>
          </a:p>
          <a:p>
            <a:r>
              <a:rPr lang="ja-JP" altLang="en-US" dirty="0"/>
              <a:t>割合を削除する（</a:t>
            </a:r>
            <a:r>
              <a:rPr lang="en-US" altLang="ja-JP" dirty="0"/>
              <a:t>2022/1/7</a:t>
            </a:r>
            <a:r>
              <a:rPr lang="ja-JP" altLang="en-US" dirty="0"/>
              <a:t>）</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r>
              <a:rPr lang="ja-JP" altLang="en-US" dirty="0"/>
              <a:t>ミス修正（</a:t>
            </a:r>
            <a:r>
              <a:rPr lang="en-US" altLang="ja-JP" dirty="0"/>
              <a:t>2022/1/16</a:t>
            </a:r>
            <a:r>
              <a:rPr lang="ja-JP" altLang="en-US" dirty="0"/>
              <a:t>）</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106</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107</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en-US" altLang="zh-CN" b="0" i="0" dirty="0">
                <a:solidFill>
                  <a:srgbClr val="4E4E4E"/>
                </a:solidFill>
                <a:effectLst/>
                <a:latin typeface="Segoe UI" panose="020B0502040204020203" pitchFamily="34" charset="0"/>
              </a:rPr>
              <a:t>2022/1/6</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108</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109</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defTabSz="990752">
              <a:defRPr/>
            </a:pPr>
            <a:r>
              <a:rPr lang="ja-JP" altLang="en-US" dirty="0"/>
              <a:t>待機ルール（</a:t>
            </a:r>
            <a:r>
              <a:rPr lang="en-US" altLang="ja-JP" dirty="0"/>
              <a:t>2022/1/5</a:t>
            </a:r>
            <a:r>
              <a:rPr lang="ja-JP" altLang="en-US" dirty="0"/>
              <a:t>追加）</a:t>
            </a:r>
            <a:endParaRPr lang="en-US" altLang="ja-JP" dirty="0"/>
          </a:p>
          <a:p>
            <a:pPr defTabSz="990752">
              <a:defRPr/>
            </a:pPr>
            <a:r>
              <a:rPr lang="ja-JP" altLang="en-US" dirty="0"/>
              <a:t>ミス修正　</a:t>
            </a:r>
            <a:r>
              <a:rPr lang="en-US" altLang="ja-JP" dirty="0"/>
              <a:t>2022/02/10</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110</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ミス修正　</a:t>
            </a:r>
            <a:r>
              <a:rPr lang="en-US" altLang="ja-JP"/>
              <a:t>2022/02/10</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111</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ベトナムの新卒採用（</a:t>
            </a:r>
            <a:r>
              <a:rPr lang="en-US" altLang="ja-JP" dirty="0"/>
              <a:t>2022/1/5</a:t>
            </a:r>
            <a:r>
              <a:rPr lang="ja-JP" altLang="en-US" dirty="0"/>
              <a:t>追加）</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112</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情報学（</a:t>
            </a:r>
            <a:r>
              <a:rPr lang="en-US" altLang="ja-JP" dirty="0"/>
              <a:t>2022/1/31</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113</a:t>
            </a:fld>
            <a:endParaRPr lang="zh-CN" altLang="en-US"/>
          </a:p>
        </p:txBody>
      </p:sp>
    </p:spTree>
    <p:extLst>
      <p:ext uri="{BB962C8B-B14F-4D97-AF65-F5344CB8AC3E}">
        <p14:creationId xmlns:p14="http://schemas.microsoft.com/office/powerpoint/2010/main" val="128741060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114</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115</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a:t>
            </a:fld>
            <a:endParaRPr lang="zh-CN" altLang="en-US"/>
          </a:p>
        </p:txBody>
      </p:sp>
    </p:spTree>
    <p:extLst>
      <p:ext uri="{BB962C8B-B14F-4D97-AF65-F5344CB8AC3E}">
        <p14:creationId xmlns:p14="http://schemas.microsoft.com/office/powerpoint/2010/main" val="359820610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116</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ミス修正（</a:t>
            </a:r>
            <a:r>
              <a:rPr lang="en-US" altLang="ja-JP" dirty="0"/>
              <a:t>2022/1/5</a:t>
            </a:r>
            <a:r>
              <a:rPr lang="ja-JP" altLang="en-US" dirty="0"/>
              <a:t>）</a:t>
            </a:r>
            <a:endParaRPr lang="en-US" altLang="ja-JP" dirty="0"/>
          </a:p>
          <a:p>
            <a:endParaRPr lang="en-US" altLang="zh-CN" dirty="0"/>
          </a:p>
          <a:p>
            <a:r>
              <a:rPr lang="ja-JP" altLang="en-US" dirty="0"/>
              <a:t>紹介人の責任　　</a:t>
            </a:r>
            <a:r>
              <a:rPr lang="en-US" altLang="ja-JP" dirty="0"/>
              <a:t>2022/2/10add</a:t>
            </a:r>
          </a:p>
          <a:p>
            <a:r>
              <a:rPr lang="ja-JP" altLang="en-US" dirty="0"/>
              <a:t>　　会社の紹介</a:t>
            </a:r>
            <a:endParaRPr lang="en-US" altLang="ja-JP" dirty="0"/>
          </a:p>
          <a:p>
            <a:r>
              <a:rPr lang="ja-JP" altLang="en-US"/>
              <a:t>　　被紹介人の人柄、能力、ソーシャルネットワークなどの確認</a:t>
            </a:r>
            <a:endParaRPr lang="en-US" altLang="zh-CN"/>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117</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118</a:t>
            </a:fld>
            <a:endParaRPr lang="zh-CN" altLang="en-US"/>
          </a:p>
        </p:txBody>
      </p:sp>
    </p:spTree>
    <p:extLst>
      <p:ext uri="{BB962C8B-B14F-4D97-AF65-F5344CB8AC3E}">
        <p14:creationId xmlns:p14="http://schemas.microsoft.com/office/powerpoint/2010/main" val="414157053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2022/1/8</a:t>
            </a:r>
            <a:r>
              <a:rPr lang="ja-JP" altLang="en-US" dirty="0"/>
              <a:t>追加</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119</a:t>
            </a:fld>
            <a:endParaRPr lang="zh-CN" altLang="en-US"/>
          </a:p>
        </p:txBody>
      </p:sp>
    </p:spTree>
    <p:extLst>
      <p:ext uri="{BB962C8B-B14F-4D97-AF65-F5344CB8AC3E}">
        <p14:creationId xmlns:p14="http://schemas.microsoft.com/office/powerpoint/2010/main" val="406714259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120</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121</a:t>
            </a:fld>
            <a:endParaRPr lang="zh-CN" altLang="en-US"/>
          </a:p>
        </p:txBody>
      </p:sp>
    </p:spTree>
    <p:extLst>
      <p:ext uri="{BB962C8B-B14F-4D97-AF65-F5344CB8AC3E}">
        <p14:creationId xmlns:p14="http://schemas.microsoft.com/office/powerpoint/2010/main" val="289494445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修正（</a:t>
            </a:r>
            <a:r>
              <a:rPr lang="en-US" altLang="ja-JP" dirty="0"/>
              <a:t>2022/1/5</a:t>
            </a:r>
            <a:r>
              <a:rPr lang="ja-JP" altLang="en-US" dirty="0"/>
              <a:t>）</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122</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defTabSz="990752">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defTabSz="990752">
              <a:defRPr/>
            </a:pPr>
            <a:r>
              <a:rPr lang="ja-JP" altLang="en-US" dirty="0"/>
              <a:t>経験シーア</a:t>
            </a:r>
            <a:endParaRPr lang="en-US" altLang="ja-JP" dirty="0"/>
          </a:p>
          <a:p>
            <a:pPr defTabSz="990752">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123</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124</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defTabSz="990752">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125</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a:t>
            </a:fld>
            <a:endParaRPr lang="zh-CN" altLang="en-US"/>
          </a:p>
        </p:txBody>
      </p:sp>
    </p:spTree>
    <p:extLst>
      <p:ext uri="{BB962C8B-B14F-4D97-AF65-F5344CB8AC3E}">
        <p14:creationId xmlns:p14="http://schemas.microsoft.com/office/powerpoint/2010/main" val="233299395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2022/1/7</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126</a:t>
            </a:fld>
            <a:endParaRPr lang="zh-CN" altLang="en-US"/>
          </a:p>
        </p:txBody>
      </p:sp>
    </p:spTree>
    <p:extLst>
      <p:ext uri="{BB962C8B-B14F-4D97-AF65-F5344CB8AC3E}">
        <p14:creationId xmlns:p14="http://schemas.microsoft.com/office/powerpoint/2010/main" val="552177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500" b="1" dirty="0"/>
              <a:t>IT</a:t>
            </a:r>
            <a:r>
              <a:rPr lang="ja-JP" altLang="en-US" sz="1500" b="1" dirty="0"/>
              <a:t>業界関連法律・社員評価（</a:t>
            </a:r>
            <a:r>
              <a:rPr lang="en-US" altLang="ja-JP" sz="1500" b="1" dirty="0"/>
              <a:t>OKR</a:t>
            </a:r>
            <a:r>
              <a:rPr lang="ja-JP" altLang="en-US" sz="1500" b="1" dirty="0"/>
              <a:t>）</a:t>
            </a:r>
            <a:endParaRPr lang="en-US" altLang="ja-JP" sz="1500" b="1" dirty="0"/>
          </a:p>
          <a:p>
            <a:pPr fontAlgn="t"/>
            <a:r>
              <a:rPr lang="ja-JP" altLang="zh-CN" sz="1300" dirty="0">
                <a:solidFill>
                  <a:srgbClr val="FFFFFF"/>
                </a:solidFill>
                <a:latin typeface="Calibri" panose="020F0502020204030204" pitchFamily="34" charset="0"/>
              </a:rPr>
              <a:t>法律</a:t>
            </a:r>
            <a:r>
              <a:rPr lang="ja-JP" altLang="en-US" sz="1300" dirty="0">
                <a:solidFill>
                  <a:srgbClr val="FFFFFF"/>
                </a:solidFill>
                <a:latin typeface="Calibri" panose="020F0502020204030204" pitchFamily="34" charset="0"/>
              </a:rPr>
              <a:t>：</a:t>
            </a:r>
            <a:r>
              <a:rPr lang="ja-JP" altLang="zh-CN" sz="1300" dirty="0">
                <a:solidFill>
                  <a:srgbClr val="FFFFFF"/>
                </a:solidFill>
                <a:latin typeface="Calibri" panose="020F0502020204030204" pitchFamily="34" charset="0"/>
              </a:rPr>
              <a:t>著作権法</a:t>
            </a:r>
            <a:r>
              <a:rPr lang="ja-JP" altLang="en-US" sz="1300" dirty="0">
                <a:solidFill>
                  <a:srgbClr val="FFFFFF"/>
                </a:solidFill>
                <a:latin typeface="Calibri" panose="020F0502020204030204" pitchFamily="34" charset="0"/>
              </a:rPr>
              <a:t>、</a:t>
            </a:r>
            <a:r>
              <a:rPr lang="ja-JP" altLang="zh-CN" sz="1300" dirty="0">
                <a:solidFill>
                  <a:srgbClr val="000000"/>
                </a:solidFill>
                <a:latin typeface="Calibri" panose="020F0502020204030204" pitchFamily="34" charset="0"/>
              </a:rPr>
              <a:t>労働法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民法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個人</a:t>
            </a:r>
            <a:r>
              <a:rPr lang="ja-JP" altLang="zh-CN" sz="1300">
                <a:solidFill>
                  <a:srgbClr val="000000"/>
                </a:solidFill>
                <a:latin typeface="Calibri" panose="020F0502020204030204" pitchFamily="34" charset="0"/>
              </a:rPr>
              <a:t>情報保護法</a:t>
            </a:r>
            <a:r>
              <a:rPr lang="ja-JP" altLang="en-US" sz="1300">
                <a:solidFill>
                  <a:srgbClr val="000000"/>
                </a:solidFill>
                <a:latin typeface="Calibri" panose="020F0502020204030204" pitchFamily="34" charset="0"/>
              </a:rPr>
              <a:t>、入国管理法</a:t>
            </a:r>
            <a:endParaRPr lang="zh-CN" altLang="zh-CN" sz="1300" dirty="0">
              <a:latin typeface="Arial" panose="020B0604020202020204" pitchFamily="34" charset="0"/>
            </a:endParaRPr>
          </a:p>
          <a:p>
            <a:pPr fontAlgn="t"/>
            <a:r>
              <a:rPr lang="ja-JP" altLang="zh-CN" sz="1300" dirty="0">
                <a:solidFill>
                  <a:srgbClr val="000000"/>
                </a:solidFill>
                <a:latin typeface="Calibri" panose="020F0502020204030204" pitchFamily="34" charset="0"/>
              </a:rPr>
              <a:t>社内管理ルール</a:t>
            </a:r>
            <a:r>
              <a:rPr lang="ja-JP" altLang="en-US" sz="1300" dirty="0">
                <a:solidFill>
                  <a:srgbClr val="000000"/>
                </a:solidFill>
                <a:latin typeface="Calibri" panose="020F0502020204030204" pitchFamily="34" charset="0"/>
              </a:rPr>
              <a:t>：</a:t>
            </a:r>
            <a:endParaRPr lang="en-US" altLang="ja-JP" sz="1300" dirty="0">
              <a:solidFill>
                <a:srgbClr val="000000"/>
              </a:solidFill>
              <a:latin typeface="Calibri" panose="020F0502020204030204" pitchFamily="34" charset="0"/>
            </a:endParaRPr>
          </a:p>
          <a:p>
            <a:pPr fontAlgn="t"/>
            <a:r>
              <a:rPr lang="ja-JP" altLang="zh-CN" sz="1300" dirty="0">
                <a:solidFill>
                  <a:srgbClr val="000000"/>
                </a:solidFill>
                <a:latin typeface="Calibri" panose="020F0502020204030204" pitchFamily="34" charset="0"/>
              </a:rPr>
              <a:t>業績評価</a:t>
            </a:r>
            <a:r>
              <a:rPr lang="ja-JP" altLang="en-US" sz="1300" dirty="0">
                <a:solidFill>
                  <a:srgbClr val="000000"/>
                </a:solidFill>
                <a:latin typeface="Calibri" panose="020F0502020204030204" pitchFamily="34" charset="0"/>
              </a:rPr>
              <a:t>、</a:t>
            </a:r>
            <a:r>
              <a:rPr lang="en-US" altLang="zh-CN" sz="1300" dirty="0">
                <a:solidFill>
                  <a:srgbClr val="000000"/>
                </a:solidFill>
                <a:latin typeface="Calibri" panose="020F0502020204030204" pitchFamily="34" charset="0"/>
              </a:rPr>
              <a:t>OKR</a:t>
            </a:r>
            <a:r>
              <a:rPr lang="ja-JP" altLang="zh-CN" sz="1300" dirty="0">
                <a:solidFill>
                  <a:srgbClr val="000000"/>
                </a:solidFill>
                <a:latin typeface="Calibri" panose="020F0502020204030204" pitchFamily="34" charset="0"/>
              </a:rPr>
              <a:t>とは</a:t>
            </a:r>
            <a:endParaRPr lang="en-US" altLang="ja-JP" sz="1300" dirty="0">
              <a:solidFill>
                <a:srgbClr val="000000"/>
              </a:solidFill>
              <a:latin typeface="Calibri" panose="020F0502020204030204" pitchFamily="34" charset="0"/>
            </a:endParaRPr>
          </a:p>
          <a:p>
            <a:pPr fontAlgn="t"/>
            <a:endParaRPr lang="en-US" altLang="zh-CN" sz="2000" dirty="0">
              <a:solidFill>
                <a:srgbClr val="000000"/>
              </a:solidFill>
              <a:latin typeface="Calibri" panose="020F0502020204030204" pitchFamily="34" charset="0"/>
            </a:endParaRPr>
          </a:p>
          <a:p>
            <a:pPr fontAlgn="t"/>
            <a:endParaRPr lang="en-US" altLang="zh-CN" sz="2000" dirty="0">
              <a:latin typeface="Arial" panose="020B0604020202020204" pitchFamily="34" charset="0"/>
            </a:endParaRPr>
          </a:p>
          <a:p>
            <a:pPr fontAlgn="t"/>
            <a:endParaRPr lang="en-US" altLang="zh-CN" sz="2000" dirty="0">
              <a:latin typeface="Arial" panose="020B0604020202020204" pitchFamily="34" charset="0"/>
            </a:endParaRPr>
          </a:p>
          <a:p>
            <a:pPr defTabSz="990752" fontAlgn="t">
              <a:defRPr/>
            </a:pPr>
            <a:r>
              <a:rPr lang="ja-JP" altLang="en-US" sz="2000" dirty="0">
                <a:latin typeface="Arial" panose="020B0604020202020204" pitchFamily="34" charset="0"/>
              </a:rPr>
              <a:t>参照資料：</a:t>
            </a:r>
            <a:r>
              <a:rPr lang="en-US" altLang="ja-JP" sz="2000" dirty="0">
                <a:latin typeface="Arial" panose="020B0604020202020204" pitchFamily="34" charset="0"/>
              </a:rPr>
              <a:t>https://sunshubin.github.io/</a:t>
            </a:r>
            <a:endParaRPr lang="zh-CN" altLang="en-US" sz="2000" dirty="0"/>
          </a:p>
          <a:p>
            <a:pPr fontAlgn="t"/>
            <a:endParaRPr lang="zh-CN" altLang="zh-CN" sz="2000"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127</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b="1" dirty="0">
                <a:latin typeface="simsun" panose="02010600030101010101" pitchFamily="2" charset="-122"/>
                <a:ea typeface="simsun" panose="02010600030101010101" pitchFamily="2" charset="-122"/>
              </a:rPr>
              <a:t>人材ビジネスの基礎知識</a:t>
            </a:r>
            <a:endParaRPr lang="en-US" altLang="ja-JP" sz="1300" b="1" dirty="0">
              <a:latin typeface="simsun" panose="02010600030101010101" pitchFamily="2" charset="-122"/>
              <a:ea typeface="simsun" panose="02010600030101010101" pitchFamily="2" charset="-122"/>
            </a:endParaRPr>
          </a:p>
          <a:p>
            <a:pPr fontAlgn="t"/>
            <a:r>
              <a:rPr lang="ja-JP" altLang="zh-CN" sz="1300" dirty="0">
                <a:solidFill>
                  <a:srgbClr val="FFFFFF"/>
                </a:solidFill>
                <a:latin typeface="simsun" panose="02010600030101010101" pitchFamily="2" charset="-122"/>
                <a:ea typeface="simsun" panose="02010600030101010101" pitchFamily="2" charset="-122"/>
              </a:rPr>
              <a:t>働い方改革と労働力市場</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人材ビジネス概要</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労働力確保サービス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人事労務サービス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人材ビジネスの課題</a:t>
            </a:r>
            <a:endParaRPr lang="zh-CN" altLang="zh-CN" sz="1300" dirty="0">
              <a:latin typeface="simsun" panose="02010600030101010101" pitchFamily="2" charset="-122"/>
              <a:ea typeface="simsun" panose="02010600030101010101" pitchFamily="2" charset="-122"/>
            </a:endParaRPr>
          </a:p>
          <a:p>
            <a:endParaRPr lang="en-US" altLang="zh-CN" sz="1300" dirty="0">
              <a:latin typeface="simsun" panose="02010600030101010101" pitchFamily="2" charset="-122"/>
              <a:ea typeface="simsun" panose="02010600030101010101" pitchFamily="2" charset="-122"/>
            </a:endParaRPr>
          </a:p>
          <a:p>
            <a:r>
              <a:rPr lang="ja-JP" altLang="en-US" sz="1300" b="1" dirty="0">
                <a:latin typeface="simsun" panose="02010600030101010101" pitchFamily="2" charset="-122"/>
                <a:ea typeface="simsun" panose="02010600030101010101" pitchFamily="2" charset="-122"/>
              </a:rPr>
              <a:t>小売業界の</a:t>
            </a:r>
            <a:r>
              <a:rPr lang="ja-JP" altLang="zh-CN" sz="1300" b="1" dirty="0">
                <a:solidFill>
                  <a:srgbClr val="FFFFFF"/>
                </a:solidFill>
                <a:latin typeface="simsun" panose="02010600030101010101" pitchFamily="2" charset="-122"/>
                <a:ea typeface="simsun" panose="02010600030101010101" pitchFamily="2" charset="-122"/>
              </a:rPr>
              <a:t>基本</a:t>
            </a:r>
            <a:endParaRPr lang="en-US" altLang="ja-JP" sz="1300" b="1" dirty="0">
              <a:latin typeface="simsun" panose="02010600030101010101" pitchFamily="2" charset="-122"/>
              <a:ea typeface="simsun" panose="02010600030101010101" pitchFamily="2" charset="-122"/>
            </a:endParaRPr>
          </a:p>
          <a:p>
            <a:r>
              <a:rPr lang="en-US" altLang="ja-JP" sz="1300" dirty="0">
                <a:latin typeface="simsun" panose="02010600030101010101" pitchFamily="2" charset="-122"/>
                <a:ea typeface="simsun" panose="02010600030101010101" pitchFamily="2" charset="-122"/>
              </a:rPr>
              <a:t>      </a:t>
            </a:r>
            <a:r>
              <a:rPr lang="ja-JP" altLang="zh-CN" sz="1300" dirty="0">
                <a:solidFill>
                  <a:srgbClr val="FFFFFF"/>
                </a:solidFill>
                <a:latin typeface="simsun" panose="02010600030101010101" pitchFamily="2" charset="-122"/>
                <a:ea typeface="simsun" panose="02010600030101010101" pitchFamily="2" charset="-122"/>
              </a:rPr>
              <a:t>物流</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物流の基礎知識</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業界別の物流の仕組み</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物流を支える最新技術</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物流に関連する法律</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物流の現状課題と将来の展望</a:t>
            </a:r>
            <a:endParaRPr lang="en-US" altLang="ja-JP" sz="1300" dirty="0">
              <a:solidFill>
                <a:srgbClr val="000000"/>
              </a:solidFill>
              <a:latin typeface="simsun" panose="02010600030101010101" pitchFamily="2" charset="-122"/>
              <a:ea typeface="simsun" panose="02010600030101010101" pitchFamily="2" charset="-122"/>
            </a:endParaRPr>
          </a:p>
          <a:p>
            <a:pPr fontAlgn="t"/>
            <a:endParaRPr lang="en-US" altLang="zh-CN" sz="1300" dirty="0">
              <a:solidFill>
                <a:srgbClr val="000000"/>
              </a:solidFill>
              <a:latin typeface="simsun" panose="02010600030101010101" pitchFamily="2" charset="-122"/>
              <a:ea typeface="simsun" panose="02010600030101010101" pitchFamily="2" charset="-122"/>
            </a:endParaRPr>
          </a:p>
          <a:p>
            <a:pPr defTabSz="990752" fontAlgn="t">
              <a:defRPr/>
            </a:pPr>
            <a:r>
              <a:rPr lang="ja-JP" altLang="en-US" sz="1300" b="1" dirty="0">
                <a:latin typeface="simsun" panose="02010600030101010101" pitchFamily="2" charset="-122"/>
                <a:ea typeface="simsun" panose="02010600030101010101" pitchFamily="2" charset="-122"/>
              </a:rPr>
              <a:t>プロダクトマネージャー</a:t>
            </a:r>
            <a:endParaRPr lang="zh-CN" altLang="en-US" sz="1300" b="1"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     ソーシャルネットワークの基礎知識</a:t>
            </a:r>
            <a:endParaRPr lang="en-US" altLang="ja-JP" sz="1300" dirty="0">
              <a:latin typeface="simsun" panose="02010600030101010101" pitchFamily="2" charset="-122"/>
              <a:ea typeface="simsun" panose="02010600030101010101" pitchFamily="2" charset="-122"/>
            </a:endParaRPr>
          </a:p>
          <a:p>
            <a:pPr fontAlgn="t"/>
            <a:endParaRPr lang="en-US" altLang="zh-CN" sz="1300"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参照資料：</a:t>
            </a:r>
            <a:r>
              <a:rPr lang="en-US" altLang="ja-JP" sz="1300" dirty="0">
                <a:latin typeface="simsun" panose="02010600030101010101" pitchFamily="2" charset="-122"/>
                <a:ea typeface="simsun" panose="02010600030101010101" pitchFamily="2" charset="-122"/>
              </a:rPr>
              <a:t>https://sunshubin.github.io/</a:t>
            </a:r>
            <a:endParaRPr lang="zh-CN" altLang="en-US" sz="1300" dirty="0">
              <a:latin typeface="simsun" panose="02010600030101010101" pitchFamily="2" charset="-122"/>
              <a:ea typeface="simsun" panose="02010600030101010101" pitchFamily="2" charset="-122"/>
            </a:endParaRPr>
          </a:p>
          <a:p>
            <a:pPr fontAlgn="t"/>
            <a:endParaRPr lang="zh-CN" altLang="zh-CN" sz="130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128</a:t>
            </a:fld>
            <a:endParaRPr lang="zh-CN" altLang="en-US"/>
          </a:p>
        </p:txBody>
      </p:sp>
    </p:spTree>
    <p:extLst>
      <p:ext uri="{BB962C8B-B14F-4D97-AF65-F5344CB8AC3E}">
        <p14:creationId xmlns:p14="http://schemas.microsoft.com/office/powerpoint/2010/main" val="43087252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129</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130</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131</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132</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133</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134</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135</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2022/3/22</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2022/3/22</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2022/3/22</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2022/3/22</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2022/3/22</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2022/3/22</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2022/3/22</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368F3-721F-46E8-9C49-A35C9B928DC4}"/>
              </a:ext>
            </a:extLst>
          </p:cNvPr>
          <p:cNvSpPr>
            <a:spLocks noGrp="1"/>
          </p:cNvSpPr>
          <p:nvPr>
            <p:ph type="title"/>
          </p:nvPr>
        </p:nvSpPr>
        <p:spPr>
          <a:xfrm>
            <a:off x="609600" y="95252"/>
            <a:ext cx="10972800" cy="514348"/>
          </a:xfrm>
          <a:prstGeom prst="rect">
            <a:avLst/>
          </a:prstGeom>
        </p:spPr>
        <p:txBody>
          <a:bodyPr anchor="ctr"/>
          <a:lstStyle>
            <a:lvl1pPr>
              <a:defRPr sz="3200">
                <a:solidFill>
                  <a:schemeClr val="tx1"/>
                </a:solidFill>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00F34783-9212-4D95-B1C5-2CB5FCC3CA1E}"/>
              </a:ext>
            </a:extLst>
          </p:cNvPr>
          <p:cNvSpPr>
            <a:spLocks noGrp="1"/>
          </p:cNvSpPr>
          <p:nvPr>
            <p:ph sz="quarter" idx="12"/>
          </p:nvPr>
        </p:nvSpPr>
        <p:spPr>
          <a:xfrm>
            <a:off x="609600" y="779610"/>
            <a:ext cx="10972800" cy="5468790"/>
          </a:xfrm>
        </p:spPr>
        <p:txBody>
          <a:bodyPr/>
          <a:lstStyle>
            <a:lvl1pPr>
              <a:defRPr>
                <a:solidFill>
                  <a:schemeClr val="tx1"/>
                </a:solidFill>
                <a:latin typeface="+mj-ea"/>
                <a:ea typeface="+mj-ea"/>
              </a:defRPr>
            </a:lvl1pPr>
            <a:lvl2pPr>
              <a:defRPr>
                <a:solidFill>
                  <a:schemeClr val="tx1"/>
                </a:solidFill>
                <a:latin typeface="+mj-ea"/>
                <a:ea typeface="+mj-ea"/>
              </a:defRPr>
            </a:lvl2pPr>
            <a:lvl3pPr>
              <a:defRPr>
                <a:solidFill>
                  <a:schemeClr val="tx1"/>
                </a:solidFill>
                <a:latin typeface="+mj-ea"/>
                <a:ea typeface="+mj-ea"/>
              </a:defRPr>
            </a:lvl3pPr>
            <a:lvl4pPr>
              <a:defRPr>
                <a:solidFill>
                  <a:schemeClr val="tx1"/>
                </a:solidFill>
                <a:latin typeface="+mj-ea"/>
                <a:ea typeface="+mj-ea"/>
              </a:defRPr>
            </a:lvl4pPr>
            <a:lvl5pPr>
              <a:defRPr>
                <a:solidFill>
                  <a:schemeClr val="tx1"/>
                </a:solidFill>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Straight Connector 28">
            <a:extLst>
              <a:ext uri="{FF2B5EF4-FFF2-40B4-BE49-F238E27FC236}">
                <a16:creationId xmlns:a16="http://schemas.microsoft.com/office/drawing/2014/main" id="{D2CDFF7F-18BC-4527-AAAC-ECD8C09143EE}"/>
              </a:ext>
            </a:extLst>
          </p:cNvPr>
          <p:cNvSpPr>
            <a:spLocks noChangeShapeType="1"/>
          </p:cNvSpPr>
          <p:nvPr userDrawn="1">
            <p:custDataLst>
              <p:tags r:id="rId1"/>
            </p:custDataLst>
          </p:nvPr>
        </p:nvSpPr>
        <p:spPr bwMode="auto">
          <a:xfrm>
            <a:off x="609600" y="6858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25327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0"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1"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2022/3/22</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8.xml"/><Relationship Id="rId1" Type="http://schemas.openxmlformats.org/officeDocument/2006/relationships/slideLayout" Target="../slideLayouts/slideLayout4.xml"/><Relationship Id="rId5" Type="http://schemas.openxmlformats.org/officeDocument/2006/relationships/image" Target="../media/image12.emf"/><Relationship Id="rId4" Type="http://schemas.openxmlformats.org/officeDocument/2006/relationships/package" Target="../embeddings/Microsoft_Excel_Worksheet.xlsx"/></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1663304"/>
            <a:ext cx="10073390" cy="1846659"/>
          </a:xfrm>
        </p:spPr>
        <p:txBody>
          <a:bodyPr/>
          <a:lstStyle/>
          <a:p>
            <a:r>
              <a:rPr lang="ja-JP" altLang="en-US" dirty="0">
                <a:latin typeface="MS Mincho" panose="02020609040205080304" pitchFamily="49" charset="-128"/>
                <a:ea typeface="MS Mincho" panose="02020609040205080304" pitchFamily="49" charset="-128"/>
              </a:rPr>
              <a:t>日本政府のイノベーション</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931157"/>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基本サービス</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サービス：人材開発</a:t>
            </a:r>
          </a:p>
          <a:p>
            <a:pPr marL="342900" indent="-342900">
              <a:buFont typeface="Wingdings" panose="05000000000000000000" pitchFamily="2" charset="2"/>
              <a:buChar char="l"/>
            </a:pPr>
            <a:r>
              <a:rPr lang="ja-JP" altLang="en-US" sz="2400" dirty="0"/>
              <a:t>分野</a:t>
            </a:r>
            <a:r>
              <a:rPr lang="ja-JP" altLang="en-US" sz="2400" dirty="0">
                <a:latin typeface="+mn-ea"/>
              </a:rPr>
              <a:t>サービス：健康・安全</a:t>
            </a:r>
          </a:p>
          <a:p>
            <a:pPr marL="342900" indent="-342900">
              <a:buFont typeface="Wingdings" panose="05000000000000000000" pitchFamily="2" charset="2"/>
              <a:buChar char="l"/>
            </a:pPr>
            <a:r>
              <a:rPr lang="ja-JP" altLang="en-US" sz="2400" dirty="0"/>
              <a:t>分野</a:t>
            </a:r>
            <a:r>
              <a:rPr lang="ja-JP" altLang="en-US" sz="2400" dirty="0">
                <a:latin typeface="+mn-ea"/>
              </a:rPr>
              <a:t>サービス：経済</a:t>
            </a:r>
            <a:endParaRPr lang="en-US" altLang="ja-JP" sz="2400" dirty="0">
              <a:latin typeface="+mn-ea"/>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a:t>
            </a:r>
            <a:r>
              <a:rPr lang="en-US" altLang="ja-JP" sz="2400" dirty="0"/>
              <a:t>SDG</a:t>
            </a:r>
            <a:r>
              <a:rPr lang="ja-JP" altLang="en-US" sz="2400" dirty="0"/>
              <a:t>ｓ</a:t>
            </a:r>
            <a:endParaRPr lang="ja-JP" altLang="en-US"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ü"/>
            </a:pPr>
            <a:r>
              <a:rPr lang="ja-JP" altLang="en-US" sz="2400" b="1" dirty="0">
                <a:highlight>
                  <a:srgbClr val="00FF00"/>
                </a:highlight>
              </a:rPr>
              <a:t>政務専用ネットワーク</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t>教育・研究専用ネットワーク</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t>“</a:t>
            </a:r>
            <a:r>
              <a:rPr lang="en-US" altLang="ja-JP" sz="2400" b="1" dirty="0"/>
              <a:t>One”</a:t>
            </a:r>
            <a:r>
              <a:rPr lang="ja-JP" altLang="en-US" sz="2400" b="1" dirty="0"/>
              <a:t>プラットフォームアーキテクチャ</a:t>
            </a:r>
            <a:endParaRPr lang="en-US" altLang="ja-JP" sz="2400" b="1" dirty="0"/>
          </a:p>
          <a:p>
            <a:pPr marL="342900" indent="-342900">
              <a:buFont typeface="Wingdings" panose="05000000000000000000" pitchFamily="2" charset="2"/>
              <a:buChar char="p"/>
            </a:pPr>
            <a:r>
              <a:rPr lang="ja-JP" altLang="en-US" sz="2400" b="1" dirty="0"/>
              <a:t>“</a:t>
            </a:r>
            <a:r>
              <a:rPr lang="en-US" altLang="ja-JP" sz="2400" b="1" dirty="0"/>
              <a:t>One</a:t>
            </a:r>
            <a:r>
              <a:rPr lang="ja-JP" altLang="en-US" sz="2400" b="1" dirty="0"/>
              <a:t>”ポータル（</a:t>
            </a:r>
            <a:r>
              <a:rPr lang="en-US" altLang="ja-JP" sz="2400" b="1" dirty="0" err="1"/>
              <a:t>GovID</a:t>
            </a:r>
            <a:r>
              <a:rPr lang="ja-JP" altLang="en-US" sz="2400" b="1" dirty="0"/>
              <a:t>）</a:t>
            </a:r>
          </a:p>
          <a:p>
            <a:pPr marL="342900" indent="-342900">
              <a:buFont typeface="Wingdings" panose="05000000000000000000" pitchFamily="2" charset="2"/>
              <a:buChar char="p"/>
            </a:pPr>
            <a:r>
              <a:rPr lang="ja-JP" altLang="en-US" sz="2400" b="1" dirty="0"/>
              <a:t>移行マイグレーション</a:t>
            </a:r>
            <a:endParaRPr lang="en-US" altLang="ja-JP" sz="2400" b="1" dirty="0"/>
          </a:p>
          <a:p>
            <a:pPr marL="342900" indent="-342900">
              <a:buFont typeface="Wingdings" panose="05000000000000000000" pitchFamily="2" charset="2"/>
              <a:buChar char="p"/>
            </a:pPr>
            <a:r>
              <a:rPr lang="ja-JP" altLang="en-US" sz="2400" b="1" dirty="0"/>
              <a:t>異常検知（</a:t>
            </a:r>
            <a:r>
              <a:rPr lang="en-US" altLang="ja-JP" sz="2400" b="1" dirty="0"/>
              <a:t>AI</a:t>
            </a:r>
            <a:r>
              <a:rPr lang="ja-JP" altLang="en-US" sz="2400" b="1" dirty="0"/>
              <a:t>で行政・司法を監察）</a:t>
            </a:r>
          </a:p>
          <a:p>
            <a:pPr marL="342900" indent="-342900">
              <a:buFont typeface="Wingdings" panose="05000000000000000000" pitchFamily="2" charset="2"/>
              <a:buChar char="p"/>
            </a:pPr>
            <a:r>
              <a:rPr lang="ja-JP" altLang="en-US" sz="2400" b="1" dirty="0"/>
              <a:t>“</a:t>
            </a:r>
            <a:r>
              <a:rPr lang="en-US" altLang="ja-JP" sz="2400" b="1" dirty="0"/>
              <a:t>One</a:t>
            </a:r>
            <a:r>
              <a:rPr lang="ja-JP" altLang="en-US" sz="2400" b="1" dirty="0"/>
              <a:t>窓口”（官民コミュニケーション）</a:t>
            </a:r>
            <a:endParaRPr lang="en-US" altLang="ja-JP" sz="2400" b="1" dirty="0"/>
          </a:p>
          <a:p>
            <a:pPr marL="342900" indent="-342900">
              <a:buFont typeface="Wingdings" panose="05000000000000000000" pitchFamily="2" charset="2"/>
              <a:buChar char="p"/>
            </a:pPr>
            <a:r>
              <a:rPr lang="ja-JP" altLang="en-US" sz="2400" b="1" dirty="0"/>
              <a:t>オンラインイベント（チャット、視聴）</a:t>
            </a:r>
            <a:endParaRPr lang="en-US" altLang="ja-JP"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2022/3/22</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Tree>
    <p:extLst>
      <p:ext uri="{BB962C8B-B14F-4D97-AF65-F5344CB8AC3E}">
        <p14:creationId xmlns:p14="http://schemas.microsoft.com/office/powerpoint/2010/main" val="89473101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2022/3/22</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100</a:t>
            </a:fld>
            <a:r>
              <a:rPr spc="-45"/>
              <a:t> </a:t>
            </a:r>
            <a:r>
              <a:rPr spc="-5"/>
              <a:t>-</a:t>
            </a:r>
            <a:endParaRPr spc="-5" dirty="0"/>
          </a:p>
        </p:txBody>
      </p:sp>
    </p:spTree>
    <p:extLst>
      <p:ext uri="{BB962C8B-B14F-4D97-AF65-F5344CB8AC3E}">
        <p14:creationId xmlns:p14="http://schemas.microsoft.com/office/powerpoint/2010/main" val="330678273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highlight>
                  <a:srgbClr val="00FF00"/>
                </a:highlight>
              </a:rPr>
              <a:t>人事管理</a:t>
            </a:r>
            <a:endParaRPr lang="en-US" altLang="ja-JP" sz="2400" dirty="0">
              <a:highlight>
                <a:srgbClr val="00FF00"/>
              </a:highlight>
            </a:endParaRPr>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101</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2022/3/22</a:t>
            </a:fld>
            <a:endParaRPr lang="en-US"/>
          </a:p>
        </p:txBody>
      </p:sp>
    </p:spTree>
    <p:extLst>
      <p:ext uri="{BB962C8B-B14F-4D97-AF65-F5344CB8AC3E}">
        <p14:creationId xmlns:p14="http://schemas.microsoft.com/office/powerpoint/2010/main" val="263600917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102</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2022/3/22</a:t>
            </a:fld>
            <a:endParaRPr lang="en-US"/>
          </a:p>
        </p:txBody>
      </p:sp>
    </p:spTree>
    <p:extLst>
      <p:ext uri="{BB962C8B-B14F-4D97-AF65-F5344CB8AC3E}">
        <p14:creationId xmlns:p14="http://schemas.microsoft.com/office/powerpoint/2010/main" val="185072142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国民へサポート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103</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2022/3/22</a:t>
            </a:fld>
            <a:endParaRPr lang="en-US"/>
          </a:p>
        </p:txBody>
      </p:sp>
    </p:spTree>
    <p:extLst>
      <p:ext uri="{BB962C8B-B14F-4D97-AF65-F5344CB8AC3E}">
        <p14:creationId xmlns:p14="http://schemas.microsoft.com/office/powerpoint/2010/main" val="152526727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2022/3/22</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104</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3"/>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166399272"/>
              </p:ext>
            </p:extLst>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name="Worksheet" r:id="rId4" imgW="3010023" imgH="1743075" progId="Excel.Sheet.12">
                  <p:embed/>
                </p:oleObj>
              </mc:Choice>
              <mc:Fallback>
                <p:oleObj name="Worksheet" r:id="rId4"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5"/>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108258687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2022/3/22</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105</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extLst>
              <p:ext uri="{D42A27DB-BD31-4B8C-83A1-F6EECF244321}">
                <p14:modId xmlns:p14="http://schemas.microsoft.com/office/powerpoint/2010/main" val="2145418640"/>
              </p:ext>
            </p:extLst>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extLst>
              <p:ext uri="{D42A27DB-BD31-4B8C-83A1-F6EECF244321}">
                <p14:modId xmlns:p14="http://schemas.microsoft.com/office/powerpoint/2010/main" val="214990238"/>
              </p:ext>
            </p:extLst>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extLst>
              <p:ext uri="{D42A27DB-BD31-4B8C-83A1-F6EECF244321}">
                <p14:modId xmlns:p14="http://schemas.microsoft.com/office/powerpoint/2010/main" val="3070763130"/>
              </p:ext>
            </p:extLst>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268238120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a:t>
            </a:r>
            <a:r>
              <a:rPr lang="en-US" altLang="ja-JP" dirty="0"/>
              <a:t>2</a:t>
            </a:r>
            <a:r>
              <a:rPr lang="ja-JP" altLang="en-US" dirty="0"/>
              <a:t>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819654019"/>
              </p:ext>
            </p:extLst>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en-US" altLang="ja-JP" dirty="0"/>
                        <a:t>1.</a:t>
                      </a:r>
                      <a:r>
                        <a:rPr lang="ja-JP" altLang="en-US" dirty="0"/>
                        <a:t>５ヶ月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en-US" altLang="ja-JP" dirty="0"/>
                        <a:t>2</a:t>
                      </a:r>
                      <a:r>
                        <a:rPr lang="ja-JP" altLang="en-US" dirty="0"/>
                        <a:t>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106</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2022/3/22</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21414548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107</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2022/3/22</a:t>
            </a:fld>
            <a:endParaRPr lang="en-US"/>
          </a:p>
        </p:txBody>
      </p:sp>
    </p:spTree>
    <p:extLst>
      <p:ext uri="{BB962C8B-B14F-4D97-AF65-F5344CB8AC3E}">
        <p14:creationId xmlns:p14="http://schemas.microsoft.com/office/powerpoint/2010/main" val="171359458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590423062"/>
              </p:ext>
            </p:extLst>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108</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2022/3/22</a:t>
            </a:fld>
            <a:endParaRPr lang="en-US"/>
          </a:p>
        </p:txBody>
      </p:sp>
    </p:spTree>
    <p:extLst>
      <p:ext uri="{BB962C8B-B14F-4D97-AF65-F5344CB8AC3E}">
        <p14:creationId xmlns:p14="http://schemas.microsoft.com/office/powerpoint/2010/main" val="7872634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2022/3/22</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109</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931157"/>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基本サービス</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rPr>
              <a:t>分野</a:t>
            </a:r>
            <a:r>
              <a:rPr lang="ja-JP" altLang="en-US" sz="2400" dirty="0">
                <a:highlight>
                  <a:srgbClr val="00FF00"/>
                </a:highlight>
                <a:latin typeface="+mn-ea"/>
              </a:rPr>
              <a:t>サービス：</a:t>
            </a:r>
            <a:r>
              <a:rPr lang="ja-JP" altLang="en-US" sz="2400" dirty="0">
                <a:highlight>
                  <a:srgbClr val="00FF00"/>
                </a:highlight>
              </a:rPr>
              <a:t>人材開発</a:t>
            </a:r>
            <a:endParaRPr lang="ja-JP" altLang="en-US" sz="2400" dirty="0">
              <a:latin typeface="+mn-ea"/>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サービス：健康・安全</a:t>
            </a:r>
          </a:p>
          <a:p>
            <a:pPr marL="342900" indent="-342900">
              <a:buFont typeface="Wingdings" panose="05000000000000000000" pitchFamily="2" charset="2"/>
              <a:buChar char="l"/>
            </a:pPr>
            <a:r>
              <a:rPr lang="ja-JP" altLang="en-US" sz="2400" dirty="0"/>
              <a:t>分野</a:t>
            </a:r>
            <a:r>
              <a:rPr lang="ja-JP" altLang="en-US" sz="2400" dirty="0">
                <a:latin typeface="+mn-ea"/>
              </a:rPr>
              <a:t>サービス：経済</a:t>
            </a:r>
            <a:endParaRPr lang="en-US" altLang="ja-JP" sz="2400" dirty="0">
              <a:latin typeface="+mn-ea"/>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バーチャルスクール（全日本学力評価アプリ）</a:t>
            </a:r>
            <a:endParaRPr lang="en-US" altLang="ja-JP" sz="2400" b="1" dirty="0"/>
          </a:p>
          <a:p>
            <a:pPr marL="800100" lvl="1" indent="-342900">
              <a:buFont typeface="Wingdings" panose="05000000000000000000" pitchFamily="2" charset="2"/>
              <a:buChar char="p"/>
            </a:pPr>
            <a:r>
              <a:rPr lang="ja-JP" altLang="en-US" sz="2200" b="1" dirty="0"/>
              <a:t>校務管理</a:t>
            </a:r>
            <a:endParaRPr lang="en-US" altLang="ja-JP" sz="2200" b="1" dirty="0"/>
          </a:p>
          <a:p>
            <a:pPr marL="800100" lvl="1" indent="-342900">
              <a:buFont typeface="Wingdings" panose="05000000000000000000" pitchFamily="2" charset="2"/>
              <a:buChar char="p"/>
            </a:pPr>
            <a:r>
              <a:rPr lang="ja-JP" altLang="en-US" sz="2000" b="1" dirty="0"/>
              <a:t>バーチャル教室</a:t>
            </a:r>
            <a:endParaRPr lang="en-US" altLang="ja-JP" sz="2000" b="1" dirty="0"/>
          </a:p>
          <a:p>
            <a:pPr marL="800100" lvl="1" indent="-342900">
              <a:buFont typeface="Wingdings" panose="05000000000000000000" pitchFamily="2" charset="2"/>
              <a:buChar char="p"/>
            </a:pPr>
            <a:r>
              <a:rPr lang="en-US" altLang="ja-JP" sz="2200" b="1" dirty="0"/>
              <a:t>LMS</a:t>
            </a:r>
            <a:r>
              <a:rPr lang="ja-JP" altLang="en-US" sz="2200" b="1" dirty="0"/>
              <a:t>（ライニング管理）</a:t>
            </a:r>
            <a:endParaRPr lang="en-US" altLang="ja-JP" sz="2200" b="1" dirty="0"/>
          </a:p>
          <a:p>
            <a:pPr marL="800100" lvl="1" indent="-342900">
              <a:buFont typeface="Wingdings" panose="05000000000000000000" pitchFamily="2" charset="2"/>
              <a:buChar char="p"/>
            </a:pPr>
            <a:r>
              <a:rPr lang="ja-JP" altLang="en-US" sz="2200" b="1" dirty="0"/>
              <a:t>モバイル図書館</a:t>
            </a:r>
            <a:endParaRPr lang="en-US" altLang="ja-JP" sz="2200" b="1" dirty="0"/>
          </a:p>
          <a:p>
            <a:pPr marL="800100" lvl="1" indent="-342900">
              <a:buFont typeface="Wingdings" panose="05000000000000000000" pitchFamily="2" charset="2"/>
              <a:buChar char="p"/>
            </a:pPr>
            <a:r>
              <a:rPr lang="ja-JP" altLang="en-US" sz="2200" b="1" dirty="0"/>
              <a:t>ニュース</a:t>
            </a:r>
            <a:endParaRPr lang="en-US" altLang="ja-JP" sz="2200" b="1" dirty="0"/>
          </a:p>
          <a:p>
            <a:pPr marL="800100" lvl="1" indent="-342900">
              <a:buFont typeface="Wingdings" panose="05000000000000000000" pitchFamily="2" charset="2"/>
              <a:buChar char="p"/>
            </a:pPr>
            <a:r>
              <a:rPr lang="ja-JP" altLang="en-US" sz="2200" b="1" dirty="0"/>
              <a:t>モバイル辞書</a:t>
            </a:r>
            <a:endParaRPr lang="en-US" altLang="ja-JP" sz="2200" b="1" dirty="0"/>
          </a:p>
          <a:p>
            <a:pPr marL="800100" lvl="1" indent="-342900">
              <a:buFont typeface="Wingdings" panose="05000000000000000000" pitchFamily="2" charset="2"/>
              <a:buChar char="p"/>
            </a:pPr>
            <a:r>
              <a:rPr lang="ja-JP" altLang="en-US" sz="2200" b="1" dirty="0"/>
              <a:t>モバイル手帳（ノート）</a:t>
            </a:r>
            <a:endParaRPr lang="en-US" altLang="ja-JP" sz="2200" b="1" dirty="0"/>
          </a:p>
          <a:p>
            <a:pPr marL="342900" indent="-342900">
              <a:buFont typeface="Wingdings" panose="05000000000000000000" pitchFamily="2" charset="2"/>
              <a:buChar char="p"/>
            </a:pPr>
            <a:r>
              <a:rPr lang="ja-JP" altLang="en-US" sz="2400" b="1" dirty="0"/>
              <a:t>就職支援（人事評価アプリ）</a:t>
            </a:r>
            <a:endParaRPr lang="en-US" altLang="ja-JP" sz="2400" b="1" dirty="0"/>
          </a:p>
          <a:p>
            <a:pPr marL="342900" indent="-342900">
              <a:buFont typeface="Wingdings" panose="05000000000000000000" pitchFamily="2" charset="2"/>
              <a:buChar char="p"/>
            </a:pPr>
            <a:r>
              <a:rPr lang="ja-JP" altLang="en-US" sz="2400" b="1"/>
              <a:t>オンライン博物館</a:t>
            </a:r>
            <a:endParaRPr lang="en-US" altLang="ja-JP" sz="2400" b="1" dirty="0"/>
          </a:p>
          <a:p>
            <a:pPr marL="342900" indent="-342900">
              <a:buFont typeface="Wingdings" panose="05000000000000000000" pitchFamily="2" charset="2"/>
              <a:buChar char="p"/>
            </a:pPr>
            <a:r>
              <a:rPr lang="ja-JP" altLang="en-US" sz="2400" b="1" dirty="0"/>
              <a:t>デジタル庁先進技術研究部</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2022/3/22</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Tree>
    <p:extLst>
      <p:ext uri="{BB962C8B-B14F-4D97-AF65-F5344CB8AC3E}">
        <p14:creationId xmlns:p14="http://schemas.microsoft.com/office/powerpoint/2010/main" val="2406212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社員のピーポーマネージャに連絡する。プロジェクト退出日まで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社員へサポートする。</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コミュニティーの社内作業を参画する。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2022/3/22</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110</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2954655"/>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社内イベント「テックショー」に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社員は　社内イベント「テックショー」に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2022/3/22</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111</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人材採用プラン（新卒①）</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117077245"/>
              </p:ext>
            </p:extLst>
          </p:nvPr>
        </p:nvGraphicFramePr>
        <p:xfrm>
          <a:off x="376901" y="534618"/>
          <a:ext cx="11438195" cy="18542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r>
                        <a:rPr lang="ja-JP" altLang="en-US" dirty="0"/>
                        <a:t>予定なし</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112</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2022/3/22</a:t>
            </a:fld>
            <a:endParaRPr lang="en-US"/>
          </a:p>
        </p:txBody>
      </p:sp>
    </p:spTree>
    <p:extLst>
      <p:ext uri="{BB962C8B-B14F-4D97-AF65-F5344CB8AC3E}">
        <p14:creationId xmlns:p14="http://schemas.microsoft.com/office/powerpoint/2010/main" val="97239578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人材採用プラン（新卒②）</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4246284648"/>
              </p:ext>
            </p:extLst>
          </p:nvPr>
        </p:nvGraphicFramePr>
        <p:xfrm>
          <a:off x="376901" y="534618"/>
          <a:ext cx="11438195" cy="30327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情報学、図書館学</a:t>
                      </a:r>
                      <a:endParaRPr lang="zh-CN" altLang="en-US" dirty="0"/>
                    </a:p>
                  </a:txBody>
                  <a:tcPr/>
                </a:tc>
                <a:tc>
                  <a:txBody>
                    <a:bodyPr/>
                    <a:lstStyle/>
                    <a:p>
                      <a:r>
                        <a:rPr lang="ja-JP" altLang="en-US" dirty="0"/>
                        <a:t>女性だけ、部活企画、プレゼン経験あり</a:t>
                      </a:r>
                      <a:endParaRPr lang="en-US" altLang="ja-JP" dirty="0"/>
                    </a:p>
                    <a:p>
                      <a:r>
                        <a:rPr lang="ja-JP" altLang="en-US" dirty="0"/>
                        <a:t>情報処理（</a:t>
                      </a:r>
                      <a:r>
                        <a:rPr lang="en-US" altLang="ja-JP" dirty="0"/>
                        <a:t>IT</a:t>
                      </a:r>
                      <a:r>
                        <a:rPr lang="ja-JP" altLang="en-US" dirty="0"/>
                        <a:t>）基本知識優先</a:t>
                      </a:r>
                      <a:endParaRPr lang="zh-CN" altLang="en-US" dirty="0"/>
                    </a:p>
                  </a:txBody>
                  <a:tcPr/>
                </a:tc>
                <a:tc>
                  <a:txBody>
                    <a:bodyPr/>
                    <a:lstStyle/>
                    <a:p>
                      <a:r>
                        <a:rPr lang="ja-JP" altLang="en-US" dirty="0"/>
                        <a:t>１名</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700624882"/>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113</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2022/3/22</a:t>
            </a:fld>
            <a:endParaRPr lang="en-US"/>
          </a:p>
        </p:txBody>
      </p:sp>
    </p:spTree>
    <p:extLst>
      <p:ext uri="{BB962C8B-B14F-4D97-AF65-F5344CB8AC3E}">
        <p14:creationId xmlns:p14="http://schemas.microsoft.com/office/powerpoint/2010/main" val="187679641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3798241"/>
              </p:ext>
            </p:extLst>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114</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2022/3/22</a:t>
            </a:fld>
            <a:endParaRPr lang="en-US" dirty="0"/>
          </a:p>
        </p:txBody>
      </p:sp>
    </p:spTree>
    <p:extLst>
      <p:ext uri="{BB962C8B-B14F-4D97-AF65-F5344CB8AC3E}">
        <p14:creationId xmlns:p14="http://schemas.microsoft.com/office/powerpoint/2010/main" val="200844247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703016147"/>
              </p:ext>
            </p:extLst>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115</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2022/3/22</a:t>
            </a:fld>
            <a:endParaRPr lang="en-US"/>
          </a:p>
        </p:txBody>
      </p:sp>
    </p:spTree>
    <p:extLst>
      <p:ext uri="{BB962C8B-B14F-4D97-AF65-F5344CB8AC3E}">
        <p14:creationId xmlns:p14="http://schemas.microsoft.com/office/powerpoint/2010/main" val="33431188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97576248"/>
              </p:ext>
            </p:extLst>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116</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2022/3/22</a:t>
            </a:fld>
            <a:endParaRPr lang="en-US"/>
          </a:p>
        </p:txBody>
      </p:sp>
    </p:spTree>
    <p:extLst>
      <p:ext uri="{BB962C8B-B14F-4D97-AF65-F5344CB8AC3E}">
        <p14:creationId xmlns:p14="http://schemas.microsoft.com/office/powerpoint/2010/main" val="217006561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社員紹介制度（人材紹介エージェントサポート）</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2954655"/>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紹介人に紹介賞を支払い、入職者に入職賞を支払い（自社採用、他社採用は不問、管理署は除外）</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2022/3/22</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117</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445604640"/>
              </p:ext>
            </p:extLst>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highlight>
                  <a:srgbClr val="00FF00"/>
                </a:highlight>
              </a:rPr>
              <a:t>セキュリティ対策</a:t>
            </a:r>
            <a:endParaRPr lang="en-US" altLang="ja-JP" sz="2400" dirty="0">
              <a:highlight>
                <a:srgbClr val="00FF00"/>
              </a:highlight>
            </a:endParaRPr>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118</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2022/3/22</a:t>
            </a:fld>
            <a:endParaRPr lang="en-US"/>
          </a:p>
        </p:txBody>
      </p:sp>
    </p:spTree>
    <p:extLst>
      <p:ext uri="{BB962C8B-B14F-4D97-AF65-F5344CB8AC3E}">
        <p14:creationId xmlns:p14="http://schemas.microsoft.com/office/powerpoint/2010/main" val="70627560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119</a:t>
            </a:fld>
            <a:r>
              <a:rPr spc="-45"/>
              <a:t> </a:t>
            </a:r>
            <a:r>
              <a:rPr spc="-5"/>
              <a:t>-</a:t>
            </a:r>
            <a:endParaRPr spc="-5" dirty="0"/>
          </a:p>
        </p:txBody>
      </p:sp>
    </p:spTree>
    <p:extLst>
      <p:ext uri="{BB962C8B-B14F-4D97-AF65-F5344CB8AC3E}">
        <p14:creationId xmlns:p14="http://schemas.microsoft.com/office/powerpoint/2010/main" val="753325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576681"/>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政府のサービス：健康・安全</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政府のサービス：経済</a:t>
            </a: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ヘルスケア（国民健康・安全評価アプリ）</a:t>
            </a:r>
            <a:endParaRPr lang="en-US" altLang="ja-JP" sz="2400" b="1" dirty="0"/>
          </a:p>
          <a:p>
            <a:pPr marL="342900" indent="-342900">
              <a:buFont typeface="Wingdings" panose="05000000000000000000" pitchFamily="2" charset="2"/>
              <a:buChar char="p"/>
            </a:pPr>
            <a:r>
              <a:rPr lang="ja-JP" altLang="en-US" sz="2400" b="1" dirty="0"/>
              <a:t>医療診断（病院支援アプリ）</a:t>
            </a: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2022/3/22</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Tree>
    <p:extLst>
      <p:ext uri="{BB962C8B-B14F-4D97-AF65-F5344CB8AC3E}">
        <p14:creationId xmlns:p14="http://schemas.microsoft.com/office/powerpoint/2010/main" val="332395905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2022/3/22</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120</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highlight>
                  <a:srgbClr val="00FF00"/>
                </a:highlight>
              </a:rPr>
              <a:t>社内イベント</a:t>
            </a:r>
            <a:endParaRPr lang="en-US" altLang="ja-JP" sz="2400" dirty="0">
              <a:highlight>
                <a:srgbClr val="00FF00"/>
              </a:highlight>
            </a:endParaRPr>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121</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2022/3/22</a:t>
            </a:fld>
            <a:endParaRPr lang="en-US"/>
          </a:p>
        </p:txBody>
      </p:sp>
    </p:spTree>
    <p:extLst>
      <p:ext uri="{BB962C8B-B14F-4D97-AF65-F5344CB8AC3E}">
        <p14:creationId xmlns:p14="http://schemas.microsoft.com/office/powerpoint/2010/main" val="3662438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1249955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2998558">
                  <a:extLst>
                    <a:ext uri="{9D8B030D-6E8A-4147-A177-3AD203B41FA5}">
                      <a16:colId xmlns:a16="http://schemas.microsoft.com/office/drawing/2014/main" val="3931214509"/>
                    </a:ext>
                  </a:extLst>
                </a:gridCol>
                <a:gridCol w="444893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pPr algn="ctr"/>
                      <a:r>
                        <a:rPr lang="ja-JP" altLang="en-US" dirty="0"/>
                        <a:t>コンテンツ</a:t>
                      </a:r>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本社６階（オンライン可能）</a:t>
                      </a:r>
                      <a:endParaRPr lang="zh-CN" altLang="en-US" dirty="0"/>
                    </a:p>
                  </a:txBody>
                  <a:tcPr/>
                </a:tc>
                <a:tc>
                  <a:txBody>
                    <a:bodyPr/>
                    <a:lstStyle/>
                    <a:p>
                      <a:r>
                        <a:rPr lang="ja-JP" altLang="en-US" dirty="0"/>
                        <a:t>テックショー、職位ニーズ</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全体</a:t>
                      </a:r>
                      <a:r>
                        <a:rPr lang="zh-CN" altLang="en-US" dirty="0"/>
                        <a:t>社員</a:t>
                      </a:r>
                      <a:r>
                        <a:rPr lang="ja-JP" altLang="en-US" dirty="0"/>
                        <a:t>の</a:t>
                      </a:r>
                      <a:r>
                        <a:rPr lang="zh-CN" altLang="en-US" dirty="0"/>
                        <a:t>「吐槽」大会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99B51388-469A-4181-9FA7-BAF44B810561}" type="datetime1">
              <a:rPr lang="zh-CN" altLang="en-US" smtClean="0"/>
              <a:t>2022/3/22</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122</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2308324"/>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無料飲食を提供する</a:t>
            </a:r>
            <a:endParaRPr lang="en-US" altLang="ja-JP" sz="1800" dirty="0"/>
          </a:p>
          <a:p>
            <a:r>
              <a:rPr lang="ja-JP" altLang="en-US" dirty="0"/>
              <a:t>ルール：</a:t>
            </a:r>
            <a:endParaRPr lang="en-US" altLang="ja-JP" dirty="0"/>
          </a:p>
          <a:p>
            <a:r>
              <a:rPr lang="ja-JP" altLang="en-US" sz="1800" dirty="0"/>
              <a:t>事前スライドを準備し、イベント担当に資料を提出する。日程表によって　出席する。</a:t>
            </a:r>
            <a:endParaRPr lang="en-US" altLang="ja-JP" sz="1800" dirty="0"/>
          </a:p>
          <a:p>
            <a:r>
              <a:rPr lang="ja-JP" altLang="en-US" sz="1800" dirty="0"/>
              <a:t>原則：</a:t>
            </a:r>
            <a:r>
              <a:rPr lang="en-US" altLang="ja-JP" sz="1800" dirty="0"/>
              <a:t>18</a:t>
            </a:r>
            <a:r>
              <a:rPr lang="ja-JP" altLang="en-US" sz="1800" dirty="0"/>
              <a:t>時～</a:t>
            </a:r>
            <a:r>
              <a:rPr lang="en-US" altLang="ja-JP" sz="1800" dirty="0"/>
              <a:t>21</a:t>
            </a:r>
            <a:r>
              <a:rPr lang="ja-JP" altLang="en-US" sz="1800" dirty="0"/>
              <a:t>時（清掃したら、</a:t>
            </a:r>
            <a:r>
              <a:rPr lang="en-US" altLang="ja-JP" sz="1800" dirty="0"/>
              <a:t>22</a:t>
            </a:r>
            <a:r>
              <a:rPr lang="ja-JP" altLang="en-US" sz="1800" dirty="0"/>
              <a:t>時前帰宅）</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354486640"/>
              </p:ext>
            </p:extLst>
          </p:nvPr>
        </p:nvGraphicFramePr>
        <p:xfrm>
          <a:off x="316983" y="3667141"/>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54B7E981-CB53-4C66-A553-E5C8EF1BED3B}" type="datetime1">
              <a:rPr lang="zh-CN" altLang="en-US" smtClean="0"/>
              <a:t>2022/3/22</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123</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4062651"/>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a:t>
            </a:r>
            <a:r>
              <a:rPr lang="ja-JP" altLang="en-US"/>
              <a:t>一回（最低）</a:t>
            </a:r>
            <a:endParaRPr lang="ja-JP" altLang="en-US" dirty="0"/>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124</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50D4CF0D-7D66-4750-93AD-EC01ECDE6714}" type="datetime1">
              <a:rPr lang="zh-CN" altLang="en-US" smtClean="0"/>
              <a:t>2022/3/22</a:t>
            </a:fld>
            <a:endParaRPr lang="en-US"/>
          </a:p>
        </p:txBody>
      </p:sp>
    </p:spTree>
    <p:extLst>
      <p:ext uri="{BB962C8B-B14F-4D97-AF65-F5344CB8AC3E}">
        <p14:creationId xmlns:p14="http://schemas.microsoft.com/office/powerpoint/2010/main" val="386718504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毎サイクルの成果発表会＆フォーラムは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125</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3BFC3DC1-F979-429D-A47A-5B06298535D1}" type="datetime1">
              <a:rPr lang="zh-CN" altLang="en-US" smtClean="0"/>
              <a:t>2022/3/22</a:t>
            </a:fld>
            <a:endParaRPr lang="en-US"/>
          </a:p>
        </p:txBody>
      </p:sp>
    </p:spTree>
    <p:extLst>
      <p:ext uri="{BB962C8B-B14F-4D97-AF65-F5344CB8AC3E}">
        <p14:creationId xmlns:p14="http://schemas.microsoft.com/office/powerpoint/2010/main" val="82701581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13680688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6861869"/>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r>
                        <a:rPr lang="ja-JP" altLang="en-US" dirty="0"/>
                        <a:t>真実の瞬間（</a:t>
                      </a:r>
                      <a:r>
                        <a:rPr lang="en-US" altLang="ja-JP" dirty="0"/>
                        <a:t>MOT</a:t>
                      </a:r>
                      <a:r>
                        <a:rPr lang="ja-JP" altLang="en-US" dirty="0"/>
                        <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zh-CN" dirty="0"/>
                        <a:t>16</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127</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CC39D435-9051-44E2-8D38-9EE2B1FE9ABB}" type="datetime1">
              <a:rPr lang="zh-CN" altLang="en-US" smtClean="0"/>
              <a:t>2022/3/22</a:t>
            </a:fld>
            <a:endParaRPr lang="en-US"/>
          </a:p>
        </p:txBody>
      </p:sp>
    </p:spTree>
    <p:extLst>
      <p:ext uri="{BB962C8B-B14F-4D97-AF65-F5344CB8AC3E}">
        <p14:creationId xmlns:p14="http://schemas.microsoft.com/office/powerpoint/2010/main" val="118050571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1678600529"/>
              </p:ext>
            </p:extLst>
          </p:nvPr>
        </p:nvGraphicFramePr>
        <p:xfrm>
          <a:off x="315152" y="673946"/>
          <a:ext cx="11526329" cy="4450080"/>
        </p:xfrm>
        <a:graphic>
          <a:graphicData uri="http://schemas.openxmlformats.org/drawingml/2006/table">
            <a:tbl>
              <a:tblPr firstRow="1" bandRow="1">
                <a:tableStyleId>{5C22544A-7EE6-4342-B048-85BDC9FD1C3A}</a:tableStyleId>
              </a:tblPr>
              <a:tblGrid>
                <a:gridCol w="3192323">
                  <a:extLst>
                    <a:ext uri="{9D8B030D-6E8A-4147-A177-3AD203B41FA5}">
                      <a16:colId xmlns:a16="http://schemas.microsoft.com/office/drawing/2014/main" val="3948727593"/>
                    </a:ext>
                  </a:extLst>
                </a:gridCol>
                <a:gridCol w="1351128">
                  <a:extLst>
                    <a:ext uri="{9D8B030D-6E8A-4147-A177-3AD203B41FA5}">
                      <a16:colId xmlns:a16="http://schemas.microsoft.com/office/drawing/2014/main" val="236633133"/>
                    </a:ext>
                  </a:extLst>
                </a:gridCol>
                <a:gridCol w="1078173">
                  <a:extLst>
                    <a:ext uri="{9D8B030D-6E8A-4147-A177-3AD203B41FA5}">
                      <a16:colId xmlns:a16="http://schemas.microsoft.com/office/drawing/2014/main" val="2443955635"/>
                    </a:ext>
                  </a:extLst>
                </a:gridCol>
                <a:gridCol w="900752">
                  <a:extLst>
                    <a:ext uri="{9D8B030D-6E8A-4147-A177-3AD203B41FA5}">
                      <a16:colId xmlns:a16="http://schemas.microsoft.com/office/drawing/2014/main" val="2125255742"/>
                    </a:ext>
                  </a:extLst>
                </a:gridCol>
                <a:gridCol w="1037230">
                  <a:extLst>
                    <a:ext uri="{9D8B030D-6E8A-4147-A177-3AD203B41FA5}">
                      <a16:colId xmlns:a16="http://schemas.microsoft.com/office/drawing/2014/main" val="1199080456"/>
                    </a:ext>
                  </a:extLst>
                </a:gridCol>
                <a:gridCol w="396672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r>
                        <a:rPr lang="ja-JP" altLang="en-US" dirty="0"/>
                        <a:t>プロジェクトマネージャー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endParaRPr lang="zh-CN" altLang="en-US" dirty="0"/>
                    </a:p>
                  </a:txBody>
                  <a:tcPr/>
                </a:tc>
                <a:tc>
                  <a:txBody>
                    <a:bodyPr/>
                    <a:lstStyle/>
                    <a:p>
                      <a:r>
                        <a:rPr lang="ja-JP" altLang="en-US" dirty="0"/>
                        <a:t>申込</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841994"/>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en-US" altLang="ja-JP" dirty="0"/>
                        <a:t>600+300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128</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45EE374C-85ED-4A23-BB53-84E882C3FD43}" type="datetime1">
              <a:rPr lang="zh-CN" altLang="en-US" smtClean="0"/>
              <a:t>2022/3/22</a:t>
            </a:fld>
            <a:endParaRPr lang="en-US"/>
          </a:p>
        </p:txBody>
      </p:sp>
    </p:spTree>
    <p:extLst>
      <p:ext uri="{BB962C8B-B14F-4D97-AF65-F5344CB8AC3E}">
        <p14:creationId xmlns:p14="http://schemas.microsoft.com/office/powerpoint/2010/main" val="227788527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129</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62FCBCC1-9A10-44DC-B18D-7CCB7888A529}" type="datetime1">
              <a:rPr lang="zh-CN" altLang="en-US" smtClean="0"/>
              <a:t>2022/3/22</a:t>
            </a:fld>
            <a:endParaRPr lang="en-US"/>
          </a:p>
        </p:txBody>
      </p:sp>
    </p:spTree>
    <p:extLst>
      <p:ext uri="{BB962C8B-B14F-4D97-AF65-F5344CB8AC3E}">
        <p14:creationId xmlns:p14="http://schemas.microsoft.com/office/powerpoint/2010/main" val="4281004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8"/>
            <a:ext cx="6839145" cy="5546700"/>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政府のサービス：</a:t>
            </a:r>
            <a:r>
              <a:rPr lang="ja-JP" altLang="en-US" sz="2400" dirty="0">
                <a:highlight>
                  <a:srgbClr val="00FF00"/>
                </a:highlight>
              </a:rPr>
              <a:t>経済</a:t>
            </a:r>
            <a:endParaRPr lang="en-US" altLang="ja-JP" sz="2400" dirty="0">
              <a:highlight>
                <a:srgbClr val="00FF00"/>
              </a:highlight>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t>SDG</a:t>
            </a:r>
            <a:r>
              <a:rPr lang="ja-JP" altLang="en-US" sz="2400" dirty="0"/>
              <a:t>ｓ</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ジャパン</a:t>
            </a:r>
            <a:r>
              <a:rPr lang="en-US" altLang="ja-JP" sz="2400" b="1" dirty="0"/>
              <a:t> </a:t>
            </a:r>
            <a:r>
              <a:rPr lang="ja-JP" altLang="en-US" sz="2400" b="1" dirty="0"/>
              <a:t>電子マネー＆決済</a:t>
            </a:r>
            <a:endParaRPr lang="en-US" altLang="ja-JP" sz="2400" b="1" dirty="0"/>
          </a:p>
          <a:p>
            <a:pPr marL="342900" indent="-342900">
              <a:buFont typeface="Wingdings" panose="05000000000000000000" pitchFamily="2" charset="2"/>
              <a:buChar char="p"/>
            </a:pPr>
            <a:r>
              <a:rPr lang="ja-JP" altLang="en-US" sz="2400" b="1" dirty="0"/>
              <a:t>ビジネスマップ（全日本経済評価アプリ）</a:t>
            </a:r>
            <a:endParaRPr lang="en-US" altLang="ja-JP" sz="24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2022/3/22</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Tree>
    <p:extLst>
      <p:ext uri="{BB962C8B-B14F-4D97-AF65-F5344CB8AC3E}">
        <p14:creationId xmlns:p14="http://schemas.microsoft.com/office/powerpoint/2010/main" val="190200703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130</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4A64697-6786-4124-9922-CFC597FB4143}" type="datetime1">
              <a:rPr lang="zh-CN" altLang="en-US" smtClean="0"/>
              <a:t>2022/3/22</a:t>
            </a:fld>
            <a:endParaRPr lang="en-US"/>
          </a:p>
        </p:txBody>
      </p:sp>
    </p:spTree>
    <p:extLst>
      <p:ext uri="{BB962C8B-B14F-4D97-AF65-F5344CB8AC3E}">
        <p14:creationId xmlns:p14="http://schemas.microsoft.com/office/powerpoint/2010/main" val="228438644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131</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47B126F6-A4DE-4B31-8DD0-AB8A3BC8A39A}" type="datetime1">
              <a:rPr lang="zh-CN" altLang="en-US" smtClean="0"/>
              <a:t>2022/3/22</a:t>
            </a:fld>
            <a:endParaRPr lang="en-US"/>
          </a:p>
        </p:txBody>
      </p:sp>
    </p:spTree>
    <p:extLst>
      <p:ext uri="{BB962C8B-B14F-4D97-AF65-F5344CB8AC3E}">
        <p14:creationId xmlns:p14="http://schemas.microsoft.com/office/powerpoint/2010/main" val="320655628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132</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2D9D584C-F8EB-415B-9219-805D972A261F}" type="datetime1">
              <a:rPr lang="zh-CN" altLang="en-US" smtClean="0"/>
              <a:t>2022/3/22</a:t>
            </a:fld>
            <a:endParaRPr lang="en-US"/>
          </a:p>
        </p:txBody>
      </p:sp>
    </p:spTree>
    <p:extLst>
      <p:ext uri="{BB962C8B-B14F-4D97-AF65-F5344CB8AC3E}">
        <p14:creationId xmlns:p14="http://schemas.microsoft.com/office/powerpoint/2010/main" val="169542632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133</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BF8BFB9E-8138-4D33-8BB8-D4C310D4325F}" type="datetime1">
              <a:rPr lang="zh-CN" altLang="en-US" smtClean="0"/>
              <a:t>2022/3/22</a:t>
            </a:fld>
            <a:endParaRPr lang="en-US"/>
          </a:p>
        </p:txBody>
      </p:sp>
    </p:spTree>
    <p:extLst>
      <p:ext uri="{BB962C8B-B14F-4D97-AF65-F5344CB8AC3E}">
        <p14:creationId xmlns:p14="http://schemas.microsoft.com/office/powerpoint/2010/main" val="193605986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134</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EAAC2B72-1C35-4242-A6FA-4FB8FE8EDCD2}" type="datetime1">
              <a:rPr lang="zh-CN" altLang="en-US" smtClean="0"/>
              <a:t>2022/3/22</a:t>
            </a:fld>
            <a:endParaRPr lang="en-US"/>
          </a:p>
        </p:txBody>
      </p:sp>
    </p:spTree>
    <p:extLst>
      <p:ext uri="{BB962C8B-B14F-4D97-AF65-F5344CB8AC3E}">
        <p14:creationId xmlns:p14="http://schemas.microsoft.com/office/powerpoint/2010/main" val="280235489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135</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52F49171-39A7-4D76-A3E4-7982B4735AC4}" type="datetime1">
              <a:rPr lang="zh-CN" altLang="en-US" smtClean="0"/>
              <a:t>2022/3/22</a:t>
            </a:fld>
            <a:endParaRPr lang="en-US"/>
          </a:p>
        </p:txBody>
      </p:sp>
    </p:spTree>
    <p:extLst>
      <p:ext uri="{BB962C8B-B14F-4D97-AF65-F5344CB8AC3E}">
        <p14:creationId xmlns:p14="http://schemas.microsoft.com/office/powerpoint/2010/main" val="315475252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highlight>
                  <a:srgbClr val="00FF00"/>
                </a:highlight>
              </a:rPr>
              <a:t>会社プレゼン</a:t>
            </a:r>
            <a:endParaRPr lang="en-US" altLang="ja-JP" sz="2400" dirty="0">
              <a:highlight>
                <a:srgbClr val="00FF00"/>
              </a:highlight>
            </a:endParaRPr>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136</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2022/3/22</a:t>
            </a:fld>
            <a:endParaRPr lang="en-US"/>
          </a:p>
        </p:txBody>
      </p:sp>
    </p:spTree>
    <p:extLst>
      <p:ext uri="{BB962C8B-B14F-4D97-AF65-F5344CB8AC3E}">
        <p14:creationId xmlns:p14="http://schemas.microsoft.com/office/powerpoint/2010/main" val="235810387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1E17D28E-E581-4F30-BDA8-4526797523A4}" type="datetime1">
              <a:rPr lang="zh-CN" altLang="en-US" smtClean="0"/>
              <a:t>2022/3/22</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137</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a:xfrm>
            <a:off x="316983" y="-16805"/>
            <a:ext cx="11540249" cy="492443"/>
          </a:xfrm>
        </p:spPr>
        <p:txBody>
          <a:bodyPr/>
          <a:lstStyle/>
          <a:p>
            <a:r>
              <a:rPr lang="ja-JP" altLang="en-US" dirty="0"/>
              <a:t>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138</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81F22A5A-D947-4028-9210-6E080B0E9E44}" type="datetime1">
              <a:rPr lang="zh-CN" altLang="en-US" smtClean="0"/>
              <a:t>2022/3/22</a:t>
            </a:fld>
            <a:endParaRPr lang="en-US"/>
          </a:p>
        </p:txBody>
      </p:sp>
    </p:spTree>
    <p:extLst>
      <p:ext uri="{BB962C8B-B14F-4D97-AF65-F5344CB8AC3E}">
        <p14:creationId xmlns:p14="http://schemas.microsoft.com/office/powerpoint/2010/main" val="305366884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028FBF57-EFBE-4307-BFAA-694E65C29CF4}" type="datetime1">
              <a:rPr lang="zh-CN" altLang="en-US" smtClean="0"/>
              <a:t>2022/3/22</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139</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696601"/>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highlight>
                  <a:srgbClr val="00FF00"/>
                </a:highlight>
                <a:latin typeface="+mn-ea"/>
              </a:rPr>
              <a:t>政府のサービス：</a:t>
            </a:r>
            <a:r>
              <a:rPr lang="en-US" altLang="ja-JP" sz="2400" dirty="0">
                <a:highlight>
                  <a:srgbClr val="00FF00"/>
                </a:highlight>
              </a:rPr>
              <a:t>SDG</a:t>
            </a:r>
            <a:r>
              <a:rPr lang="ja-JP" altLang="en-US" sz="2400" dirty="0">
                <a:highlight>
                  <a:srgbClr val="00FF00"/>
                </a:highlight>
              </a:rPr>
              <a:t>ｓ</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フリー自転車</a:t>
            </a: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2022/3/22</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Tree>
    <p:extLst>
      <p:ext uri="{BB962C8B-B14F-4D97-AF65-F5344CB8AC3E}">
        <p14:creationId xmlns:p14="http://schemas.microsoft.com/office/powerpoint/2010/main" val="178189557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highlight>
                  <a:srgbClr val="00FF00"/>
                </a:highlight>
              </a:rPr>
              <a:t>付録</a:t>
            </a:r>
            <a:endParaRPr lang="en-US" altLang="ja-JP" sz="2400" dirty="0">
              <a:highlight>
                <a:srgbClr val="00FF00"/>
              </a:highlight>
            </a:endParaRPr>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140</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2022/3/22</a:t>
            </a:fld>
            <a:endParaRPr lang="en-US"/>
          </a:p>
        </p:txBody>
      </p:sp>
    </p:spTree>
    <p:extLst>
      <p:ext uri="{BB962C8B-B14F-4D97-AF65-F5344CB8AC3E}">
        <p14:creationId xmlns:p14="http://schemas.microsoft.com/office/powerpoint/2010/main" val="240644874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2022/3/22</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141</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2022/3/22</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142</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2022/3/22</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143</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144</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145</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146</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147</a:t>
            </a:fld>
            <a:r>
              <a:rPr spc="-45"/>
              <a:t> </a:t>
            </a:r>
            <a:r>
              <a:rPr spc="-5"/>
              <a:t>-</a:t>
            </a:r>
            <a:endParaRPr spc="-5" dirty="0"/>
          </a:p>
        </p:txBody>
      </p:sp>
    </p:spTree>
    <p:extLst>
      <p:ext uri="{BB962C8B-B14F-4D97-AF65-F5344CB8AC3E}">
        <p14:creationId xmlns:p14="http://schemas.microsoft.com/office/powerpoint/2010/main" val="97475478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9A465E0-1AF6-4869-A448-317CEDDCCF97}"/>
              </a:ext>
            </a:extLst>
          </p:cNvPr>
          <p:cNvSpPr>
            <a:spLocks noGrp="1"/>
          </p:cNvSpPr>
          <p:nvPr>
            <p:ph type="title"/>
          </p:nvPr>
        </p:nvSpPr>
        <p:spPr>
          <a:xfrm>
            <a:off x="831850" y="3639145"/>
            <a:ext cx="10515600" cy="923330"/>
          </a:xfrm>
        </p:spPr>
        <p:txBody>
          <a:bodyPr/>
          <a:lstStyle/>
          <a:p>
            <a:r>
              <a:rPr lang="ja-JP" altLang="en-US" dirty="0"/>
              <a:t>参考文献</a:t>
            </a:r>
          </a:p>
        </p:txBody>
      </p:sp>
      <p:sp>
        <p:nvSpPr>
          <p:cNvPr id="7" name="テキスト プレースホルダー 6">
            <a:extLst>
              <a:ext uri="{FF2B5EF4-FFF2-40B4-BE49-F238E27FC236}">
                <a16:creationId xmlns:a16="http://schemas.microsoft.com/office/drawing/2014/main" id="{BF87ED7C-CAB0-49A8-840E-B5EE8CBCC039}"/>
              </a:ext>
            </a:extLst>
          </p:cNvPr>
          <p:cNvSpPr>
            <a:spLocks noGrp="1"/>
          </p:cNvSpPr>
          <p:nvPr>
            <p:ph type="body" idx="1"/>
          </p:nvPr>
        </p:nvSpPr>
        <p:spPr>
          <a:xfrm>
            <a:off x="831850" y="4589463"/>
            <a:ext cx="10515600" cy="369332"/>
          </a:xfrm>
        </p:spPr>
        <p:txBody>
          <a:bodyPr/>
          <a:lstStyle/>
          <a:p>
            <a:endParaRPr lang="ja-JP" altLang="en-US" dirty="0"/>
          </a:p>
        </p:txBody>
      </p:sp>
      <p:sp>
        <p:nvSpPr>
          <p:cNvPr id="4" name="日付プレースホルダー 3">
            <a:extLst>
              <a:ext uri="{FF2B5EF4-FFF2-40B4-BE49-F238E27FC236}">
                <a16:creationId xmlns:a16="http://schemas.microsoft.com/office/drawing/2014/main" id="{4BFF0869-C499-4916-88D1-0D4787EFA928}"/>
              </a:ext>
            </a:extLst>
          </p:cNvPr>
          <p:cNvSpPr>
            <a:spLocks noGrp="1"/>
          </p:cNvSpPr>
          <p:nvPr>
            <p:ph type="dt" sz="half" idx="10"/>
          </p:nvPr>
        </p:nvSpPr>
        <p:spPr/>
        <p:txBody>
          <a:bodyPr/>
          <a:lstStyle/>
          <a:p>
            <a:fld id="{9526FDD1-8544-47E2-9C82-740ED6BB3910}"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B8B62319-796B-4DBD-94A2-657E9D0C6C9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148</a:t>
            </a:fld>
            <a:r>
              <a:rPr spc="-45"/>
              <a:t> </a:t>
            </a:r>
            <a:r>
              <a:rPr spc="-5"/>
              <a:t>-</a:t>
            </a:r>
            <a:endParaRPr spc="-5" dirty="0"/>
          </a:p>
        </p:txBody>
      </p:sp>
    </p:spTree>
    <p:extLst>
      <p:ext uri="{BB962C8B-B14F-4D97-AF65-F5344CB8AC3E}">
        <p14:creationId xmlns:p14="http://schemas.microsoft.com/office/powerpoint/2010/main" val="364574846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組織管理</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3323987"/>
          </a:xfrm>
        </p:spPr>
        <p:txBody>
          <a:bodyPr/>
          <a:lstStyle/>
          <a:p>
            <a:r>
              <a:rPr lang="ja-JP" altLang="en-US" dirty="0">
                <a:latin typeface="MS Mincho" panose="02020609040205080304" pitchFamily="49" charset="-128"/>
                <a:ea typeface="MS Mincho" panose="02020609040205080304" pitchFamily="49" charset="-128"/>
              </a:rPr>
              <a:t>会計学</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金融学</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稲盛和夫の実践　アメーバ経営</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管理会計</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目標管理フレームワークＯＫＲ基本と実践がよくわかる本</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人材育成・人事の教科書</a:t>
            </a:r>
            <a:endParaRPr lang="en-US" altLang="zh-CN" dirty="0">
              <a:latin typeface="MS Mincho" panose="02020609040205080304" pitchFamily="49" charset="-128"/>
              <a:ea typeface="MS Mincho" panose="02020609040205080304" pitchFamily="49" charset="-128"/>
            </a:endParaRPr>
          </a:p>
          <a:p>
            <a:pPr defTabSz="990752">
              <a:defRPr/>
            </a:pPr>
            <a:endParaRPr lang="zh-CN" altLang="en-US" dirty="0">
              <a:latin typeface="MS Mincho" panose="02020609040205080304" pitchFamily="49" charset="-128"/>
              <a:ea typeface="MS Mincho" panose="02020609040205080304" pitchFamily="49" charset="-128"/>
            </a:endParaRPr>
          </a:p>
          <a:p>
            <a:endParaRPr lang="zh-CN" altLang="en-US" dirty="0">
              <a:latin typeface="SimSun" panose="02010600030101010101" pitchFamily="2" charset="-122"/>
              <a:ea typeface="SimSun" panose="02010600030101010101" pitchFamily="2" charset="-122"/>
            </a:endParaRPr>
          </a:p>
          <a:p>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149</a:t>
            </a:fld>
            <a:r>
              <a:rPr spc="-45"/>
              <a:t> </a:t>
            </a:r>
            <a:r>
              <a:rPr spc="-5"/>
              <a:t>-</a:t>
            </a:r>
            <a:endParaRPr spc="-5" dirty="0"/>
          </a:p>
        </p:txBody>
      </p:sp>
    </p:spTree>
    <p:extLst>
      <p:ext uri="{BB962C8B-B14F-4D97-AF65-F5344CB8AC3E}">
        <p14:creationId xmlns:p14="http://schemas.microsoft.com/office/powerpoint/2010/main" val="3424254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696601"/>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付録</a:t>
            </a:r>
            <a:endParaRPr lang="en-US" altLang="ja-JP" sz="2400" dirty="0">
              <a:highlight>
                <a:srgbClr val="00FF00"/>
              </a:highlight>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参考文献</a:t>
            </a: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2022/3/22</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Tree>
    <p:extLst>
      <p:ext uri="{BB962C8B-B14F-4D97-AF65-F5344CB8AC3E}">
        <p14:creationId xmlns:p14="http://schemas.microsoft.com/office/powerpoint/2010/main" val="185167162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行政管理</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1846659"/>
          </a:xfrm>
        </p:spPr>
        <p:txBody>
          <a:bodyPr/>
          <a:lstStyle/>
          <a:p>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p>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en-US" altLang="zh-TW"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社会学</a:t>
            </a:r>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心理学</a:t>
            </a:r>
            <a:endParaRPr lang="zh-CN" altLang="en-US" dirty="0">
              <a:latin typeface="MS Mincho" panose="02020609040205080304" pitchFamily="49" charset="-128"/>
              <a:ea typeface="MS Mincho" panose="02020609040205080304" pitchFamily="49" charset="-128"/>
            </a:endParaRPr>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150</a:t>
            </a:fld>
            <a:r>
              <a:rPr spc="-45"/>
              <a:t> </a:t>
            </a:r>
            <a:r>
              <a:rPr spc="-5"/>
              <a:t>-</a:t>
            </a:r>
            <a:endParaRPr spc="-5" dirty="0"/>
          </a:p>
        </p:txBody>
      </p:sp>
    </p:spTree>
    <p:extLst>
      <p:ext uri="{BB962C8B-B14F-4D97-AF65-F5344CB8AC3E}">
        <p14:creationId xmlns:p14="http://schemas.microsoft.com/office/powerpoint/2010/main" val="161862487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a:xfrm>
            <a:off x="316983" y="-16805"/>
            <a:ext cx="11540249" cy="492443"/>
          </a:xfrm>
        </p:spPr>
        <p:txBody>
          <a:bodyPr/>
          <a:lstStyle/>
          <a:p>
            <a:r>
              <a:rPr lang="ja-JP" altLang="en-US" dirty="0"/>
              <a:t>司法</a:t>
            </a:r>
          </a:p>
        </p:txBody>
      </p:sp>
      <p:sp>
        <p:nvSpPr>
          <p:cNvPr id="7" name="テキスト プレースホルダー 6">
            <a:extLst>
              <a:ext uri="{FF2B5EF4-FFF2-40B4-BE49-F238E27FC236}">
                <a16:creationId xmlns:a16="http://schemas.microsoft.com/office/drawing/2014/main" id="{EEDA28B9-1639-4F1B-94F1-A7818343D7E7}"/>
              </a:ext>
            </a:extLst>
          </p:cNvPr>
          <p:cNvSpPr>
            <a:spLocks noGrp="1"/>
          </p:cNvSpPr>
          <p:nvPr>
            <p:ph type="body" idx="1"/>
          </p:nvPr>
        </p:nvSpPr>
        <p:spPr>
          <a:xfrm>
            <a:off x="316983" y="557909"/>
            <a:ext cx="11540249" cy="1477328"/>
          </a:xfrm>
        </p:spPr>
        <p:txBody>
          <a:bodyPr/>
          <a:lstStyle/>
          <a:p>
            <a:r>
              <a:rPr lang="zh-TW" altLang="en-US" dirty="0"/>
              <a:t>外国人法律相談</a:t>
            </a:r>
            <a:r>
              <a:rPr lang="en-US" altLang="zh-TW" dirty="0"/>
              <a:t>Q</a:t>
            </a:r>
            <a:r>
              <a:rPr lang="zh-TW" altLang="en-US" dirty="0"/>
              <a:t>＆</a:t>
            </a:r>
            <a:r>
              <a:rPr lang="en-US" altLang="zh-TW" dirty="0"/>
              <a:t>A</a:t>
            </a:r>
            <a:r>
              <a:rPr lang="zh-TW" altLang="en-US" dirty="0"/>
              <a:t>第四次改訂版</a:t>
            </a:r>
            <a:endParaRPr lang="en-US" altLang="zh-TW" dirty="0"/>
          </a:p>
          <a:p>
            <a:r>
              <a:rPr lang="ja-JP" altLang="en-US" dirty="0"/>
              <a:t>人権保障と行政救済法</a:t>
            </a:r>
            <a:endParaRPr lang="en-US" altLang="ja-JP" dirty="0"/>
          </a:p>
          <a:p>
            <a:r>
              <a:rPr lang="ja-JP" altLang="en-US"/>
              <a:t>裁判例の要点からつかむ「権利濫用」の主張立証</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2022/3/22</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151</a:t>
            </a:fld>
            <a:r>
              <a:rPr spc="-45"/>
              <a:t> </a:t>
            </a:r>
            <a:r>
              <a:rPr spc="-5"/>
              <a:t>-</a:t>
            </a:r>
            <a:endParaRPr spc="-5" dirty="0"/>
          </a:p>
        </p:txBody>
      </p:sp>
    </p:spTree>
    <p:extLst>
      <p:ext uri="{BB962C8B-B14F-4D97-AF65-F5344CB8AC3E}">
        <p14:creationId xmlns:p14="http://schemas.microsoft.com/office/powerpoint/2010/main" val="357642201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D3FC95F3-79D6-46AC-AED5-2E8D6DFA9557}"/>
              </a:ext>
            </a:extLst>
          </p:cNvPr>
          <p:cNvSpPr>
            <a:spLocks noGrp="1"/>
          </p:cNvSpPr>
          <p:nvPr>
            <p:ph type="body" idx="1"/>
          </p:nvPr>
        </p:nvSpPr>
        <p:spPr>
          <a:xfrm>
            <a:off x="316983" y="557909"/>
            <a:ext cx="11540249" cy="738664"/>
          </a:xfrm>
        </p:spPr>
        <p:txBody>
          <a:bodyPr/>
          <a:lstStyle/>
          <a:p>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p>
            <a:r>
              <a:rPr kumimoji="1" lang="ja-JP" altLang="en-US"/>
              <a:t>日本経済の長期停滞 </a:t>
            </a:r>
            <a:endParaRPr kumimoji="1" lang="ja-JP" altLang="en-US" dirty="0"/>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152</a:t>
            </a:fld>
            <a:r>
              <a:rPr spc="-45"/>
              <a:t> </a:t>
            </a:r>
            <a:r>
              <a:rPr spc="-5"/>
              <a:t>-</a:t>
            </a:r>
            <a:endParaRPr spc="-5" dirty="0"/>
          </a:p>
        </p:txBody>
      </p:sp>
    </p:spTree>
    <p:extLst>
      <p:ext uri="{BB962C8B-B14F-4D97-AF65-F5344CB8AC3E}">
        <p14:creationId xmlns:p14="http://schemas.microsoft.com/office/powerpoint/2010/main" val="162263034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EFC1F-132A-45E0-B343-C63C85706949}"/>
              </a:ext>
            </a:extLst>
          </p:cNvPr>
          <p:cNvSpPr>
            <a:spLocks noGrp="1"/>
          </p:cNvSpPr>
          <p:nvPr>
            <p:ph type="title"/>
          </p:nvPr>
        </p:nvSpPr>
        <p:spPr>
          <a:xfrm>
            <a:off x="316983" y="-16805"/>
            <a:ext cx="11540249" cy="492443"/>
          </a:xfrm>
        </p:spPr>
        <p:txBody>
          <a:bodyPr/>
          <a:lstStyle/>
          <a:p>
            <a:r>
              <a:rPr kumimoji="1" lang="ja-JP" altLang="en-US" dirty="0"/>
              <a:t>教育学・教育技術</a:t>
            </a:r>
          </a:p>
        </p:txBody>
      </p:sp>
      <p:sp>
        <p:nvSpPr>
          <p:cNvPr id="3" name="テキスト プレースホルダー 2">
            <a:extLst>
              <a:ext uri="{FF2B5EF4-FFF2-40B4-BE49-F238E27FC236}">
                <a16:creationId xmlns:a16="http://schemas.microsoft.com/office/drawing/2014/main" id="{5F6F10EE-1717-43EE-AD12-A57D0DB48597}"/>
              </a:ext>
            </a:extLst>
          </p:cNvPr>
          <p:cNvSpPr>
            <a:spLocks noGrp="1"/>
          </p:cNvSpPr>
          <p:nvPr>
            <p:ph type="body" idx="1"/>
          </p:nvPr>
        </p:nvSpPr>
        <p:spPr>
          <a:xfrm>
            <a:off x="316983" y="557909"/>
            <a:ext cx="11540249" cy="1107996"/>
          </a:xfrm>
        </p:spPr>
        <p:txBody>
          <a:bodyPr/>
          <a:lstStyle/>
          <a:p>
            <a:r>
              <a:rPr kumimoji="1" lang="ja-JP" altLang="en-US" dirty="0"/>
              <a:t>第四次産業革命と教育の未来</a:t>
            </a:r>
            <a:endParaRPr kumimoji="1" lang="en-US" altLang="ja-JP" dirty="0"/>
          </a:p>
          <a:p>
            <a:r>
              <a:rPr kumimoji="1" lang="ja-JP" altLang="en-US" dirty="0"/>
              <a:t>アクティブラーニング</a:t>
            </a:r>
            <a:r>
              <a:rPr kumimoji="1" lang="en-US" altLang="ja-JP" dirty="0"/>
              <a:t>KP</a:t>
            </a:r>
            <a:r>
              <a:rPr kumimoji="1" lang="ja-JP" altLang="en-US" dirty="0"/>
              <a:t>法実践</a:t>
            </a:r>
            <a:endParaRPr kumimoji="1" lang="en-US" altLang="ja-JP" dirty="0"/>
          </a:p>
          <a:p>
            <a:r>
              <a:rPr kumimoji="1" lang="ja-JP" altLang="en-US" dirty="0"/>
              <a:t>考えを深めるための教育原理　</a:t>
            </a:r>
          </a:p>
        </p:txBody>
      </p:sp>
      <p:sp>
        <p:nvSpPr>
          <p:cNvPr id="4" name="日付プレースホルダー 3">
            <a:extLst>
              <a:ext uri="{FF2B5EF4-FFF2-40B4-BE49-F238E27FC236}">
                <a16:creationId xmlns:a16="http://schemas.microsoft.com/office/drawing/2014/main" id="{4EF4D6B2-8C79-4F96-9826-6FC535CC30E7}"/>
              </a:ext>
            </a:extLst>
          </p:cNvPr>
          <p:cNvSpPr>
            <a:spLocks noGrp="1"/>
          </p:cNvSpPr>
          <p:nvPr>
            <p:ph type="dt" sz="half" idx="6"/>
          </p:nvPr>
        </p:nvSpPr>
        <p:spPr/>
        <p:txBody>
          <a:bodyPr/>
          <a:lstStyle/>
          <a:p>
            <a:fld id="{9526FDD1-8544-47E2-9C82-740ED6BB3910}"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A10EC36A-8B24-414F-8C6B-8065899D9C6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153</a:t>
            </a:fld>
            <a:r>
              <a:rPr spc="-45"/>
              <a:t> </a:t>
            </a:r>
            <a:r>
              <a:rPr spc="-5"/>
              <a:t>-</a:t>
            </a:r>
            <a:endParaRPr spc="-5" dirty="0"/>
          </a:p>
        </p:txBody>
      </p:sp>
    </p:spTree>
    <p:extLst>
      <p:ext uri="{BB962C8B-B14F-4D97-AF65-F5344CB8AC3E}">
        <p14:creationId xmlns:p14="http://schemas.microsoft.com/office/powerpoint/2010/main" val="83022410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a:xfrm>
            <a:off x="316983" y="-16805"/>
            <a:ext cx="11540249" cy="492443"/>
          </a:xfrm>
        </p:spPr>
        <p:txBody>
          <a:bodyPr/>
          <a:lstStyle/>
          <a:p>
            <a:r>
              <a:rPr kumimoji="1" lang="ja-JP" altLang="en-US" dirty="0"/>
              <a:t>医療診断</a:t>
            </a:r>
          </a:p>
        </p:txBody>
      </p:sp>
      <p:sp>
        <p:nvSpPr>
          <p:cNvPr id="3" name="テキスト プレースホルダー 2">
            <a:extLst>
              <a:ext uri="{FF2B5EF4-FFF2-40B4-BE49-F238E27FC236}">
                <a16:creationId xmlns:a16="http://schemas.microsoft.com/office/drawing/2014/main" id="{DDCAC21D-E1F7-4EA2-AA90-D31A3D6010E4}"/>
              </a:ext>
            </a:extLst>
          </p:cNvPr>
          <p:cNvSpPr>
            <a:spLocks noGrp="1"/>
          </p:cNvSpPr>
          <p:nvPr>
            <p:ph type="body" idx="1"/>
          </p:nvPr>
        </p:nvSpPr>
        <p:spPr>
          <a:xfrm>
            <a:off x="316983" y="557909"/>
            <a:ext cx="11540249" cy="369332"/>
          </a:xfrm>
        </p:spPr>
        <p:txBody>
          <a:bodyPr/>
          <a:lstStyle/>
          <a:p>
            <a:r>
              <a:rPr kumimoji="1" lang="ja-JP" altLang="en-US" dirty="0"/>
              <a:t>病院</a:t>
            </a:r>
            <a:r>
              <a:rPr kumimoji="1" lang="en-US" altLang="ja-JP" dirty="0"/>
              <a:t>DX</a:t>
            </a:r>
            <a:r>
              <a:rPr kumimoji="1" lang="ja-JP" altLang="en-US" dirty="0"/>
              <a:t>　業界標準の指南書</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154</a:t>
            </a:fld>
            <a:r>
              <a:rPr spc="-45"/>
              <a:t> </a:t>
            </a:r>
            <a:r>
              <a:rPr spc="-5"/>
              <a:t>-</a:t>
            </a:r>
            <a:endParaRPr spc="-5" dirty="0"/>
          </a:p>
        </p:txBody>
      </p:sp>
    </p:spTree>
    <p:extLst>
      <p:ext uri="{BB962C8B-B14F-4D97-AF65-F5344CB8AC3E}">
        <p14:creationId xmlns:p14="http://schemas.microsoft.com/office/powerpoint/2010/main" val="423458963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a:xfrm>
            <a:off x="316983" y="-16805"/>
            <a:ext cx="11540249" cy="492443"/>
          </a:xfrm>
        </p:spPr>
        <p:txBody>
          <a:bodyPr/>
          <a:lstStyle/>
          <a:p>
            <a:r>
              <a:rPr kumimoji="1" lang="ja-JP" altLang="en-US" dirty="0"/>
              <a:t>観光</a:t>
            </a:r>
          </a:p>
        </p:txBody>
      </p:sp>
      <p:sp>
        <p:nvSpPr>
          <p:cNvPr id="3" name="テキスト プレースホルダー 2">
            <a:extLst>
              <a:ext uri="{FF2B5EF4-FFF2-40B4-BE49-F238E27FC236}">
                <a16:creationId xmlns:a16="http://schemas.microsoft.com/office/drawing/2014/main" id="{5EA67CE3-2123-4E93-B19E-C308FC976F31}"/>
              </a:ext>
            </a:extLst>
          </p:cNvPr>
          <p:cNvSpPr>
            <a:spLocks noGrp="1"/>
          </p:cNvSpPr>
          <p:nvPr>
            <p:ph type="body" idx="1"/>
          </p:nvPr>
        </p:nvSpPr>
        <p:spPr>
          <a:xfrm>
            <a:off x="316983" y="557909"/>
            <a:ext cx="11540249" cy="738664"/>
          </a:xfrm>
        </p:spPr>
        <p:txBody>
          <a:bodyPr/>
          <a:lstStyle/>
          <a:p>
            <a:r>
              <a:rPr kumimoji="1" lang="ja-JP" altLang="en-US" dirty="0"/>
              <a:t>観光ビジネス未来白書</a:t>
            </a:r>
            <a:endParaRPr kumimoji="1" lang="en-US" altLang="ja-JP" dirty="0"/>
          </a:p>
          <a:p>
            <a:r>
              <a:rPr kumimoji="1" lang="zh-TW" altLang="en-US"/>
              <a:t>観光情報学入門</a:t>
            </a:r>
            <a:endParaRPr kumimoji="1" lang="ja-JP" altLang="en-US" dirty="0"/>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155</a:t>
            </a:fld>
            <a:r>
              <a:rPr spc="-45"/>
              <a:t> </a:t>
            </a:r>
            <a:r>
              <a:rPr spc="-5"/>
              <a:t>-</a:t>
            </a:r>
            <a:endParaRPr spc="-5" dirty="0"/>
          </a:p>
        </p:txBody>
      </p:sp>
    </p:spTree>
    <p:extLst>
      <p:ext uri="{BB962C8B-B14F-4D97-AF65-F5344CB8AC3E}">
        <p14:creationId xmlns:p14="http://schemas.microsoft.com/office/powerpoint/2010/main" val="233276927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プロダクトマネジメント</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5909310"/>
          </a:xfrm>
        </p:spPr>
        <p:txBody>
          <a:bodyPr/>
          <a:lstStyle/>
          <a:p>
            <a:r>
              <a:rPr lang="ja-JP" altLang="en-US" dirty="0">
                <a:latin typeface="MS Mincho" panose="02020609040205080304" pitchFamily="49" charset="-128"/>
                <a:ea typeface="MS Mincho" panose="02020609040205080304" pitchFamily="49" charset="-128"/>
              </a:rPr>
              <a:t>ユーザーエクスペリエンスの想定</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ビジネスデザインのための行動経済学ノート</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社会学</a:t>
            </a:r>
            <a:endParaRPr lang="en-US" altLang="ja-JP" dirty="0">
              <a:latin typeface="MS Mincho" panose="02020609040205080304" pitchFamily="49" charset="-128"/>
              <a:ea typeface="MS Mincho" panose="02020609040205080304" pitchFamily="49" charset="-128"/>
            </a:endParaRPr>
          </a:p>
          <a:p>
            <a:r>
              <a:rPr lang="en-US" altLang="ja-JP" dirty="0">
                <a:latin typeface="MS Mincho" panose="02020609040205080304" pitchFamily="49" charset="-128"/>
                <a:ea typeface="MS Mincho" panose="02020609040205080304" pitchFamily="49" charset="-128"/>
              </a:rPr>
              <a:t>IT</a:t>
            </a:r>
            <a:r>
              <a:rPr lang="ja-JP" altLang="en-US" dirty="0">
                <a:latin typeface="MS Mincho" panose="02020609040205080304" pitchFamily="49" charset="-128"/>
                <a:ea typeface="MS Mincho" panose="02020609040205080304" pitchFamily="49" charset="-128"/>
              </a:rPr>
              <a:t>投資の評価手法と効果がこれ１冊でしっかりわかる教科書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インフラエンジニア知識と実務がこれ１冊でしっかりわかる教科書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情報セキュリティ技術と対策がこれ１冊でしっかりわかる教科書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キャッシュレス決済がこれ１冊でしっかりわかる教科書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コールセンターのつくり方</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図解でわかるコールセンターヘルプデスク</a:t>
            </a:r>
          </a:p>
          <a:p>
            <a:r>
              <a:rPr lang="ja-JP" altLang="en-US" dirty="0">
                <a:latin typeface="MS Mincho" panose="02020609040205080304" pitchFamily="49" charset="-128"/>
                <a:ea typeface="MS Mincho" panose="02020609040205080304" pitchFamily="49" charset="-128"/>
              </a:rPr>
              <a:t>心理学</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定位</a:t>
            </a:r>
          </a:p>
          <a:p>
            <a:r>
              <a:rPr lang="zh-CN" altLang="en-US" dirty="0">
                <a:latin typeface="MS Mincho" panose="02020609040205080304" pitchFamily="49" charset="-128"/>
                <a:ea typeface="MS Mincho" panose="02020609040205080304" pitchFamily="49" charset="-128"/>
              </a:rPr>
              <a:t>长尾理论</a:t>
            </a:r>
          </a:p>
          <a:p>
            <a:r>
              <a:rPr lang="zh-CN" altLang="en-US" dirty="0">
                <a:latin typeface="MS Mincho" panose="02020609040205080304" pitchFamily="49" charset="-128"/>
                <a:ea typeface="MS Mincho" panose="02020609040205080304" pitchFamily="49" charset="-128"/>
              </a:rPr>
              <a:t>免费</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众包</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游戏化思维</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产品游戏化</a:t>
            </a:r>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156</a:t>
            </a:fld>
            <a:r>
              <a:rPr spc="-45"/>
              <a:t> </a:t>
            </a:r>
            <a:r>
              <a:rPr spc="-5"/>
              <a:t>-</a:t>
            </a:r>
            <a:endParaRPr spc="-5" dirty="0"/>
          </a:p>
        </p:txBody>
      </p:sp>
    </p:spTree>
    <p:extLst>
      <p:ext uri="{BB962C8B-B14F-4D97-AF65-F5344CB8AC3E}">
        <p14:creationId xmlns:p14="http://schemas.microsoft.com/office/powerpoint/2010/main" val="924176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6BF521A-CB6B-438A-B541-57824316C9D8}"/>
              </a:ext>
            </a:extLst>
          </p:cNvPr>
          <p:cNvSpPr>
            <a:spLocks noGrp="1"/>
          </p:cNvSpPr>
          <p:nvPr>
            <p:ph type="title"/>
          </p:nvPr>
        </p:nvSpPr>
        <p:spPr>
          <a:xfrm>
            <a:off x="831850" y="3639145"/>
            <a:ext cx="10515600" cy="923330"/>
          </a:xfrm>
        </p:spPr>
        <p:txBody>
          <a:bodyPr/>
          <a:lstStyle/>
          <a:p>
            <a:r>
              <a:rPr lang="ja-JP" altLang="en-US" dirty="0"/>
              <a:t>人権侵犯・犯罪の助力</a:t>
            </a:r>
          </a:p>
        </p:txBody>
      </p:sp>
      <p:sp>
        <p:nvSpPr>
          <p:cNvPr id="7" name="テキスト プレースホルダー 6">
            <a:extLst>
              <a:ext uri="{FF2B5EF4-FFF2-40B4-BE49-F238E27FC236}">
                <a16:creationId xmlns:a16="http://schemas.microsoft.com/office/drawing/2014/main" id="{B0B735C9-AC21-4412-87C6-590C454489FA}"/>
              </a:ext>
            </a:extLst>
          </p:cNvPr>
          <p:cNvSpPr>
            <a:spLocks noGrp="1"/>
          </p:cNvSpPr>
          <p:nvPr>
            <p:ph type="body" idx="1"/>
          </p:nvPr>
        </p:nvSpPr>
        <p:spPr>
          <a:xfrm>
            <a:off x="831850" y="4589463"/>
            <a:ext cx="10515600" cy="1107996"/>
          </a:xfrm>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p:txBody>
      </p:sp>
      <p:sp>
        <p:nvSpPr>
          <p:cNvPr id="4" name="日付プレースホルダー 3">
            <a:extLst>
              <a:ext uri="{FF2B5EF4-FFF2-40B4-BE49-F238E27FC236}">
                <a16:creationId xmlns:a16="http://schemas.microsoft.com/office/drawing/2014/main" id="{C5573679-4560-494E-B90B-8F70A061EC7B}"/>
              </a:ext>
            </a:extLst>
          </p:cNvPr>
          <p:cNvSpPr>
            <a:spLocks noGrp="1"/>
          </p:cNvSpPr>
          <p:nvPr>
            <p:ph type="dt" sz="half" idx="10"/>
          </p:nvPr>
        </p:nvSpPr>
        <p:spPr/>
        <p:txBody>
          <a:bodyPr/>
          <a:lstStyle/>
          <a:p>
            <a:fld id="{7741A87D-8854-4856-A598-5B71DC96129A}" type="datetime1">
              <a:rPr kumimoji="1" lang="zh-CN" altLang="en-US" smtClean="0"/>
              <a:t>2022/3/22</a:t>
            </a:fld>
            <a:endParaRPr kumimoji="1" lang="ja-JP" altLang="en-US"/>
          </a:p>
        </p:txBody>
      </p:sp>
      <p:sp>
        <p:nvSpPr>
          <p:cNvPr id="5" name="スライド番号プレースホルダー 4">
            <a:extLst>
              <a:ext uri="{FF2B5EF4-FFF2-40B4-BE49-F238E27FC236}">
                <a16:creationId xmlns:a16="http://schemas.microsoft.com/office/drawing/2014/main" id="{5EADA56E-17A3-49DA-A24E-DFEE23476AB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37657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裁判所</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裁判官の裁判は　不公平、不公正になっており。</a:t>
            </a:r>
            <a:endParaRPr kumimoji="1" lang="en-US" altLang="ja-JP" dirty="0"/>
          </a:p>
          <a:p>
            <a:r>
              <a:rPr kumimoji="1" lang="ja-JP" altLang="en-US" dirty="0"/>
              <a:t>犯罪者を保護し、被害者に再度加害する人権侵害の事件は多発した。</a:t>
            </a:r>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DD01DA69-1E28-4CFE-8BD7-C434947AC1D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Tree>
    <p:extLst>
      <p:ext uri="{BB962C8B-B14F-4D97-AF65-F5344CB8AC3E}">
        <p14:creationId xmlns:p14="http://schemas.microsoft.com/office/powerpoint/2010/main" val="740428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法務省の検察庁・人権擁護局</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pPr marL="800100" lvl="1" indent="-342900">
              <a:buFont typeface="Wingdings" panose="05000000000000000000" pitchFamily="2" charset="2"/>
              <a:buChar char="l"/>
            </a:pPr>
            <a:r>
              <a:rPr kumimoji="1" lang="zh-TW" altLang="en-US" dirty="0"/>
              <a:t>法務局人権擁護</a:t>
            </a:r>
            <a:r>
              <a:rPr kumimoji="1" lang="ja-JP" altLang="en-US" dirty="0"/>
              <a:t>部署の公務員は　他人の人権を侵犯すること</a:t>
            </a:r>
            <a:endParaRPr kumimoji="1" lang="en-US" altLang="ja-JP" dirty="0"/>
          </a:p>
          <a:p>
            <a:r>
              <a:rPr kumimoji="1" lang="ja-JP" altLang="en-US" dirty="0"/>
              <a:t>外国人在留支援センター（東京四谷タワー）の　東京法務局人権擁護部　　課長佐藤　要は在日外国人人権侵犯相談の時、違法者を保護するために　不受理の決定を決めて　</a:t>
            </a:r>
            <a:r>
              <a:rPr kumimoji="1" lang="en-US" altLang="ja-JP" dirty="0"/>
              <a:t>110</a:t>
            </a:r>
            <a:r>
              <a:rPr kumimoji="1" lang="ja-JP" altLang="en-US" dirty="0"/>
              <a:t>番へ通報して　警察官に虚偽告訴をやった。</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DD01DA69-1E28-4CFE-8BD7-C434947AC1D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Tree>
    <p:extLst>
      <p:ext uri="{BB962C8B-B14F-4D97-AF65-F5344CB8AC3E}">
        <p14:creationId xmlns:p14="http://schemas.microsoft.com/office/powerpoint/2010/main" val="821210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a:t>警察庁、警視庁、警察署</a:t>
            </a:r>
            <a:endParaRPr kumimoji="1" lang="ja-JP" altLang="en-US" dirty="0"/>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DD01DA69-1E28-4CFE-8BD7-C434947AC1D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Tree>
    <p:extLst>
      <p:ext uri="{BB962C8B-B14F-4D97-AF65-F5344CB8AC3E}">
        <p14:creationId xmlns:p14="http://schemas.microsoft.com/office/powerpoint/2010/main" val="294989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a:xfrm>
            <a:off x="316983" y="-16806"/>
            <a:ext cx="11540249" cy="1969770"/>
          </a:xfrm>
        </p:spPr>
        <p:txBody>
          <a:bodyPr/>
          <a:lstStyle/>
          <a:p>
            <a:r>
              <a:rPr lang="ja-JP" altLang="en-US" dirty="0"/>
              <a:t>重要説明</a:t>
            </a:r>
            <a:br>
              <a:rPr lang="en-US" altLang="ja-JP" dirty="0"/>
            </a:br>
            <a:br>
              <a:rPr lang="en-US" altLang="ja-JP" dirty="0"/>
            </a:br>
            <a:br>
              <a:rPr lang="en-US" altLang="ja-JP" dirty="0"/>
            </a:br>
            <a:endParaRPr lang="zh-CN" altLang="en-US" dirty="0"/>
          </a:p>
        </p:txBody>
      </p:sp>
      <p:sp>
        <p:nvSpPr>
          <p:cNvPr id="5" name="文本占位符 4">
            <a:extLst>
              <a:ext uri="{FF2B5EF4-FFF2-40B4-BE49-F238E27FC236}">
                <a16:creationId xmlns:a16="http://schemas.microsoft.com/office/drawing/2014/main" id="{9852764F-497E-4C41-8E88-169526872CB5}"/>
              </a:ext>
            </a:extLst>
          </p:cNvPr>
          <p:cNvSpPr>
            <a:spLocks noGrp="1"/>
          </p:cNvSpPr>
          <p:nvPr>
            <p:ph type="body" idx="1"/>
          </p:nvPr>
        </p:nvSpPr>
        <p:spPr>
          <a:xfrm>
            <a:off x="334768" y="475636"/>
            <a:ext cx="11540249" cy="2954655"/>
          </a:xfrm>
        </p:spPr>
        <p:txBody>
          <a:bodyPr/>
          <a:lstStyle/>
          <a:p>
            <a:pPr marL="342900" indent="-342900">
              <a:buFont typeface="Wingdings" panose="05000000000000000000" pitchFamily="2" charset="2"/>
              <a:buChar char="l"/>
            </a:pPr>
            <a:r>
              <a:rPr lang="ja-JP" altLang="en-US" dirty="0"/>
              <a:t>この文書は　正式提出の提案文書ではない、経営意思決定の練習文書です。</a:t>
            </a:r>
            <a:endParaRPr lang="en-US" altLang="ja-JP" dirty="0"/>
          </a:p>
          <a:p>
            <a:pPr marL="342900" indent="-342900">
              <a:buFont typeface="Wingdings" panose="05000000000000000000" pitchFamily="2" charset="2"/>
              <a:buChar char="l"/>
            </a:pPr>
            <a:r>
              <a:rPr lang="ja-JP" altLang="en-US" dirty="0"/>
              <a:t>現在、世界業界の最新組織管理理論を元に日本の未来と</a:t>
            </a:r>
            <a:r>
              <a:rPr lang="en-US" altLang="ja-JP" dirty="0"/>
              <a:t>DX</a:t>
            </a:r>
            <a:r>
              <a:rPr lang="ja-JP" altLang="en-US" dirty="0"/>
              <a:t>ニーズにより　ビジネスモデルをデザインします。</a:t>
            </a:r>
            <a:endParaRPr lang="en-US" altLang="ja-JP" dirty="0"/>
          </a:p>
          <a:p>
            <a:pPr marL="342900" indent="-342900">
              <a:buFont typeface="Wingdings" panose="05000000000000000000" pitchFamily="2" charset="2"/>
              <a:buChar char="l"/>
            </a:pPr>
            <a:r>
              <a:rPr lang="ja-JP" altLang="en-US" dirty="0"/>
              <a:t>一部の観点は　現場に立入調査できず、公開資料と現象分析により判断するものです。ご了承ください。　</a:t>
            </a:r>
            <a:endParaRPr lang="en-US" altLang="ja-JP" dirty="0"/>
          </a:p>
          <a:p>
            <a:pPr marL="342900" indent="-342900">
              <a:buFont typeface="Wingdings" panose="05000000000000000000" pitchFamily="2" charset="2"/>
              <a:buChar char="l"/>
            </a:pPr>
            <a:r>
              <a:rPr lang="ja-JP" altLang="en-US" dirty="0"/>
              <a:t>この資料は　政治、戦争、民族など関連の内容がありません。</a:t>
            </a:r>
            <a:endParaRPr lang="en-US" altLang="ja-JP" dirty="0"/>
          </a:p>
          <a:p>
            <a:pPr marL="342900" indent="-342900">
              <a:buFont typeface="Wingdings" panose="05000000000000000000" pitchFamily="2" charset="2"/>
              <a:buChar char="l"/>
            </a:pPr>
            <a:r>
              <a:rPr lang="ja-JP" altLang="en-US" dirty="0"/>
              <a:t>この資料を用いた運用は必ず自身の責任と判断によって行ってください。これらの情報の運用の結果について 著者はいかなる責任も負けいません。</a:t>
            </a:r>
            <a:endParaRPr lang="en-US" altLang="ja-JP"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2022/3/22</a:t>
            </a:fld>
            <a:endParaRPr lang="en-US"/>
          </a:p>
        </p:txBody>
      </p:sp>
      <p:sp>
        <p:nvSpPr>
          <p:cNvPr id="7" name="灯片编号占位符 1">
            <a:extLst>
              <a:ext uri="{FF2B5EF4-FFF2-40B4-BE49-F238E27FC236}">
                <a16:creationId xmlns:a16="http://schemas.microsoft.com/office/drawing/2014/main" id="{4F002176-8688-4BAA-B2A2-754AEDC4A80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spc="-45" dirty="0"/>
              <a:t> </a:t>
            </a:r>
            <a:r>
              <a:rPr spc="-5" dirty="0"/>
              <a:t>-</a:t>
            </a:r>
          </a:p>
        </p:txBody>
      </p:sp>
    </p:spTree>
    <p:extLst>
      <p:ext uri="{BB962C8B-B14F-4D97-AF65-F5344CB8AC3E}">
        <p14:creationId xmlns:p14="http://schemas.microsoft.com/office/powerpoint/2010/main" val="167914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631EF-82A7-4074-83DB-267A3C640459}"/>
              </a:ext>
            </a:extLst>
          </p:cNvPr>
          <p:cNvSpPr>
            <a:spLocks noGrp="1"/>
          </p:cNvSpPr>
          <p:nvPr>
            <p:ph type="title"/>
          </p:nvPr>
        </p:nvSpPr>
        <p:spPr>
          <a:xfrm>
            <a:off x="316983" y="-16805"/>
            <a:ext cx="11540249" cy="492443"/>
          </a:xfrm>
        </p:spPr>
        <p:txBody>
          <a:bodyPr/>
          <a:lstStyle/>
          <a:p>
            <a:r>
              <a:rPr kumimoji="1" lang="ja-JP" altLang="en-US" dirty="0"/>
              <a:t>法務省の人権擁護局（部）</a:t>
            </a:r>
          </a:p>
        </p:txBody>
      </p:sp>
      <p:sp>
        <p:nvSpPr>
          <p:cNvPr id="3" name="テキスト プレースホルダー 2">
            <a:extLst>
              <a:ext uri="{FF2B5EF4-FFF2-40B4-BE49-F238E27FC236}">
                <a16:creationId xmlns:a16="http://schemas.microsoft.com/office/drawing/2014/main" id="{10A589B7-89D9-4DA2-B84D-C120A275F13F}"/>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8E0DFE3-8A86-4DB3-9B26-00544CA76832}"/>
              </a:ext>
            </a:extLst>
          </p:cNvPr>
          <p:cNvSpPr>
            <a:spLocks noGrp="1"/>
          </p:cNvSpPr>
          <p:nvPr>
            <p:ph type="dt" sz="half" idx="6"/>
          </p:nvPr>
        </p:nvSpPr>
        <p:spPr/>
        <p:txBody>
          <a:bodyPr/>
          <a:lstStyle/>
          <a:p>
            <a:fld id="{9526FDD1-8544-47E2-9C82-740ED6BB3910}"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432D5B07-AB37-4BF2-AE5E-20F0B0FA4F1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spTree>
    <p:extLst>
      <p:ext uri="{BB962C8B-B14F-4D97-AF65-F5344CB8AC3E}">
        <p14:creationId xmlns:p14="http://schemas.microsoft.com/office/powerpoint/2010/main" val="3668559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信用悪化</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C1D198ED-7C4D-441C-BEB6-5850D427F9D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spTree>
    <p:extLst>
      <p:ext uri="{BB962C8B-B14F-4D97-AF65-F5344CB8AC3E}">
        <p14:creationId xmlns:p14="http://schemas.microsoft.com/office/powerpoint/2010/main" val="1691840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0653EB-08F6-4113-A278-2124F15097E0}"/>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FA50D7F7-7ED6-46E0-A7DE-97D70DB4103A}"/>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EF0A18AB-0EC9-4649-9DFA-6DD010795A1F}"/>
              </a:ext>
            </a:extLst>
          </p:cNvPr>
          <p:cNvSpPr>
            <a:spLocks noGrp="1"/>
          </p:cNvSpPr>
          <p:nvPr>
            <p:ph type="dt" sz="half" idx="10"/>
          </p:nvPr>
        </p:nvSpPr>
        <p:spPr/>
        <p:txBody>
          <a:bodyPr/>
          <a:lstStyle/>
          <a:p>
            <a:fld id="{7741A87D-8854-4856-A598-5B71DC96129A}" type="datetime1">
              <a:rPr kumimoji="1" lang="zh-CN" altLang="en-US" smtClean="0"/>
              <a:t>2022/3/22</a:t>
            </a:fld>
            <a:endParaRPr kumimoji="1" lang="ja-JP" altLang="en-US"/>
          </a:p>
        </p:txBody>
      </p:sp>
      <p:sp>
        <p:nvSpPr>
          <p:cNvPr id="5" name="スライド番号プレースホルダー 4">
            <a:extLst>
              <a:ext uri="{FF2B5EF4-FFF2-40B4-BE49-F238E27FC236}">
                <a16:creationId xmlns:a16="http://schemas.microsoft.com/office/drawing/2014/main" id="{64BD335D-8112-4647-9FA3-A35C53AE05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Tree>
    <p:extLst>
      <p:ext uri="{BB962C8B-B14F-4D97-AF65-F5344CB8AC3E}">
        <p14:creationId xmlns:p14="http://schemas.microsoft.com/office/powerpoint/2010/main" val="3545508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ビジネス詐欺</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2022/3/22</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Tree>
    <p:extLst>
      <p:ext uri="{BB962C8B-B14F-4D97-AF65-F5344CB8AC3E}">
        <p14:creationId xmlns:p14="http://schemas.microsoft.com/office/powerpoint/2010/main" val="1366593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転職エージェントの詐欺とブラック企業</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Tree>
    <p:extLst>
      <p:ext uri="{BB962C8B-B14F-4D97-AF65-F5344CB8AC3E}">
        <p14:creationId xmlns:p14="http://schemas.microsoft.com/office/powerpoint/2010/main" val="3455971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E813370-0E38-4359-8C8B-4C63CD9AF3AE}"/>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7" name="テキスト プレースホルダー 6">
            <a:extLst>
              <a:ext uri="{FF2B5EF4-FFF2-40B4-BE49-F238E27FC236}">
                <a16:creationId xmlns:a16="http://schemas.microsoft.com/office/drawing/2014/main" id="{FCFA47A7-E9DB-4CE9-9726-A40CCFF0BA0C}"/>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A23DE190-0A82-47FC-BA32-04A720FCDAB9}"/>
              </a:ext>
            </a:extLst>
          </p:cNvPr>
          <p:cNvSpPr>
            <a:spLocks noGrp="1"/>
          </p:cNvSpPr>
          <p:nvPr>
            <p:ph type="dt" sz="half" idx="10"/>
          </p:nvPr>
        </p:nvSpPr>
        <p:spPr/>
        <p:txBody>
          <a:bodyPr/>
          <a:lstStyle/>
          <a:p>
            <a:fld id="{9526FDD1-8544-47E2-9C82-740ED6BB3910}"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3817F761-EA23-4770-B109-0527D90F19A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Tree>
    <p:extLst>
      <p:ext uri="{BB962C8B-B14F-4D97-AF65-F5344CB8AC3E}">
        <p14:creationId xmlns:p14="http://schemas.microsoft.com/office/powerpoint/2010/main" val="3518250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AFB4-7D79-421E-BDE5-D2953FF163F5}"/>
              </a:ext>
            </a:extLst>
          </p:cNvPr>
          <p:cNvSpPr>
            <a:spLocks noGrp="1"/>
          </p:cNvSpPr>
          <p:nvPr>
            <p:ph type="title"/>
          </p:nvPr>
        </p:nvSpPr>
        <p:spPr>
          <a:xfrm>
            <a:off x="316983" y="-16805"/>
            <a:ext cx="11540249" cy="492443"/>
          </a:xfrm>
        </p:spPr>
        <p:txBody>
          <a:bodyPr/>
          <a:lstStyle/>
          <a:p>
            <a:r>
              <a:rPr kumimoji="1" lang="ja-JP" altLang="en-US" dirty="0"/>
              <a:t>データ管理</a:t>
            </a:r>
          </a:p>
        </p:txBody>
      </p:sp>
      <p:sp>
        <p:nvSpPr>
          <p:cNvPr id="3" name="テキスト プレースホルダー 2">
            <a:extLst>
              <a:ext uri="{FF2B5EF4-FFF2-40B4-BE49-F238E27FC236}">
                <a16:creationId xmlns:a16="http://schemas.microsoft.com/office/drawing/2014/main" id="{95EDF179-3410-4D49-A612-F50E7C05903D}"/>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政府の各部署は　今</a:t>
            </a:r>
            <a:r>
              <a:rPr kumimoji="1" lang="en-US" altLang="zh-CN" dirty="0"/>
              <a:t>Zoom</a:t>
            </a:r>
            <a:r>
              <a:rPr kumimoji="1" lang="ja-JP" altLang="en-US" dirty="0"/>
              <a:t>、</a:t>
            </a:r>
            <a:r>
              <a:rPr kumimoji="1" lang="en-US" altLang="ja-JP" dirty="0"/>
              <a:t>Line</a:t>
            </a:r>
            <a:r>
              <a:rPr kumimoji="1" lang="ja-JP" altLang="en-US" dirty="0"/>
              <a:t>、</a:t>
            </a:r>
            <a:r>
              <a:rPr kumimoji="1" lang="en-US" altLang="ja-JP" dirty="0"/>
              <a:t>Twitter</a:t>
            </a:r>
            <a:r>
              <a:rPr kumimoji="1" lang="ja-JP" altLang="en-US" dirty="0"/>
              <a:t>、</a:t>
            </a:r>
            <a:r>
              <a:rPr kumimoji="1" lang="en-US" altLang="ja-JP" dirty="0" err="1"/>
              <a:t>Youtube</a:t>
            </a:r>
            <a:r>
              <a:rPr kumimoji="1" lang="ja-JP" altLang="en-US" dirty="0"/>
              <a:t>、</a:t>
            </a:r>
            <a:r>
              <a:rPr kumimoji="1" lang="en-US" altLang="ja-JP" dirty="0"/>
              <a:t>Note</a:t>
            </a:r>
            <a:r>
              <a:rPr kumimoji="1" lang="ja-JP" altLang="en-US" dirty="0"/>
              <a:t>など　アメリカ、民間企業のアプリで　国民に発信しています。</a:t>
            </a:r>
            <a:endParaRPr kumimoji="1" lang="en-US" altLang="ja-JP" dirty="0"/>
          </a:p>
          <a:p>
            <a:pPr marL="342900" indent="-342900">
              <a:buFont typeface="Wingdings" panose="05000000000000000000" pitchFamily="2" charset="2"/>
              <a:buChar char="l"/>
            </a:pPr>
            <a:r>
              <a:rPr kumimoji="1" lang="ja-JP" altLang="en-US" dirty="0"/>
              <a:t>課題</a:t>
            </a:r>
            <a:endParaRPr kumimoji="1" lang="en-US" altLang="ja-JP" dirty="0"/>
          </a:p>
          <a:p>
            <a:r>
              <a:rPr kumimoji="1" lang="ja-JP" altLang="en-US" dirty="0"/>
              <a:t>国の施策情報は　不正流出の可能がある。</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92C5ED24-5CD7-4B44-8432-65421DE4B3F0}"/>
              </a:ext>
            </a:extLst>
          </p:cNvPr>
          <p:cNvSpPr>
            <a:spLocks noGrp="1"/>
          </p:cNvSpPr>
          <p:nvPr>
            <p:ph type="dt" sz="half" idx="6"/>
          </p:nvPr>
        </p:nvSpPr>
        <p:spPr/>
        <p:txBody>
          <a:bodyPr/>
          <a:lstStyle/>
          <a:p>
            <a:fld id="{9526FDD1-8544-47E2-9C82-740ED6BB3910}"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CBDD00B6-C31A-444E-AD9B-AAF2397C431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26</a:t>
            </a:fld>
            <a:r>
              <a:rPr spc="-45"/>
              <a:t> </a:t>
            </a:r>
            <a:r>
              <a:rPr spc="-5"/>
              <a:t>-</a:t>
            </a:r>
            <a:endParaRPr spc="-5" dirty="0"/>
          </a:p>
        </p:txBody>
      </p:sp>
    </p:spTree>
    <p:extLst>
      <p:ext uri="{BB962C8B-B14F-4D97-AF65-F5344CB8AC3E}">
        <p14:creationId xmlns:p14="http://schemas.microsoft.com/office/powerpoint/2010/main" val="3226884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048B78-F47B-48FA-87E4-24687DAF67EA}"/>
              </a:ext>
            </a:extLst>
          </p:cNvPr>
          <p:cNvSpPr>
            <a:spLocks noGrp="1"/>
          </p:cNvSpPr>
          <p:nvPr>
            <p:ph type="title"/>
          </p:nvPr>
        </p:nvSpPr>
        <p:spPr>
          <a:xfrm>
            <a:off x="831850" y="3639145"/>
            <a:ext cx="10515600" cy="923330"/>
          </a:xfrm>
        </p:spPr>
        <p:txBody>
          <a:bodyPr/>
          <a:lstStyle/>
          <a:p>
            <a:r>
              <a:rPr lang="ja-JP" altLang="en-US" dirty="0"/>
              <a:t>就職</a:t>
            </a:r>
          </a:p>
        </p:txBody>
      </p:sp>
      <p:sp>
        <p:nvSpPr>
          <p:cNvPr id="3" name="テキスト プレースホルダー 2">
            <a:extLst>
              <a:ext uri="{FF2B5EF4-FFF2-40B4-BE49-F238E27FC236}">
                <a16:creationId xmlns:a16="http://schemas.microsoft.com/office/drawing/2014/main" id="{21D1E494-9E87-48DA-A163-8952C0D7B540}"/>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5" name="日付プレースホルダー 4">
            <a:extLst>
              <a:ext uri="{FF2B5EF4-FFF2-40B4-BE49-F238E27FC236}">
                <a16:creationId xmlns:a16="http://schemas.microsoft.com/office/drawing/2014/main" id="{F5B3D3DD-12C1-45CD-BEDE-1F84178CD499}"/>
              </a:ext>
            </a:extLst>
          </p:cNvPr>
          <p:cNvSpPr>
            <a:spLocks noGrp="1"/>
          </p:cNvSpPr>
          <p:nvPr>
            <p:ph type="dt" sz="half" idx="10"/>
          </p:nvPr>
        </p:nvSpPr>
        <p:spPr/>
        <p:txBody>
          <a:bodyPr/>
          <a:lstStyle/>
          <a:p>
            <a:fld id="{713B4140-00FC-40DA-9F36-D61EB3114A0A}" type="datetime1">
              <a:rPr lang="zh-CN" altLang="en-US" smtClean="0"/>
              <a:t>2022/3/22</a:t>
            </a:fld>
            <a:endParaRPr lang="en-US"/>
          </a:p>
        </p:txBody>
      </p:sp>
      <p:sp>
        <p:nvSpPr>
          <p:cNvPr id="6" name="スライド番号プレースホルダー 5">
            <a:extLst>
              <a:ext uri="{FF2B5EF4-FFF2-40B4-BE49-F238E27FC236}">
                <a16:creationId xmlns:a16="http://schemas.microsoft.com/office/drawing/2014/main" id="{7A69DE66-05A5-4A52-BA68-33ECDE5C1F5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Tree>
    <p:extLst>
      <p:ext uri="{BB962C8B-B14F-4D97-AF65-F5344CB8AC3E}">
        <p14:creationId xmlns:p14="http://schemas.microsoft.com/office/powerpoint/2010/main" val="2837273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5B019DF-121C-4FD9-9F00-3E5DF685DB97}"/>
              </a:ext>
            </a:extLst>
          </p:cNvPr>
          <p:cNvSpPr>
            <a:spLocks noGrp="1"/>
          </p:cNvSpPr>
          <p:nvPr>
            <p:ph type="title"/>
          </p:nvPr>
        </p:nvSpPr>
        <p:spPr>
          <a:xfrm>
            <a:off x="316983" y="-16805"/>
            <a:ext cx="11540249" cy="492443"/>
          </a:xfrm>
        </p:spPr>
        <p:txBody>
          <a:bodyPr/>
          <a:lstStyle/>
          <a:p>
            <a:r>
              <a:rPr lang="ja-JP" altLang="en-US" dirty="0"/>
              <a:t>ハローワーク</a:t>
            </a:r>
          </a:p>
        </p:txBody>
      </p:sp>
      <p:sp>
        <p:nvSpPr>
          <p:cNvPr id="7" name="テキスト プレースホルダー 6">
            <a:extLst>
              <a:ext uri="{FF2B5EF4-FFF2-40B4-BE49-F238E27FC236}">
                <a16:creationId xmlns:a16="http://schemas.microsoft.com/office/drawing/2014/main" id="{AEEFB44B-B39A-407F-8508-D0991C2701EA}"/>
              </a:ext>
            </a:extLst>
          </p:cNvPr>
          <p:cNvSpPr>
            <a:spLocks noGrp="1"/>
          </p:cNvSpPr>
          <p:nvPr>
            <p:ph type="body" idx="1"/>
          </p:nvPr>
        </p:nvSpPr>
        <p:spPr>
          <a:xfrm>
            <a:off x="316983" y="557909"/>
            <a:ext cx="11540249" cy="369332"/>
          </a:xfrm>
        </p:spPr>
        <p:txBody>
          <a:bodyPr/>
          <a:lstStyle/>
          <a:p>
            <a:r>
              <a:rPr lang="ja-JP" altLang="en-US" dirty="0"/>
              <a:t>ハローワーク</a:t>
            </a:r>
          </a:p>
        </p:txBody>
      </p:sp>
      <p:sp>
        <p:nvSpPr>
          <p:cNvPr id="4" name="日付プレースホルダー 3">
            <a:extLst>
              <a:ext uri="{FF2B5EF4-FFF2-40B4-BE49-F238E27FC236}">
                <a16:creationId xmlns:a16="http://schemas.microsoft.com/office/drawing/2014/main" id="{0710F1F0-90ED-47E9-913E-CE9C9DF43AFF}"/>
              </a:ext>
            </a:extLst>
          </p:cNvPr>
          <p:cNvSpPr>
            <a:spLocks noGrp="1"/>
          </p:cNvSpPr>
          <p:nvPr>
            <p:ph type="dt" sz="half" idx="6"/>
          </p:nvPr>
        </p:nvSpPr>
        <p:spPr/>
        <p:txBody>
          <a:bodyPr/>
          <a:lstStyle/>
          <a:p>
            <a:fld id="{7741A87D-8854-4856-A598-5B71DC96129A}" type="datetime1">
              <a:rPr kumimoji="1" lang="zh-CN" altLang="en-US" smtClean="0"/>
              <a:t>2022/3/22</a:t>
            </a:fld>
            <a:endParaRPr kumimoji="1" lang="ja-JP" altLang="en-US"/>
          </a:p>
        </p:txBody>
      </p:sp>
      <p:sp>
        <p:nvSpPr>
          <p:cNvPr id="5" name="スライド番号プレースホルダー 4">
            <a:extLst>
              <a:ext uri="{FF2B5EF4-FFF2-40B4-BE49-F238E27FC236}">
                <a16:creationId xmlns:a16="http://schemas.microsoft.com/office/drawing/2014/main" id="{6B9D4807-1D00-4D43-A111-E77F2981FEE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spTree>
    <p:extLst>
      <p:ext uri="{BB962C8B-B14F-4D97-AF65-F5344CB8AC3E}">
        <p14:creationId xmlns:p14="http://schemas.microsoft.com/office/powerpoint/2010/main" val="1853814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ECF308-DA4F-4095-AAB8-1F7F5954CFF1}"/>
              </a:ext>
            </a:extLst>
          </p:cNvPr>
          <p:cNvSpPr>
            <a:spLocks noGrp="1"/>
          </p:cNvSpPr>
          <p:nvPr>
            <p:ph type="title"/>
          </p:nvPr>
        </p:nvSpPr>
        <p:spPr>
          <a:xfrm>
            <a:off x="831850" y="3639145"/>
            <a:ext cx="10515600" cy="923330"/>
          </a:xfrm>
        </p:spPr>
        <p:txBody>
          <a:bodyPr/>
          <a:lstStyle/>
          <a:p>
            <a:r>
              <a:rPr lang="ja-JP" altLang="en-US" dirty="0"/>
              <a:t>教育</a:t>
            </a:r>
          </a:p>
        </p:txBody>
      </p:sp>
      <p:sp>
        <p:nvSpPr>
          <p:cNvPr id="7" name="テキスト プレースホルダー 6">
            <a:extLst>
              <a:ext uri="{FF2B5EF4-FFF2-40B4-BE49-F238E27FC236}">
                <a16:creationId xmlns:a16="http://schemas.microsoft.com/office/drawing/2014/main" id="{B52F1BC0-4501-41C7-A05C-6E8EA0B98959}"/>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7C24E88F-FE58-4158-AFC3-F285653F23D2}"/>
              </a:ext>
            </a:extLst>
          </p:cNvPr>
          <p:cNvSpPr>
            <a:spLocks noGrp="1"/>
          </p:cNvSpPr>
          <p:nvPr>
            <p:ph type="dt" sz="half" idx="10"/>
          </p:nvPr>
        </p:nvSpPr>
        <p:spPr/>
        <p:txBody>
          <a:bodyPr/>
          <a:lstStyle/>
          <a:p>
            <a:fld id="{9526FDD1-8544-47E2-9C82-740ED6BB3910}"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83983152-3D79-4DE9-84CB-D1C7178F19C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Tree>
    <p:extLst>
      <p:ext uri="{BB962C8B-B14F-4D97-AF65-F5344CB8AC3E}">
        <p14:creationId xmlns:p14="http://schemas.microsoft.com/office/powerpoint/2010/main" val="3876910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p:txBody>
          <a:bodyPr/>
          <a:lstStyle/>
          <a:p>
            <a:r>
              <a:rPr lang="ja-JP" altLang="en-US" dirty="0"/>
              <a:t>更新履歴</a:t>
            </a:r>
            <a:br>
              <a:rPr lang="en-US" altLang="ja-JP" dirty="0"/>
            </a:br>
            <a:br>
              <a:rPr lang="en-US" altLang="ja-JP" dirty="0"/>
            </a:br>
            <a:br>
              <a:rPr lang="en-US" altLang="ja-JP" dirty="0"/>
            </a:br>
            <a:endParaRPr lang="zh-CN" altLang="en-US"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2022/3/22</a:t>
            </a:fld>
            <a:endParaRPr lang="en-US"/>
          </a:p>
        </p:txBody>
      </p:sp>
      <p:sp>
        <p:nvSpPr>
          <p:cNvPr id="7" name="灯片编号占位符 1">
            <a:extLst>
              <a:ext uri="{FF2B5EF4-FFF2-40B4-BE49-F238E27FC236}">
                <a16:creationId xmlns:a16="http://schemas.microsoft.com/office/drawing/2014/main" id="{4F002176-8688-4BAA-B2A2-754AEDC4A80B}"/>
              </a:ext>
            </a:extLst>
          </p:cNvPr>
          <p:cNvSpPr>
            <a:spLocks noGrp="1"/>
          </p:cNvSpPr>
          <p:nvPr>
            <p:ph type="sldNum" sz="quarter" idx="7"/>
          </p:nvPr>
        </p:nvSpPr>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spc="-45" dirty="0"/>
              <a:t> </a:t>
            </a:r>
            <a:r>
              <a:rPr spc="-5" dirty="0"/>
              <a:t>-</a:t>
            </a:r>
          </a:p>
        </p:txBody>
      </p:sp>
      <p:graphicFrame>
        <p:nvGraphicFramePr>
          <p:cNvPr id="6" name="表格 4">
            <a:extLst>
              <a:ext uri="{FF2B5EF4-FFF2-40B4-BE49-F238E27FC236}">
                <a16:creationId xmlns:a16="http://schemas.microsoft.com/office/drawing/2014/main" id="{7BF16F50-7394-4A82-AE26-CF6B14C0296C}"/>
              </a:ext>
            </a:extLst>
          </p:cNvPr>
          <p:cNvGraphicFramePr>
            <a:graphicFrameLocks noGrp="1"/>
          </p:cNvGraphicFramePr>
          <p:nvPr>
            <p:extLst>
              <p:ext uri="{D42A27DB-BD31-4B8C-83A1-F6EECF244321}">
                <p14:modId xmlns:p14="http://schemas.microsoft.com/office/powerpoint/2010/main" val="4040574322"/>
              </p:ext>
            </p:extLst>
          </p:nvPr>
        </p:nvGraphicFramePr>
        <p:xfrm>
          <a:off x="315152" y="492443"/>
          <a:ext cx="11561695" cy="4258680"/>
        </p:xfrm>
        <a:graphic>
          <a:graphicData uri="http://schemas.openxmlformats.org/drawingml/2006/table">
            <a:tbl>
              <a:tblPr firstRow="1" bandRow="1">
                <a:tableStyleId>{5C22544A-7EE6-4342-B048-85BDC9FD1C3A}</a:tableStyleId>
              </a:tblPr>
              <a:tblGrid>
                <a:gridCol w="1710943">
                  <a:extLst>
                    <a:ext uri="{9D8B030D-6E8A-4147-A177-3AD203B41FA5}">
                      <a16:colId xmlns:a16="http://schemas.microsoft.com/office/drawing/2014/main" val="3370354385"/>
                    </a:ext>
                  </a:extLst>
                </a:gridCol>
                <a:gridCol w="8034660">
                  <a:extLst>
                    <a:ext uri="{9D8B030D-6E8A-4147-A177-3AD203B41FA5}">
                      <a16:colId xmlns:a16="http://schemas.microsoft.com/office/drawing/2014/main" val="3006470623"/>
                    </a:ext>
                  </a:extLst>
                </a:gridCol>
                <a:gridCol w="1816092">
                  <a:extLst>
                    <a:ext uri="{9D8B030D-6E8A-4147-A177-3AD203B41FA5}">
                      <a16:colId xmlns:a16="http://schemas.microsoft.com/office/drawing/2014/main" val="472525779"/>
                    </a:ext>
                  </a:extLst>
                </a:gridCol>
              </a:tblGrid>
              <a:tr h="425868">
                <a:tc>
                  <a:txBody>
                    <a:bodyPr/>
                    <a:lstStyle/>
                    <a:p>
                      <a:pPr algn="ctr"/>
                      <a:r>
                        <a:rPr lang="ja-JP" altLang="en-US" dirty="0">
                          <a:latin typeface="SimSun" panose="02010600030101010101" pitchFamily="2" charset="-122"/>
                          <a:ea typeface="SimSun" panose="02010600030101010101" pitchFamily="2" charset="-122"/>
                        </a:rPr>
                        <a:t>バージョン</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更新要件</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日付</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258637187"/>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343658315"/>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294202883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182998428"/>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424737564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ja-JP"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943206869"/>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489224541"/>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extLst>
                  <a:ext uri="{0D108BD9-81ED-4DB2-BD59-A6C34878D82A}">
                    <a16:rowId xmlns:a16="http://schemas.microsoft.com/office/drawing/2014/main" val="1229519703"/>
                  </a:ext>
                </a:extLst>
              </a:tr>
              <a:tr h="425868">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126706897"/>
                  </a:ext>
                </a:extLst>
              </a:tr>
              <a:tr h="425868">
                <a:tc>
                  <a:txBody>
                    <a:bodyPr/>
                    <a:lstStyle/>
                    <a:p>
                      <a:r>
                        <a:rPr lang="ja-JP" altLang="en-US" dirty="0">
                          <a:latin typeface="SimSun" panose="02010600030101010101" pitchFamily="2" charset="-122"/>
                          <a:ea typeface="SimSun" panose="02010600030101010101" pitchFamily="2" charset="-122"/>
                        </a:rPr>
                        <a:t>０．１</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日本政府の課題洗出</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2022/03/08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454455807"/>
                  </a:ext>
                </a:extLst>
              </a:tr>
            </a:tbl>
          </a:graphicData>
        </a:graphic>
      </p:graphicFrame>
    </p:spTree>
    <p:extLst>
      <p:ext uri="{BB962C8B-B14F-4D97-AF65-F5344CB8AC3E}">
        <p14:creationId xmlns:p14="http://schemas.microsoft.com/office/powerpoint/2010/main" val="1454131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FD17E32-FF6E-44E8-97B3-DD57248E1637}"/>
              </a:ext>
            </a:extLst>
          </p:cNvPr>
          <p:cNvSpPr>
            <a:spLocks noGrp="1"/>
          </p:cNvSpPr>
          <p:nvPr>
            <p:ph type="title"/>
          </p:nvPr>
        </p:nvSpPr>
        <p:spPr>
          <a:xfrm>
            <a:off x="316983" y="-16805"/>
            <a:ext cx="11540249" cy="492443"/>
          </a:xfrm>
        </p:spPr>
        <p:txBody>
          <a:bodyPr/>
          <a:lstStyle/>
          <a:p>
            <a:r>
              <a:rPr lang="ja-JP" altLang="en-US" dirty="0"/>
              <a:t>大学進学率</a:t>
            </a:r>
          </a:p>
        </p:txBody>
      </p:sp>
      <p:sp>
        <p:nvSpPr>
          <p:cNvPr id="7" name="テキスト プレースホルダー 6">
            <a:extLst>
              <a:ext uri="{FF2B5EF4-FFF2-40B4-BE49-F238E27FC236}">
                <a16:creationId xmlns:a16="http://schemas.microsoft.com/office/drawing/2014/main" id="{DD8D89E2-B12B-4BA9-891D-E839450C33F6}"/>
              </a:ext>
            </a:extLst>
          </p:cNvPr>
          <p:cNvSpPr>
            <a:spLocks noGrp="1"/>
          </p:cNvSpPr>
          <p:nvPr>
            <p:ph type="body" idx="1"/>
          </p:nvPr>
        </p:nvSpPr>
        <p:spPr/>
        <p:txBody>
          <a:bodyPr/>
          <a:lstStyle/>
          <a:p>
            <a:endParaRPr lang="ja-JP" altLang="en-US" dirty="0"/>
          </a:p>
        </p:txBody>
      </p:sp>
      <p:sp>
        <p:nvSpPr>
          <p:cNvPr id="4" name="日付プレースホルダー 3">
            <a:extLst>
              <a:ext uri="{FF2B5EF4-FFF2-40B4-BE49-F238E27FC236}">
                <a16:creationId xmlns:a16="http://schemas.microsoft.com/office/drawing/2014/main" id="{96199FC4-F4B2-408B-B3B0-D21CCFF8F937}"/>
              </a:ext>
            </a:extLst>
          </p:cNvPr>
          <p:cNvSpPr>
            <a:spLocks noGrp="1"/>
          </p:cNvSpPr>
          <p:nvPr>
            <p:ph type="dt" sz="half" idx="6"/>
          </p:nvPr>
        </p:nvSpPr>
        <p:spPr/>
        <p:txBody>
          <a:bodyPr/>
          <a:lstStyle/>
          <a:p>
            <a:fld id="{7741A87D-8854-4856-A598-5B71DC96129A}" type="datetime1">
              <a:rPr kumimoji="1" lang="zh-CN" altLang="en-US" smtClean="0"/>
              <a:t>2022/3/22</a:t>
            </a:fld>
            <a:endParaRPr kumimoji="1" lang="ja-JP" altLang="en-US"/>
          </a:p>
        </p:txBody>
      </p:sp>
      <p:sp>
        <p:nvSpPr>
          <p:cNvPr id="5" name="スライド番号プレースホルダー 4">
            <a:extLst>
              <a:ext uri="{FF2B5EF4-FFF2-40B4-BE49-F238E27FC236}">
                <a16:creationId xmlns:a16="http://schemas.microsoft.com/office/drawing/2014/main" id="{CFCF834F-011B-4EBA-8109-8847AE33F98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30</a:t>
            </a:fld>
            <a:r>
              <a:rPr spc="-45"/>
              <a:t> </a:t>
            </a:r>
            <a:r>
              <a:rPr spc="-5"/>
              <a:t>-</a:t>
            </a:r>
            <a:endParaRPr spc="-5" dirty="0"/>
          </a:p>
        </p:txBody>
      </p:sp>
    </p:spTree>
    <p:extLst>
      <p:ext uri="{BB962C8B-B14F-4D97-AF65-F5344CB8AC3E}">
        <p14:creationId xmlns:p14="http://schemas.microsoft.com/office/powerpoint/2010/main" val="971255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82C5089-CAFB-4252-8FD7-ECBC7756BD27}"/>
              </a:ext>
            </a:extLst>
          </p:cNvPr>
          <p:cNvSpPr>
            <a:spLocks noGrp="1"/>
          </p:cNvSpPr>
          <p:nvPr>
            <p:ph type="title"/>
          </p:nvPr>
        </p:nvSpPr>
        <p:spPr>
          <a:xfrm>
            <a:off x="831850" y="3639145"/>
            <a:ext cx="10515600" cy="923330"/>
          </a:xfrm>
        </p:spPr>
        <p:txBody>
          <a:bodyPr/>
          <a:lstStyle/>
          <a:p>
            <a:r>
              <a:rPr lang="ja-JP" altLang="en-US" dirty="0"/>
              <a:t>高齢者介護</a:t>
            </a:r>
          </a:p>
        </p:txBody>
      </p:sp>
      <p:sp>
        <p:nvSpPr>
          <p:cNvPr id="7" name="テキスト プレースホルダー 6">
            <a:extLst>
              <a:ext uri="{FF2B5EF4-FFF2-40B4-BE49-F238E27FC236}">
                <a16:creationId xmlns:a16="http://schemas.microsoft.com/office/drawing/2014/main" id="{EEC3B18B-FF36-4D42-A23A-734855C1D328}"/>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C93CEE10-3819-4977-AF90-2CE795E922A5}"/>
              </a:ext>
            </a:extLst>
          </p:cNvPr>
          <p:cNvSpPr>
            <a:spLocks noGrp="1"/>
          </p:cNvSpPr>
          <p:nvPr>
            <p:ph type="dt" sz="half" idx="10"/>
          </p:nvPr>
        </p:nvSpPr>
        <p:spPr/>
        <p:txBody>
          <a:bodyPr/>
          <a:lstStyle/>
          <a:p>
            <a:fld id="{9526FDD1-8544-47E2-9C82-740ED6BB3910}"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78AE4496-39DD-457C-8240-FF09B1F5D2D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31</a:t>
            </a:fld>
            <a:r>
              <a:rPr spc="-45"/>
              <a:t> </a:t>
            </a:r>
            <a:r>
              <a:rPr spc="-5"/>
              <a:t>-</a:t>
            </a:r>
            <a:endParaRPr spc="-5" dirty="0"/>
          </a:p>
        </p:txBody>
      </p:sp>
    </p:spTree>
    <p:extLst>
      <p:ext uri="{BB962C8B-B14F-4D97-AF65-F5344CB8AC3E}">
        <p14:creationId xmlns:p14="http://schemas.microsoft.com/office/powerpoint/2010/main" val="3040878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176BACE-85AA-4EF7-8E3B-B6413635B0FC}"/>
              </a:ext>
            </a:extLst>
          </p:cNvPr>
          <p:cNvSpPr>
            <a:spLocks noGrp="1"/>
          </p:cNvSpPr>
          <p:nvPr>
            <p:ph type="title"/>
          </p:nvPr>
        </p:nvSpPr>
        <p:spPr>
          <a:xfrm>
            <a:off x="316983" y="-16805"/>
            <a:ext cx="11540249" cy="492443"/>
          </a:xfrm>
        </p:spPr>
        <p:txBody>
          <a:bodyPr/>
          <a:lstStyle/>
          <a:p>
            <a:r>
              <a:rPr lang="ja-JP" altLang="en-US" dirty="0"/>
              <a:t>国民健康管理</a:t>
            </a:r>
          </a:p>
        </p:txBody>
      </p:sp>
      <p:sp>
        <p:nvSpPr>
          <p:cNvPr id="7" name="テキスト プレースホルダー 6">
            <a:extLst>
              <a:ext uri="{FF2B5EF4-FFF2-40B4-BE49-F238E27FC236}">
                <a16:creationId xmlns:a16="http://schemas.microsoft.com/office/drawing/2014/main" id="{099697B2-CF5A-45CD-A035-363D9059F1CA}"/>
              </a:ext>
            </a:extLst>
          </p:cNvPr>
          <p:cNvSpPr>
            <a:spLocks noGrp="1"/>
          </p:cNvSpPr>
          <p:nvPr>
            <p:ph type="body" idx="1"/>
          </p:nvPr>
        </p:nvSpPr>
        <p:spPr>
          <a:xfrm>
            <a:off x="316983" y="557909"/>
            <a:ext cx="11540249" cy="2954655"/>
          </a:xfrm>
        </p:spPr>
        <p:txBody>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参考：</a:t>
            </a:r>
            <a:r>
              <a:rPr lang="en-US" altLang="ja-JP" dirty="0"/>
              <a:t>AI</a:t>
            </a:r>
            <a:r>
              <a:rPr lang="ja-JP" altLang="en-US" dirty="0"/>
              <a:t>医療</a:t>
            </a:r>
            <a:r>
              <a:rPr lang="en-US" altLang="ja-JP" dirty="0"/>
              <a:t>P</a:t>
            </a:r>
            <a:r>
              <a:rPr lang="ja-JP" altLang="en-US" dirty="0"/>
              <a:t>３０、</a:t>
            </a:r>
            <a:r>
              <a:rPr lang="en-US" altLang="ja-JP" dirty="0"/>
              <a:t>P</a:t>
            </a:r>
            <a:r>
              <a:rPr lang="ja-JP" altLang="en-US" dirty="0"/>
              <a:t>３２、</a:t>
            </a:r>
            <a:r>
              <a:rPr lang="en-US" altLang="ja-JP" dirty="0"/>
              <a:t>P</a:t>
            </a:r>
            <a:r>
              <a:rPr lang="ja-JP" altLang="en-US" dirty="0"/>
              <a:t>４４、</a:t>
            </a:r>
            <a:r>
              <a:rPr lang="en-US" altLang="ja-JP" dirty="0"/>
              <a:t>P</a:t>
            </a:r>
            <a:r>
              <a:rPr lang="ja-JP" altLang="en-US" dirty="0"/>
              <a:t>６４、</a:t>
            </a:r>
            <a:r>
              <a:rPr lang="en-US" altLang="ja-JP" dirty="0"/>
              <a:t>P68</a:t>
            </a:r>
            <a:endParaRPr lang="ja-JP" altLang="en-US" dirty="0"/>
          </a:p>
        </p:txBody>
      </p:sp>
      <p:sp>
        <p:nvSpPr>
          <p:cNvPr id="4" name="日付プレースホルダー 3">
            <a:extLst>
              <a:ext uri="{FF2B5EF4-FFF2-40B4-BE49-F238E27FC236}">
                <a16:creationId xmlns:a16="http://schemas.microsoft.com/office/drawing/2014/main" id="{EC0294C2-B655-42D9-B49F-AF71653F63B8}"/>
              </a:ext>
            </a:extLst>
          </p:cNvPr>
          <p:cNvSpPr>
            <a:spLocks noGrp="1"/>
          </p:cNvSpPr>
          <p:nvPr>
            <p:ph type="dt" sz="half" idx="6"/>
          </p:nvPr>
        </p:nvSpPr>
        <p:spPr/>
        <p:txBody>
          <a:bodyPr/>
          <a:lstStyle/>
          <a:p>
            <a:fld id="{7741A87D-8854-4856-A598-5B71DC96129A}" type="datetime1">
              <a:rPr kumimoji="1" lang="zh-CN" altLang="en-US" smtClean="0"/>
              <a:t>2022/3/22</a:t>
            </a:fld>
            <a:endParaRPr kumimoji="1" lang="ja-JP" altLang="en-US"/>
          </a:p>
        </p:txBody>
      </p:sp>
      <p:sp>
        <p:nvSpPr>
          <p:cNvPr id="5" name="スライド番号プレースホルダー 4">
            <a:extLst>
              <a:ext uri="{FF2B5EF4-FFF2-40B4-BE49-F238E27FC236}">
                <a16:creationId xmlns:a16="http://schemas.microsoft.com/office/drawing/2014/main" id="{E2031DAC-5EC9-4CF0-B2A3-71BFFFF13FF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Tree>
    <p:extLst>
      <p:ext uri="{BB962C8B-B14F-4D97-AF65-F5344CB8AC3E}">
        <p14:creationId xmlns:p14="http://schemas.microsoft.com/office/powerpoint/2010/main" val="3965668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D13605-73C4-47EF-9810-9FFB6F9B84AF}"/>
              </a:ext>
            </a:extLst>
          </p:cNvPr>
          <p:cNvSpPr>
            <a:spLocks noGrp="1"/>
          </p:cNvSpPr>
          <p:nvPr>
            <p:ph type="title"/>
          </p:nvPr>
        </p:nvSpPr>
        <p:spPr>
          <a:xfrm>
            <a:off x="316983" y="-16805"/>
            <a:ext cx="11540249" cy="492443"/>
          </a:xfrm>
        </p:spPr>
        <p:txBody>
          <a:bodyPr/>
          <a:lstStyle/>
          <a:p>
            <a:r>
              <a:rPr kumimoji="1" lang="ja-JP" altLang="en-US" dirty="0"/>
              <a:t>セキュリティ管理</a:t>
            </a:r>
          </a:p>
        </p:txBody>
      </p:sp>
      <p:sp>
        <p:nvSpPr>
          <p:cNvPr id="3" name="テキスト プレースホルダー 2">
            <a:extLst>
              <a:ext uri="{FF2B5EF4-FFF2-40B4-BE49-F238E27FC236}">
                <a16:creationId xmlns:a16="http://schemas.microsoft.com/office/drawing/2014/main" id="{34111A29-7470-44B0-B904-4075D61D0756}"/>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CF007CD6-06CC-4EDC-BF39-FD70AC1A1F13}"/>
              </a:ext>
            </a:extLst>
          </p:cNvPr>
          <p:cNvSpPr>
            <a:spLocks noGrp="1"/>
          </p:cNvSpPr>
          <p:nvPr>
            <p:ph type="dt" sz="half" idx="6"/>
          </p:nvPr>
        </p:nvSpPr>
        <p:spPr/>
        <p:txBody>
          <a:bodyPr/>
          <a:lstStyle/>
          <a:p>
            <a:fld id="{9526FDD1-8544-47E2-9C82-740ED6BB3910}"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B74F3DBB-DE35-41F3-8A4D-1D89BAA6033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33</a:t>
            </a:fld>
            <a:r>
              <a:rPr spc="-45"/>
              <a:t> </a:t>
            </a:r>
            <a:r>
              <a:rPr spc="-5"/>
              <a:t>-</a:t>
            </a:r>
            <a:endParaRPr spc="-5" dirty="0"/>
          </a:p>
        </p:txBody>
      </p:sp>
    </p:spTree>
    <p:extLst>
      <p:ext uri="{BB962C8B-B14F-4D97-AF65-F5344CB8AC3E}">
        <p14:creationId xmlns:p14="http://schemas.microsoft.com/office/powerpoint/2010/main" val="1044338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社会インフラの</a:t>
            </a:r>
            <a:r>
              <a:rPr lang="en-US" altLang="ja-JP"/>
              <a:t>DX</a:t>
            </a:r>
            <a:endParaRPr lang="ja-JP" altLang="en-US"/>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2022/3/22</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Tree>
    <p:extLst>
      <p:ext uri="{BB962C8B-B14F-4D97-AF65-F5344CB8AC3E}">
        <p14:creationId xmlns:p14="http://schemas.microsoft.com/office/powerpoint/2010/main" val="2333543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en-US" altLang="ja-JP" dirty="0"/>
              <a:t>DX</a:t>
            </a:r>
            <a:r>
              <a:rPr lang="ja-JP" altLang="en-US" dirty="0"/>
              <a:t>は　デジタル化では</a:t>
            </a:r>
            <a:r>
              <a:rPr lang="ja-JP" altLang="en-US"/>
              <a:t>ない！イノベーションです。</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en-US" altLang="ja-JP" dirty="0"/>
          </a:p>
          <a:p>
            <a:endParaRPr lang="en-US" altLang="ja-JP" dirty="0"/>
          </a:p>
          <a:p>
            <a:r>
              <a:rPr lang="ja-JP" altLang="en-US" dirty="0"/>
              <a:t>日本国政府の業務は　日本社会のインフラです。</a:t>
            </a:r>
            <a:endParaRPr lang="en-US" altLang="ja-JP" dirty="0"/>
          </a:p>
          <a:p>
            <a:r>
              <a:rPr lang="ja-JP" altLang="en-US" dirty="0"/>
              <a:t>通常企業のシステム更新は　</a:t>
            </a:r>
            <a:r>
              <a:rPr lang="en-US" altLang="ja-JP" dirty="0"/>
              <a:t>8</a:t>
            </a:r>
            <a:r>
              <a:rPr lang="ja-JP" altLang="en-US" dirty="0"/>
              <a:t>年～</a:t>
            </a:r>
            <a:r>
              <a:rPr lang="en-US" altLang="ja-JP" dirty="0"/>
              <a:t>10</a:t>
            </a:r>
            <a:r>
              <a:rPr lang="ja-JP" altLang="en-US" dirty="0"/>
              <a:t>年ですが、社会インフラ構築は　</a:t>
            </a:r>
            <a:r>
              <a:rPr lang="en-US" altLang="ja-JP" dirty="0"/>
              <a:t>10</a:t>
            </a:r>
            <a:r>
              <a:rPr lang="ja-JP" altLang="en-US" dirty="0"/>
              <a:t>年ではなくて　</a:t>
            </a:r>
            <a:r>
              <a:rPr lang="en-US" altLang="ja-JP" dirty="0"/>
              <a:t>20</a:t>
            </a:r>
            <a:r>
              <a:rPr lang="ja-JP" altLang="en-US" dirty="0"/>
              <a:t>年、</a:t>
            </a:r>
            <a:r>
              <a:rPr lang="en-US" altLang="ja-JP" dirty="0"/>
              <a:t>30</a:t>
            </a:r>
            <a:r>
              <a:rPr lang="ja-JP" altLang="en-US" dirty="0"/>
              <a:t>年以上、</a:t>
            </a:r>
            <a:r>
              <a:rPr lang="en-US" altLang="ja-JP" dirty="0"/>
              <a:t>50</a:t>
            </a:r>
            <a:r>
              <a:rPr lang="ja-JP" altLang="en-US" dirty="0"/>
              <a:t>年の安定更新・保守を工夫して　デザインすることです。</a:t>
            </a:r>
            <a:endParaRPr lang="en-US" altLang="ja-JP" dirty="0"/>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B0DF29-E67F-4D8A-8A2E-2D3A1BA1A846}"/>
              </a:ext>
            </a:extLst>
          </p:cNvPr>
          <p:cNvSpPr>
            <a:spLocks noGrp="1"/>
          </p:cNvSpPr>
          <p:nvPr>
            <p:ph type="title"/>
          </p:nvPr>
        </p:nvSpPr>
        <p:spPr>
          <a:xfrm>
            <a:off x="316983" y="-16805"/>
            <a:ext cx="11540249" cy="492443"/>
          </a:xfrm>
        </p:spPr>
        <p:txBody>
          <a:bodyPr/>
          <a:lstStyle/>
          <a:p>
            <a:r>
              <a:rPr kumimoji="1" lang="ja-JP" altLang="en-US" dirty="0"/>
              <a:t>デジタル庁は　司令塔ではない、</a:t>
            </a:r>
            <a:r>
              <a:rPr kumimoji="1" lang="en-US" altLang="ja-JP" dirty="0"/>
              <a:t>SSC</a:t>
            </a:r>
            <a:r>
              <a:rPr kumimoji="1" lang="ja-JP" altLang="en-US" dirty="0"/>
              <a:t>です！</a:t>
            </a:r>
          </a:p>
        </p:txBody>
      </p:sp>
      <p:sp>
        <p:nvSpPr>
          <p:cNvPr id="3" name="テキスト プレースホルダー 2">
            <a:extLst>
              <a:ext uri="{FF2B5EF4-FFF2-40B4-BE49-F238E27FC236}">
                <a16:creationId xmlns:a16="http://schemas.microsoft.com/office/drawing/2014/main" id="{C4AB8C2E-DFC9-4A80-92C2-C8842B706FD0}"/>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49572A57-B70E-4109-A09A-7C902C3840F1}"/>
              </a:ext>
            </a:extLst>
          </p:cNvPr>
          <p:cNvSpPr>
            <a:spLocks noGrp="1"/>
          </p:cNvSpPr>
          <p:nvPr>
            <p:ph type="dt" sz="half" idx="6"/>
          </p:nvPr>
        </p:nvSpPr>
        <p:spPr/>
        <p:txBody>
          <a:bodyPr/>
          <a:lstStyle/>
          <a:p>
            <a:fld id="{9526FDD1-8544-47E2-9C82-740ED6BB3910}"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21C968A9-B057-4A49-8211-0F22617A016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Tree>
    <p:extLst>
      <p:ext uri="{BB962C8B-B14F-4D97-AF65-F5344CB8AC3E}">
        <p14:creationId xmlns:p14="http://schemas.microsoft.com/office/powerpoint/2010/main" val="5018486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7AAC-69F6-431A-A49D-8B724A3E3D27}"/>
              </a:ext>
            </a:extLst>
          </p:cNvPr>
          <p:cNvSpPr>
            <a:spLocks noGrp="1"/>
          </p:cNvSpPr>
          <p:nvPr>
            <p:ph type="title"/>
          </p:nvPr>
        </p:nvSpPr>
        <p:spPr>
          <a:xfrm>
            <a:off x="316983" y="-16805"/>
            <a:ext cx="11540249" cy="492443"/>
          </a:xfrm>
        </p:spPr>
        <p:txBody>
          <a:bodyPr/>
          <a:lstStyle/>
          <a:p>
            <a:r>
              <a:rPr kumimoji="1" lang="ja-JP" altLang="en-US" dirty="0"/>
              <a:t>デジタル庁の人材</a:t>
            </a:r>
          </a:p>
        </p:txBody>
      </p:sp>
      <p:sp>
        <p:nvSpPr>
          <p:cNvPr id="3" name="テキスト プレースホルダー 2">
            <a:extLst>
              <a:ext uri="{FF2B5EF4-FFF2-40B4-BE49-F238E27FC236}">
                <a16:creationId xmlns:a16="http://schemas.microsoft.com/office/drawing/2014/main" id="{05251D72-1A77-423B-AD57-EBE94B8465EC}"/>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複数名デジタル庁要員は　小さいゲーム会社出身、大規模プロジェクトの経験がない、マイグレーション経験がない。業務知識と先進技術が　少ないだと思います。（</a:t>
            </a:r>
            <a:r>
              <a:rPr kumimoji="1" lang="en-US" altLang="ja-JP" dirty="0" err="1"/>
              <a:t>Youtube</a:t>
            </a:r>
            <a:r>
              <a:rPr kumimoji="1" lang="ja-JP" altLang="en-US" dirty="0"/>
              <a:t>のデジタル庁公開資料により）</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デジタル庁は　日本政府の “ゲーム”庁ではない、日本国の</a:t>
            </a:r>
            <a:r>
              <a:rPr kumimoji="1" lang="en-US" altLang="ja-JP" dirty="0"/>
              <a:t>30</a:t>
            </a:r>
            <a:r>
              <a:rPr kumimoji="1" lang="ja-JP" altLang="en-US" dirty="0"/>
              <a:t>年、</a:t>
            </a:r>
            <a:r>
              <a:rPr kumimoji="1" lang="en-US" altLang="ja-JP" dirty="0"/>
              <a:t>50</a:t>
            </a:r>
            <a:r>
              <a:rPr kumimoji="1" lang="ja-JP" altLang="en-US" dirty="0"/>
              <a:t>年以後の社会のインフラを構築する政府部署です。</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80AFF2D-80D3-4C56-882F-9276981AEBFF}"/>
              </a:ext>
            </a:extLst>
          </p:cNvPr>
          <p:cNvSpPr>
            <a:spLocks noGrp="1"/>
          </p:cNvSpPr>
          <p:nvPr>
            <p:ph type="dt" sz="half" idx="6"/>
          </p:nvPr>
        </p:nvSpPr>
        <p:spPr/>
        <p:txBody>
          <a:bodyPr/>
          <a:lstStyle/>
          <a:p>
            <a:fld id="{9526FDD1-8544-47E2-9C82-740ED6BB3910}"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01984E60-8F33-4BCD-9844-14A8609B8C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Tree>
    <p:extLst>
      <p:ext uri="{BB962C8B-B14F-4D97-AF65-F5344CB8AC3E}">
        <p14:creationId xmlns:p14="http://schemas.microsoft.com/office/powerpoint/2010/main" val="41890659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984885"/>
          </a:xfrm>
        </p:spPr>
        <p:txBody>
          <a:bodyPr/>
          <a:lstStyle/>
          <a:p>
            <a:r>
              <a:rPr kumimoji="1" lang="ja-JP" altLang="en-US" dirty="0"/>
              <a:t>デジタル庁の人材</a:t>
            </a:r>
            <a:br>
              <a:rPr lang="ja-JP" altLang="en-US" dirty="0"/>
            </a:b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新卒採用　</a:t>
            </a:r>
            <a:r>
              <a:rPr kumimoji="1" lang="en-US" altLang="ja-JP" dirty="0"/>
              <a:t>NG</a:t>
            </a:r>
            <a:r>
              <a:rPr kumimoji="1" lang="ja-JP" altLang="en-US" dirty="0"/>
              <a:t>！</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数十年安定運用のため</a:t>
            </a:r>
            <a:endParaRPr kumimoji="1"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2022/3/22</a:t>
            </a:fld>
            <a:endParaRPr lang="en-US"/>
          </a:p>
        </p:txBody>
      </p:sp>
    </p:spTree>
    <p:extLst>
      <p:ext uri="{BB962C8B-B14F-4D97-AF65-F5344CB8AC3E}">
        <p14:creationId xmlns:p14="http://schemas.microsoft.com/office/powerpoint/2010/main" val="2123006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日本国政府のブランド①： “</a:t>
            </a:r>
            <a:r>
              <a:rPr lang="en-US" altLang="ja-JP" dirty="0"/>
              <a:t>One</a:t>
            </a:r>
            <a:r>
              <a:rPr lang="ja-JP" altLang="en-US" dirty="0"/>
              <a:t>”ドメイン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2022/3/22</a:t>
            </a:fld>
            <a:endParaRPr lang="en-US"/>
          </a:p>
        </p:txBody>
      </p:sp>
      <p:sp>
        <p:nvSpPr>
          <p:cNvPr id="6" name="吹き出し: 角を丸めた四角形 5">
            <a:extLst>
              <a:ext uri="{FF2B5EF4-FFF2-40B4-BE49-F238E27FC236}">
                <a16:creationId xmlns:a16="http://schemas.microsoft.com/office/drawing/2014/main" id="{D53EF3A3-DAC4-4535-ACF7-EA6C417FD1D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48579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FFA94002-CA87-457A-83F3-90EE39E7707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2506272728"/>
              </p:ext>
            </p:extLst>
          </p:nvPr>
        </p:nvGraphicFramePr>
        <p:xfrm>
          <a:off x="336546" y="557213"/>
          <a:ext cx="11518908" cy="59334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r>
                        <a:rPr lang="ja-JP" altLang="en-US" dirty="0"/>
                        <a:t>人事の三つ柱</a:t>
                      </a:r>
                      <a:endParaRPr lang="zh-CN" altLang="en-US" dirty="0"/>
                    </a:p>
                  </a:txBody>
                  <a:tcPr/>
                </a:tc>
                <a:tc>
                  <a:txBody>
                    <a:bodyPr/>
                    <a:lstStyle/>
                    <a:p>
                      <a:r>
                        <a:rPr lang="ja-JP" altLang="en-US" dirty="0"/>
                        <a:t>サービスシェアセンター（</a:t>
                      </a:r>
                      <a:r>
                        <a:rPr lang="en-US" altLang="ja-JP" dirty="0"/>
                        <a:t>SSC</a:t>
                      </a:r>
                      <a:r>
                        <a:rPr lang="ja-JP" altLang="en-US" dirty="0"/>
                        <a:t>）、ビジネスパートナー（</a:t>
                      </a:r>
                      <a:r>
                        <a:rPr lang="en-US" altLang="ja-JP" dirty="0"/>
                        <a:t>HRBP</a:t>
                      </a:r>
                      <a:r>
                        <a:rPr lang="ja-JP" altLang="en-US" dirty="0"/>
                        <a:t>）、意思決定支援センター（</a:t>
                      </a:r>
                      <a:r>
                        <a:rPr lang="en-US" altLang="ja-JP" dirty="0"/>
                        <a:t>COE</a:t>
                      </a:r>
                      <a:r>
                        <a:rPr lang="ja-JP" altLang="en-US" dirty="0"/>
                        <a:t>）</a:t>
                      </a:r>
                      <a:endParaRPr lang="zh-CN" altLang="en-US" dirty="0"/>
                    </a:p>
                  </a:txBody>
                  <a:tcPr/>
                </a:tc>
                <a:extLst>
                  <a:ext uri="{0D108BD9-81ED-4DB2-BD59-A6C34878D82A}">
                    <a16:rowId xmlns:a16="http://schemas.microsoft.com/office/drawing/2014/main" val="2772995975"/>
                  </a:ext>
                </a:extLst>
              </a:tr>
              <a:tr h="370840">
                <a:tc>
                  <a:txBody>
                    <a:bodyPr/>
                    <a:lstStyle/>
                    <a:p>
                      <a:r>
                        <a:rPr lang="en-US" altLang="ja-JP" dirty="0"/>
                        <a:t>SSC</a:t>
                      </a:r>
                      <a:endParaRPr lang="zh-CN" altLang="en-US" dirty="0"/>
                    </a:p>
                  </a:txBody>
                  <a:tcPr/>
                </a:tc>
                <a:tc>
                  <a:txBody>
                    <a:bodyPr/>
                    <a:lstStyle/>
                    <a:p>
                      <a:r>
                        <a:rPr lang="en-US" altLang="ja-JP" dirty="0"/>
                        <a:t>Shared Service Center</a:t>
                      </a:r>
                      <a:endParaRPr lang="zh-CN" altLang="en-US" dirty="0"/>
                    </a:p>
                  </a:txBody>
                  <a:tcPr/>
                </a:tc>
                <a:extLst>
                  <a:ext uri="{0D108BD9-81ED-4DB2-BD59-A6C34878D82A}">
                    <a16:rowId xmlns:a16="http://schemas.microsoft.com/office/drawing/2014/main" val="532916652"/>
                  </a:ext>
                </a:extLst>
              </a:tr>
              <a:tr h="370840">
                <a:tc>
                  <a:txBody>
                    <a:bodyPr/>
                    <a:lstStyle/>
                    <a:p>
                      <a:r>
                        <a:rPr lang="en-US" altLang="ja-JP" dirty="0"/>
                        <a:t>HRBP</a:t>
                      </a:r>
                      <a:endParaRPr lang="zh-CN" altLang="en-US" dirty="0"/>
                    </a:p>
                  </a:txBody>
                  <a:tcPr/>
                </a:tc>
                <a:tc>
                  <a:txBody>
                    <a:bodyPr/>
                    <a:lstStyle/>
                    <a:p>
                      <a:r>
                        <a:rPr lang="en-US" altLang="ja-JP" dirty="0"/>
                        <a:t>Human</a:t>
                      </a:r>
                      <a:r>
                        <a:rPr lang="ja-JP" altLang="en-US" dirty="0"/>
                        <a:t> </a:t>
                      </a:r>
                      <a:r>
                        <a:rPr lang="en-US" altLang="ja-JP" dirty="0"/>
                        <a:t>Resource Business Partner</a:t>
                      </a:r>
                      <a:endParaRPr lang="zh-CN" altLang="en-US" dirty="0"/>
                    </a:p>
                  </a:txBody>
                  <a:tcPr/>
                </a:tc>
                <a:extLst>
                  <a:ext uri="{0D108BD9-81ED-4DB2-BD59-A6C34878D82A}">
                    <a16:rowId xmlns:a16="http://schemas.microsoft.com/office/drawing/2014/main" val="1584870634"/>
                  </a:ext>
                </a:extLst>
              </a:tr>
              <a:tr h="370840">
                <a:tc>
                  <a:txBody>
                    <a:bodyPr/>
                    <a:lstStyle/>
                    <a:p>
                      <a:r>
                        <a:rPr lang="en-US" altLang="zh-CN" dirty="0"/>
                        <a:t>COE</a:t>
                      </a:r>
                      <a:endParaRPr lang="zh-CN" altLang="en-US" dirty="0"/>
                    </a:p>
                  </a:txBody>
                  <a:tcPr/>
                </a:tc>
                <a:tc>
                  <a:txBody>
                    <a:bodyPr/>
                    <a:lstStyle/>
                    <a:p>
                      <a:r>
                        <a:rPr lang="en-US" altLang="zh-CN" dirty="0"/>
                        <a:t>Center of Expertise</a:t>
                      </a:r>
                      <a:endParaRPr lang="zh-CN" altLang="en-US" dirty="0"/>
                    </a:p>
                  </a:txBody>
                  <a:tcPr/>
                </a:tc>
                <a:extLst>
                  <a:ext uri="{0D108BD9-81ED-4DB2-BD59-A6C34878D82A}">
                    <a16:rowId xmlns:a16="http://schemas.microsoft.com/office/drawing/2014/main" val="1332583459"/>
                  </a:ext>
                </a:extLst>
              </a:tr>
              <a:tr h="370840">
                <a:tc>
                  <a:txBody>
                    <a:bodyPr/>
                    <a:lstStyle/>
                    <a:p>
                      <a:r>
                        <a:rPr lang="en-US" altLang="ja-JP" dirty="0"/>
                        <a:t>OS</a:t>
                      </a:r>
                      <a:endParaRPr lang="zh-CN" altLang="en-US" dirty="0"/>
                    </a:p>
                  </a:txBody>
                  <a:tcPr/>
                </a:tc>
                <a:tc>
                  <a:txBody>
                    <a:bodyPr/>
                    <a:lstStyle/>
                    <a:p>
                      <a:r>
                        <a:rPr lang="en-US" altLang="ja-JP" dirty="0"/>
                        <a:t>Out-Sourcing</a:t>
                      </a:r>
                      <a:r>
                        <a:rPr lang="ja-JP" altLang="en-US" dirty="0"/>
                        <a:t>　アウトソーシング</a:t>
                      </a:r>
                      <a:endParaRPr lang="zh-CN" altLang="en-US" dirty="0"/>
                    </a:p>
                  </a:txBody>
                  <a:tcPr/>
                </a:tc>
                <a:extLst>
                  <a:ext uri="{0D108BD9-81ED-4DB2-BD59-A6C34878D82A}">
                    <a16:rowId xmlns:a16="http://schemas.microsoft.com/office/drawing/2014/main" val="2975502518"/>
                  </a:ext>
                </a:extLst>
              </a:tr>
              <a:tr h="370840">
                <a:tc>
                  <a:txBody>
                    <a:bodyPr/>
                    <a:lstStyle/>
                    <a:p>
                      <a:r>
                        <a:rPr lang="en-US" altLang="ja-JP" dirty="0"/>
                        <a:t>SS</a:t>
                      </a:r>
                      <a:endParaRPr lang="zh-CN" altLang="en-US" dirty="0"/>
                    </a:p>
                  </a:txBody>
                  <a:tcPr/>
                </a:tc>
                <a:tc>
                  <a:txBody>
                    <a:bodyPr/>
                    <a:lstStyle/>
                    <a:p>
                      <a:r>
                        <a:rPr lang="ja-JP" altLang="en-US" dirty="0"/>
                        <a:t>ソリューションサービス　</a:t>
                      </a:r>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t>iLab</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自社研究・新規</a:t>
                      </a:r>
                      <a:r>
                        <a:rPr lang="ja-JP" altLang="en-US"/>
                        <a:t>事業創出チーム</a:t>
                      </a:r>
                      <a:endParaRPr lang="ja-JP" altLang="en-US" dirty="0"/>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Client Manager</a:t>
                      </a: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MA</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SI</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Roboto" panose="02000000000000000000" pitchFamily="2" charset="0"/>
                        </a:rPr>
                        <a:t>S</a:t>
                      </a:r>
                      <a:r>
                        <a:rPr lang="en-US" altLang="ja-JP" b="0" i="0" dirty="0">
                          <a:solidFill>
                            <a:srgbClr val="000000"/>
                          </a:solidFill>
                          <a:effectLst/>
                          <a:latin typeface="Roboto" panose="02000000000000000000" pitchFamily="2" charset="0"/>
                        </a:rPr>
                        <a:t>ystem Integration</a:t>
                      </a:r>
                      <a:r>
                        <a:rPr lang="ja-JP" altLang="en-US" b="0" i="0" dirty="0">
                          <a:solidFill>
                            <a:srgbClr val="000000"/>
                          </a:solidFill>
                          <a:effectLst/>
                          <a:latin typeface="Roboto" panose="02000000000000000000" pitchFamily="2" charset="0"/>
                        </a:rPr>
                        <a:t>　</a:t>
                      </a: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Roboto" panose="02000000000000000000" pitchFamily="2" charset="0"/>
                        </a:rPr>
                        <a:t>PdM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dirty="0">
                          <a:effectLst/>
                          <a:latin typeface="Tahoma" panose="020B0604030504040204" pitchFamily="34" charset="0"/>
                        </a:rPr>
                        <a:t>P</a:t>
                      </a:r>
                      <a:r>
                        <a:rPr lang="en-US" altLang="zh-CN" sz="1800" dirty="0">
                          <a:effectLst/>
                          <a:latin typeface="Tahoma" panose="020B0604030504040204" pitchFamily="34" charset="0"/>
                        </a:rPr>
                        <a:t>roduct manager</a:t>
                      </a:r>
                      <a:r>
                        <a:rPr lang="ja-JP" altLang="en-US" sz="1800" dirty="0">
                          <a:effectLst/>
                          <a:latin typeface="Tahoma" panose="020B0604030504040204" pitchFamily="34" charset="0"/>
                        </a:rPr>
                        <a:t>　</a:t>
                      </a: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LGWAN</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総合行政ネットワーク（</a:t>
                      </a:r>
                      <a:r>
                        <a:rPr lang="en-US" altLang="ja-JP" dirty="0"/>
                        <a:t>Local Government WAN</a:t>
                      </a:r>
                      <a:r>
                        <a:rPr lang="ja-JP" altLang="en-US" dirty="0"/>
                        <a:t>）</a:t>
                      </a: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871636704"/>
                  </a:ext>
                </a:extLst>
              </a:tr>
            </a:tbl>
          </a:graphicData>
        </a:graphic>
      </p:graphicFrame>
    </p:spTree>
    <p:extLst>
      <p:ext uri="{BB962C8B-B14F-4D97-AF65-F5344CB8AC3E}">
        <p14:creationId xmlns:p14="http://schemas.microsoft.com/office/powerpoint/2010/main" val="1194096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日本国政府のブランド②：“</a:t>
            </a:r>
            <a:r>
              <a:rPr lang="en-US" altLang="ja-JP" dirty="0"/>
              <a:t>One</a:t>
            </a:r>
            <a:r>
              <a:rPr lang="ja-JP" altLang="en-US" dirty="0"/>
              <a:t>”プラットフォームアーキテクチャ</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2022/3/22</a:t>
            </a:fld>
            <a:endParaRPr lang="en-US"/>
          </a:p>
        </p:txBody>
      </p:sp>
      <p:sp>
        <p:nvSpPr>
          <p:cNvPr id="6" name="吹き出し: 角を丸めた四角形 5">
            <a:extLst>
              <a:ext uri="{FF2B5EF4-FFF2-40B4-BE49-F238E27FC236}">
                <a16:creationId xmlns:a16="http://schemas.microsoft.com/office/drawing/2014/main" id="{5F061FC5-B3EA-4498-85C7-7D33A8CAFF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9678713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日本国政府のブランド②：ホームページ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2022/3/22</a:t>
            </a:fld>
            <a:endParaRPr lang="en-US"/>
          </a:p>
        </p:txBody>
      </p:sp>
      <p:sp>
        <p:nvSpPr>
          <p:cNvPr id="6" name="吹き出し: 角を丸めた四角形 5">
            <a:extLst>
              <a:ext uri="{FF2B5EF4-FFF2-40B4-BE49-F238E27FC236}">
                <a16:creationId xmlns:a16="http://schemas.microsoft.com/office/drawing/2014/main" id="{70F57728-707D-4E22-8CBD-D9429975AA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996229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日本国政府のブランド③：イベント及び情報アピールのデータ管理</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2022/3/22</a:t>
            </a:fld>
            <a:endParaRPr lang="en-US"/>
          </a:p>
        </p:txBody>
      </p:sp>
      <p:sp>
        <p:nvSpPr>
          <p:cNvPr id="6" name="吹き出し: 角を丸めた四角形 5">
            <a:extLst>
              <a:ext uri="{FF2B5EF4-FFF2-40B4-BE49-F238E27FC236}">
                <a16:creationId xmlns:a16="http://schemas.microsoft.com/office/drawing/2014/main" id="{5B024128-91E7-442C-BA46-63E2C51B98D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678736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現状：組織体制は　古い権力集中モデルなので　内部コミュニケーションと業務連携は難しい。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2022/3/22</a:t>
            </a:fld>
            <a:endParaRPr lang="en-US"/>
          </a:p>
        </p:txBody>
      </p:sp>
      <p:sp>
        <p:nvSpPr>
          <p:cNvPr id="6" name="吹き出し: 角を丸めた四角形 5">
            <a:extLst>
              <a:ext uri="{FF2B5EF4-FFF2-40B4-BE49-F238E27FC236}">
                <a16:creationId xmlns:a16="http://schemas.microsoft.com/office/drawing/2014/main" id="{5E98E374-C8A1-4BBF-AD2E-7DA90C29C376}"/>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28311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812530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2022/3/22</a:t>
            </a:fld>
            <a:endParaRPr lang="en-US"/>
          </a:p>
        </p:txBody>
      </p:sp>
      <p:sp>
        <p:nvSpPr>
          <p:cNvPr id="6" name="吹き出し: 角を丸めた四角形 5">
            <a:extLst>
              <a:ext uri="{FF2B5EF4-FFF2-40B4-BE49-F238E27FC236}">
                <a16:creationId xmlns:a16="http://schemas.microsoft.com/office/drawing/2014/main" id="{D31166FF-57FD-42F5-97DA-B3445D34AA7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8849995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COE:</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2022/3/22</a:t>
            </a:fld>
            <a:endParaRPr lang="en-US"/>
          </a:p>
        </p:txBody>
      </p:sp>
      <p:sp>
        <p:nvSpPr>
          <p:cNvPr id="6" name="吹き出し: 角を丸めた四角形 5">
            <a:extLst>
              <a:ext uri="{FF2B5EF4-FFF2-40B4-BE49-F238E27FC236}">
                <a16:creationId xmlns:a16="http://schemas.microsoft.com/office/drawing/2014/main" id="{1FF18EFD-EA4E-4B40-9B7A-EE66179E88F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1518635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2022/3/22</a:t>
            </a:fld>
            <a:endParaRPr lang="en-US"/>
          </a:p>
        </p:txBody>
      </p:sp>
      <p:sp>
        <p:nvSpPr>
          <p:cNvPr id="6" name="吹き出し: 角を丸めた四角形 5">
            <a:extLst>
              <a:ext uri="{FF2B5EF4-FFF2-40B4-BE49-F238E27FC236}">
                <a16:creationId xmlns:a16="http://schemas.microsoft.com/office/drawing/2014/main" id="{30E79031-CFFE-45C8-A831-774A989618BA}"/>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828314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デジタル庁の運営コスト：座席指定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a:t>個人用</a:t>
            </a:r>
            <a:r>
              <a:rPr lang="ja-JP" altLang="en-US" dirty="0"/>
              <a:t>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2022/3/22</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
        <p:nvSpPr>
          <p:cNvPr id="7" name="吹き出し: 角を丸めた四角形 6">
            <a:extLst>
              <a:ext uri="{FF2B5EF4-FFF2-40B4-BE49-F238E27FC236}">
                <a16:creationId xmlns:a16="http://schemas.microsoft.com/office/drawing/2014/main" id="{0AC9C346-BD81-4BDD-8E1B-F48C7DA79DCF}"/>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16812584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各部署のチームワーク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2022/3/22</a:t>
            </a:fld>
            <a:endParaRPr lang="en-US"/>
          </a:p>
        </p:txBody>
      </p:sp>
      <p:sp>
        <p:nvSpPr>
          <p:cNvPr id="6" name="吹き出し: 角を丸めた四角形 5">
            <a:extLst>
              <a:ext uri="{FF2B5EF4-FFF2-40B4-BE49-F238E27FC236}">
                <a16:creationId xmlns:a16="http://schemas.microsoft.com/office/drawing/2014/main" id="{1E2D2492-7FFA-4BF8-878C-B6E20F90E215}"/>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32039154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D7B17-AF14-4262-805C-37383064CDBE}"/>
              </a:ext>
            </a:extLst>
          </p:cNvPr>
          <p:cNvSpPr>
            <a:spLocks noGrp="1"/>
          </p:cNvSpPr>
          <p:nvPr>
            <p:ph type="title"/>
          </p:nvPr>
        </p:nvSpPr>
        <p:spPr>
          <a:xfrm>
            <a:off x="316983" y="-16805"/>
            <a:ext cx="11540249" cy="492443"/>
          </a:xfrm>
        </p:spPr>
        <p:txBody>
          <a:bodyPr/>
          <a:lstStyle/>
          <a:p>
            <a:r>
              <a:rPr kumimoji="1" lang="en-US" altLang="ja-JP" dirty="0"/>
              <a:t>GIGA</a:t>
            </a:r>
            <a:r>
              <a:rPr kumimoji="1" lang="ja-JP" altLang="en-US" dirty="0"/>
              <a:t>スクール</a:t>
            </a:r>
          </a:p>
        </p:txBody>
      </p:sp>
      <p:sp>
        <p:nvSpPr>
          <p:cNvPr id="3" name="テキスト プレースホルダー 2">
            <a:extLst>
              <a:ext uri="{FF2B5EF4-FFF2-40B4-BE49-F238E27FC236}">
                <a16:creationId xmlns:a16="http://schemas.microsoft.com/office/drawing/2014/main" id="{6FBCF541-AF9E-4F3C-A903-3652223F2C53}"/>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AB3DC3C-10A5-42B8-BC1D-DE1F5F1BE1E6}"/>
              </a:ext>
            </a:extLst>
          </p:cNvPr>
          <p:cNvSpPr>
            <a:spLocks noGrp="1"/>
          </p:cNvSpPr>
          <p:nvPr>
            <p:ph type="dt" sz="half" idx="6"/>
          </p:nvPr>
        </p:nvSpPr>
        <p:spPr/>
        <p:txBody>
          <a:bodyPr/>
          <a:lstStyle/>
          <a:p>
            <a:fld id="{9526FDD1-8544-47E2-9C82-740ED6BB3910}"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DE137FF2-84B3-430E-9AB9-46E96ED1A1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Tree>
    <p:extLst>
      <p:ext uri="{BB962C8B-B14F-4D97-AF65-F5344CB8AC3E}">
        <p14:creationId xmlns:p14="http://schemas.microsoft.com/office/powerpoint/2010/main" val="895446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05A862C-5752-4541-9CC8-68769D2E774E}"/>
              </a:ext>
            </a:extLst>
          </p:cNvPr>
          <p:cNvSpPr>
            <a:spLocks noGrp="1"/>
          </p:cNvSpPr>
          <p:nvPr>
            <p:ph type="title"/>
          </p:nvPr>
        </p:nvSpPr>
        <p:spPr>
          <a:xfrm>
            <a:off x="831850" y="3639145"/>
            <a:ext cx="10515600" cy="923330"/>
          </a:xfrm>
        </p:spPr>
        <p:txBody>
          <a:bodyPr/>
          <a:lstStyle/>
          <a:p>
            <a:r>
              <a:rPr lang="ja-JP" altLang="en-US" dirty="0"/>
              <a:t>目次</a:t>
            </a:r>
          </a:p>
        </p:txBody>
      </p:sp>
      <p:sp>
        <p:nvSpPr>
          <p:cNvPr id="6" name="テキスト プレースホルダー 5">
            <a:extLst>
              <a:ext uri="{FF2B5EF4-FFF2-40B4-BE49-F238E27FC236}">
                <a16:creationId xmlns:a16="http://schemas.microsoft.com/office/drawing/2014/main" id="{DBB61588-EB7E-4A1E-A976-6328C1EDFD0B}"/>
              </a:ext>
            </a:extLst>
          </p:cNvPr>
          <p:cNvSpPr>
            <a:spLocks noGrp="1"/>
          </p:cNvSpPr>
          <p:nvPr>
            <p:ph type="body" idx="1"/>
          </p:nvPr>
        </p:nvSpPr>
        <p:spPr>
          <a:xfrm>
            <a:off x="831850" y="4589463"/>
            <a:ext cx="10515600" cy="369332"/>
          </a:xfrm>
        </p:spPr>
        <p:txBody>
          <a:bodyPr/>
          <a:lstStyle/>
          <a:p>
            <a:r>
              <a:rPr lang="ja-JP" altLang="en-US" dirty="0"/>
              <a:t>修正中</a:t>
            </a:r>
          </a:p>
        </p:txBody>
      </p:sp>
      <p:sp>
        <p:nvSpPr>
          <p:cNvPr id="3" name="日付プレースホルダー 2">
            <a:extLst>
              <a:ext uri="{FF2B5EF4-FFF2-40B4-BE49-F238E27FC236}">
                <a16:creationId xmlns:a16="http://schemas.microsoft.com/office/drawing/2014/main" id="{8E7D9172-F814-4951-B5C1-CD64A0D6D490}"/>
              </a:ext>
            </a:extLst>
          </p:cNvPr>
          <p:cNvSpPr>
            <a:spLocks noGrp="1"/>
          </p:cNvSpPr>
          <p:nvPr>
            <p:ph type="dt" sz="half" idx="10"/>
          </p:nvPr>
        </p:nvSpPr>
        <p:spPr/>
        <p:txBody>
          <a:bodyPr/>
          <a:lstStyle/>
          <a:p>
            <a:fld id="{F80A0BA5-CE47-470D-91AB-CBF149FD40F7}" type="datetime1">
              <a:rPr lang="zh-CN" altLang="en-US" smtClean="0"/>
              <a:t>2022/3/22</a:t>
            </a:fld>
            <a:endParaRPr lang="en-US"/>
          </a:p>
        </p:txBody>
      </p:sp>
      <p:sp>
        <p:nvSpPr>
          <p:cNvPr id="4" name="スライド番号プレースホルダー 3">
            <a:extLst>
              <a:ext uri="{FF2B5EF4-FFF2-40B4-BE49-F238E27FC236}">
                <a16:creationId xmlns:a16="http://schemas.microsoft.com/office/drawing/2014/main" id="{455C1B6C-3507-434F-9FDC-F4ECABDBEDB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spTree>
    <p:extLst>
      <p:ext uri="{BB962C8B-B14F-4D97-AF65-F5344CB8AC3E}">
        <p14:creationId xmlns:p14="http://schemas.microsoft.com/office/powerpoint/2010/main" val="27581405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60160-DF44-40CB-8ECF-DD6B1AA27204}"/>
              </a:ext>
            </a:extLst>
          </p:cNvPr>
          <p:cNvSpPr>
            <a:spLocks noGrp="1"/>
          </p:cNvSpPr>
          <p:nvPr>
            <p:ph type="title"/>
          </p:nvPr>
        </p:nvSpPr>
        <p:spPr>
          <a:xfrm>
            <a:off x="316983" y="-16805"/>
            <a:ext cx="11540249" cy="492443"/>
          </a:xfrm>
        </p:spPr>
        <p:txBody>
          <a:bodyPr/>
          <a:lstStyle/>
          <a:p>
            <a:r>
              <a:rPr kumimoji="1" lang="ja-JP" altLang="en-US" dirty="0"/>
              <a:t>高齢社会のヘルスケア</a:t>
            </a:r>
          </a:p>
        </p:txBody>
      </p:sp>
      <p:sp>
        <p:nvSpPr>
          <p:cNvPr id="3" name="テキスト プレースホルダー 2">
            <a:extLst>
              <a:ext uri="{FF2B5EF4-FFF2-40B4-BE49-F238E27FC236}">
                <a16:creationId xmlns:a16="http://schemas.microsoft.com/office/drawing/2014/main" id="{EBBE0C55-B17E-4AFE-B0EF-690291989250}"/>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a:p>
          <a:p>
            <a:endParaRPr kumimoji="1" lang="ja-JP" altLang="en-US"/>
          </a:p>
        </p:txBody>
      </p:sp>
      <p:sp>
        <p:nvSpPr>
          <p:cNvPr id="4" name="日付プレースホルダー 3">
            <a:extLst>
              <a:ext uri="{FF2B5EF4-FFF2-40B4-BE49-F238E27FC236}">
                <a16:creationId xmlns:a16="http://schemas.microsoft.com/office/drawing/2014/main" id="{D691380D-4BA1-48FF-8127-0C98E4C1B75F}"/>
              </a:ext>
            </a:extLst>
          </p:cNvPr>
          <p:cNvSpPr>
            <a:spLocks noGrp="1"/>
          </p:cNvSpPr>
          <p:nvPr>
            <p:ph type="dt" sz="half" idx="6"/>
          </p:nvPr>
        </p:nvSpPr>
        <p:spPr/>
        <p:txBody>
          <a:bodyPr/>
          <a:lstStyle/>
          <a:p>
            <a:fld id="{9526FDD1-8544-47E2-9C82-740ED6BB3910}"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2237D367-EF8B-42C9-9FB5-44062804D26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spTree>
    <p:extLst>
      <p:ext uri="{BB962C8B-B14F-4D97-AF65-F5344CB8AC3E}">
        <p14:creationId xmlns:p14="http://schemas.microsoft.com/office/powerpoint/2010/main" val="23956623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en-US" altLang="ja-JP" dirty="0"/>
              <a:t>GIGA</a:t>
            </a:r>
            <a:r>
              <a:rPr lang="ja-JP" altLang="en-US" dirty="0"/>
              <a:t>スクールの</a:t>
            </a:r>
            <a:r>
              <a:rPr lang="en-US" altLang="ja-JP" dirty="0"/>
              <a:t>IT</a:t>
            </a:r>
            <a:r>
              <a:rPr lang="ja-JP" altLang="en-US" dirty="0"/>
              <a:t>設備のリース</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539978"/>
          </a:xfrm>
        </p:spPr>
        <p:txBody>
          <a:bodyPr/>
          <a:lstStyle/>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社内に作成できる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2022/3/22</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
        <p:nvSpPr>
          <p:cNvPr id="6" name="吹き出し: 角を丸めた四角形 5">
            <a:extLst>
              <a:ext uri="{FF2B5EF4-FFF2-40B4-BE49-F238E27FC236}">
                <a16:creationId xmlns:a16="http://schemas.microsoft.com/office/drawing/2014/main" id="{A902CDA3-EE99-4CAB-B806-2B9B1763F84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更新中</a:t>
            </a:r>
          </a:p>
        </p:txBody>
      </p:sp>
    </p:spTree>
    <p:extLst>
      <p:ext uri="{BB962C8B-B14F-4D97-AF65-F5344CB8AC3E}">
        <p14:creationId xmlns:p14="http://schemas.microsoft.com/office/powerpoint/2010/main" val="5715704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0866B9E1-02EE-4393-9A31-65F242301B9B}"/>
              </a:ext>
            </a:extLst>
          </p:cNvPr>
          <p:cNvSpPr>
            <a:spLocks noGrp="1"/>
          </p:cNvSpPr>
          <p:nvPr>
            <p:ph type="title"/>
          </p:nvPr>
        </p:nvSpPr>
        <p:spPr>
          <a:xfrm>
            <a:off x="831850" y="3639145"/>
            <a:ext cx="10515600" cy="923330"/>
          </a:xfrm>
        </p:spPr>
        <p:txBody>
          <a:bodyPr/>
          <a:lstStyle/>
          <a:p>
            <a:r>
              <a:rPr lang="ja-JP" altLang="en-US" dirty="0"/>
              <a:t>施策ゴール設定（</a:t>
            </a:r>
            <a:r>
              <a:rPr lang="en-US" altLang="ja-JP" dirty="0"/>
              <a:t>Objectives</a:t>
            </a:r>
            <a:r>
              <a:rPr lang="ja-JP" altLang="en-US" dirty="0"/>
              <a:t>）</a:t>
            </a:r>
          </a:p>
        </p:txBody>
      </p:sp>
      <p:sp>
        <p:nvSpPr>
          <p:cNvPr id="10" name="テキスト プレースホルダー 9">
            <a:extLst>
              <a:ext uri="{FF2B5EF4-FFF2-40B4-BE49-F238E27FC236}">
                <a16:creationId xmlns:a16="http://schemas.microsoft.com/office/drawing/2014/main" id="{506F573E-762C-4B30-9FA3-93C5A6E96C2A}"/>
              </a:ext>
            </a:extLst>
          </p:cNvPr>
          <p:cNvSpPr>
            <a:spLocks noGrp="1"/>
          </p:cNvSpPr>
          <p:nvPr>
            <p:ph type="body" idx="1"/>
          </p:nvPr>
        </p:nvSpPr>
        <p:spPr/>
        <p:txBody>
          <a:bodyPr/>
          <a:lstStyle/>
          <a:p>
            <a:endParaRPr lang="ja-JP" altLang="en-US"/>
          </a:p>
        </p:txBody>
      </p:sp>
      <p:sp>
        <p:nvSpPr>
          <p:cNvPr id="5" name="日付プレースホルダー 4">
            <a:extLst>
              <a:ext uri="{FF2B5EF4-FFF2-40B4-BE49-F238E27FC236}">
                <a16:creationId xmlns:a16="http://schemas.microsoft.com/office/drawing/2014/main" id="{A7A6173A-B43B-4867-9745-FC2E98B90998}"/>
              </a:ext>
            </a:extLst>
          </p:cNvPr>
          <p:cNvSpPr>
            <a:spLocks noGrp="1"/>
          </p:cNvSpPr>
          <p:nvPr>
            <p:ph type="dt" sz="half" idx="10"/>
          </p:nvPr>
        </p:nvSpPr>
        <p:spPr/>
        <p:txBody>
          <a:bodyPr/>
          <a:lstStyle/>
          <a:p>
            <a:fld id="{713B4140-00FC-40DA-9F36-D61EB3114A0A}" type="datetime1">
              <a:rPr lang="zh-CN" altLang="en-US" smtClean="0"/>
              <a:t>2022/3/22</a:t>
            </a:fld>
            <a:endParaRPr lang="en-US"/>
          </a:p>
        </p:txBody>
      </p:sp>
      <p:sp>
        <p:nvSpPr>
          <p:cNvPr id="6" name="スライド番号プレースホルダー 5">
            <a:extLst>
              <a:ext uri="{FF2B5EF4-FFF2-40B4-BE49-F238E27FC236}">
                <a16:creationId xmlns:a16="http://schemas.microsoft.com/office/drawing/2014/main" id="{A06DB8CB-47A4-4F38-8371-EEBE757DFED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Tree>
    <p:extLst>
      <p:ext uri="{BB962C8B-B14F-4D97-AF65-F5344CB8AC3E}">
        <p14:creationId xmlns:p14="http://schemas.microsoft.com/office/powerpoint/2010/main" val="2026628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Tree>
    <p:extLst>
      <p:ext uri="{BB962C8B-B14F-4D97-AF65-F5344CB8AC3E}">
        <p14:creationId xmlns:p14="http://schemas.microsoft.com/office/powerpoint/2010/main" val="17205570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359-74C3-4F5C-84FF-A0C14AA7AFCC}"/>
              </a:ext>
            </a:extLst>
          </p:cNvPr>
          <p:cNvSpPr>
            <a:spLocks noGrp="1"/>
          </p:cNvSpPr>
          <p:nvPr>
            <p:ph type="title"/>
          </p:nvPr>
        </p:nvSpPr>
        <p:spPr>
          <a:xfrm>
            <a:off x="316983" y="-16805"/>
            <a:ext cx="11540249" cy="492443"/>
          </a:xfrm>
        </p:spPr>
        <p:txBody>
          <a:bodyPr/>
          <a:lstStyle/>
          <a:p>
            <a:r>
              <a:rPr kumimoji="1" lang="ja-JP" altLang="en-US" dirty="0"/>
              <a:t>日本の２０３０</a:t>
            </a:r>
          </a:p>
        </p:txBody>
      </p:sp>
      <p:sp>
        <p:nvSpPr>
          <p:cNvPr id="3" name="テキスト プレースホルダー 2">
            <a:extLst>
              <a:ext uri="{FF2B5EF4-FFF2-40B4-BE49-F238E27FC236}">
                <a16:creationId xmlns:a16="http://schemas.microsoft.com/office/drawing/2014/main" id="{61738AEF-9F4D-407E-AC97-F13BEC6DCEAF}"/>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国民の生活</a:t>
            </a:r>
            <a:endParaRPr kumimoji="1" lang="en-US" altLang="ja-JP" dirty="0"/>
          </a:p>
          <a:p>
            <a:pPr marL="800100" lvl="1" indent="-342900">
              <a:buFont typeface="Wingdings" panose="05000000000000000000" pitchFamily="2" charset="2"/>
              <a:buChar char="l"/>
            </a:pPr>
            <a:r>
              <a:rPr kumimoji="1" lang="en-US" altLang="ja-JP" dirty="0"/>
              <a:t>GDP</a:t>
            </a:r>
            <a:r>
              <a:rPr kumimoji="1" lang="ja-JP" altLang="en-US" dirty="0"/>
              <a:t>は？</a:t>
            </a:r>
            <a:endParaRPr kumimoji="1" lang="en-US" altLang="ja-JP" dirty="0"/>
          </a:p>
          <a:p>
            <a:pPr marL="800100" lvl="1" indent="-342900">
              <a:buFont typeface="Wingdings" panose="05000000000000000000" pitchFamily="2" charset="2"/>
              <a:buChar char="l"/>
            </a:pPr>
            <a:r>
              <a:rPr kumimoji="1" lang="ja-JP" altLang="en-US" dirty="0"/>
              <a:t>国民の平均収入は？</a:t>
            </a:r>
            <a:endParaRPr kumimoji="1" lang="en-US" altLang="ja-JP" dirty="0"/>
          </a:p>
          <a:p>
            <a:pPr marL="342900" lvl="1" indent="-342900">
              <a:buFont typeface="Wingdings" panose="05000000000000000000" pitchFamily="2" charset="2"/>
              <a:buChar char="l"/>
            </a:pPr>
            <a:r>
              <a:rPr kumimoji="1" lang="ja-JP" altLang="en-US" sz="2400" dirty="0">
                <a:solidFill>
                  <a:schemeClr val="tx1"/>
                </a:solidFill>
              </a:rPr>
              <a:t>国際競争力</a:t>
            </a:r>
            <a:endParaRPr kumimoji="1" lang="en-US" altLang="ja-JP" sz="2400" dirty="0">
              <a:solidFill>
                <a:schemeClr val="tx1"/>
              </a:solidFill>
            </a:endParaRPr>
          </a:p>
          <a:p>
            <a:pPr marL="800100" lvl="1" indent="-342900">
              <a:buFont typeface="Wingdings" panose="05000000000000000000" pitchFamily="2" charset="2"/>
              <a:buChar char="l"/>
            </a:pPr>
            <a:r>
              <a:rPr kumimoji="1" lang="ja-JP" altLang="en-US" dirty="0"/>
              <a:t>科技は？</a:t>
            </a:r>
            <a:endParaRPr kumimoji="1" lang="en-US" altLang="ja-JP" dirty="0"/>
          </a:p>
          <a:p>
            <a:pPr marL="800100" lvl="1" indent="-342900">
              <a:buFont typeface="Wingdings" panose="05000000000000000000" pitchFamily="2" charset="2"/>
              <a:buChar char="l"/>
            </a:pPr>
            <a:r>
              <a:rPr kumimoji="1" lang="ja-JP" altLang="en-US" dirty="0"/>
              <a:t>教育は？</a:t>
            </a:r>
            <a:endParaRPr kumimoji="1" lang="en-US" altLang="ja-JP" dirty="0"/>
          </a:p>
          <a:p>
            <a:pPr marL="342900" lvl="1" indent="-342900">
              <a:buFont typeface="Wingdings" panose="05000000000000000000" pitchFamily="2" charset="2"/>
              <a:buChar char="l"/>
            </a:pPr>
            <a:r>
              <a:rPr kumimoji="1" lang="ja-JP" altLang="en-US" sz="2400" dirty="0">
                <a:solidFill>
                  <a:schemeClr val="tx1"/>
                </a:solidFill>
              </a:rPr>
              <a:t>環境とエネルギー</a:t>
            </a:r>
            <a:endParaRPr kumimoji="1" lang="en-US" altLang="ja-JP" sz="2400" dirty="0">
              <a:solidFill>
                <a:schemeClr val="tx1"/>
              </a:solidFill>
            </a:endParaRPr>
          </a:p>
        </p:txBody>
      </p:sp>
      <p:sp>
        <p:nvSpPr>
          <p:cNvPr id="4" name="日付プレースホルダー 3">
            <a:extLst>
              <a:ext uri="{FF2B5EF4-FFF2-40B4-BE49-F238E27FC236}">
                <a16:creationId xmlns:a16="http://schemas.microsoft.com/office/drawing/2014/main" id="{0F3EDCA3-0DBB-440E-9BCC-648594EFD673}"/>
              </a:ext>
            </a:extLst>
          </p:cNvPr>
          <p:cNvSpPr>
            <a:spLocks noGrp="1"/>
          </p:cNvSpPr>
          <p:nvPr>
            <p:ph type="dt" sz="half" idx="6"/>
          </p:nvPr>
        </p:nvSpPr>
        <p:spPr/>
        <p:txBody>
          <a:bodyPr/>
          <a:lstStyle/>
          <a:p>
            <a:fld id="{9526FDD1-8544-47E2-9C82-740ED6BB3910}"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98ACD6B3-A373-4B13-8E3E-C6366174166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spTree>
    <p:extLst>
      <p:ext uri="{BB962C8B-B14F-4D97-AF65-F5344CB8AC3E}">
        <p14:creationId xmlns:p14="http://schemas.microsoft.com/office/powerpoint/2010/main" val="9175552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a:xfrm>
            <a:off x="316983" y="-16805"/>
            <a:ext cx="11540249" cy="492443"/>
          </a:xfrm>
        </p:spPr>
        <p:txBody>
          <a:bodyPr/>
          <a:lstStyle/>
          <a:p>
            <a:r>
              <a:rPr lang="ja-JP" altLang="en-US" dirty="0"/>
              <a:t>ポジショニング</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みんなの大好きな国ですか</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2022/3/22</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830997"/>
          </a:xfrm>
          <a:prstGeom prst="rect">
            <a:avLst/>
          </a:prstGeom>
          <a:noFill/>
        </p:spPr>
        <p:txBody>
          <a:bodyPr wrap="square">
            <a:spAutoFit/>
          </a:bodyPr>
          <a:lstStyle/>
          <a:p>
            <a:pPr algn="ctr"/>
            <a:r>
              <a:rPr lang="ja-JP" altLang="en-US" sz="4800" dirty="0"/>
              <a:t>？？？</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830997"/>
          </a:xfrm>
          <a:prstGeom prst="rect">
            <a:avLst/>
          </a:prstGeom>
          <a:noFill/>
        </p:spPr>
        <p:txBody>
          <a:bodyPr wrap="square">
            <a:spAutoFit/>
          </a:bodyPr>
          <a:lstStyle/>
          <a:p>
            <a:pPr algn="ctr"/>
            <a:r>
              <a:rPr lang="ja-JP" altLang="en-US" sz="4800" dirty="0"/>
              <a:t>❓</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社会の信用</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p:txBody>
          <a:bodyPr/>
          <a:lstStyle/>
          <a:p>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2022/3/22</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Tree>
    <p:extLst>
      <p:ext uri="{BB962C8B-B14F-4D97-AF65-F5344CB8AC3E}">
        <p14:creationId xmlns:p14="http://schemas.microsoft.com/office/powerpoint/2010/main" val="7935131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企業</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2022/3/22</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国民</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2022/3/22</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国民</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2022</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810792048"/>
              </p:ext>
            </p:extLst>
          </p:nvPr>
        </p:nvGraphicFramePr>
        <p:xfrm>
          <a:off x="315152" y="492443"/>
          <a:ext cx="11561696" cy="375920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7615003">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分野</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800" b="1" dirty="0">
                          <a:solidFill>
                            <a:schemeClr val="lt1"/>
                          </a:solidFill>
                          <a:effectLst/>
                          <a:latin typeface="+mn-ea"/>
                          <a:ea typeface="+mn-ea"/>
                          <a:cs typeface="+mn-cs"/>
                        </a:rPr>
                        <a:t>key technology</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en-US" altLang="zh-CN" dirty="0">
                          <a:latin typeface="+mn-ea"/>
                          <a:ea typeface="+mn-ea"/>
                        </a:rPr>
                        <a:t>infrastructure</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四つデータセンター構築：札幌、東京、大阪、福岡</a:t>
                      </a: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ja-JP" altLang="en-US" dirty="0">
                          <a:latin typeface="+mn-ea"/>
                          <a:ea typeface="+mn-ea"/>
                        </a:rPr>
                        <a:t>行政</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コア技術戦略：ビッグデータプラットフォーム</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GCP</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VMware</a:t>
                      </a:r>
                      <a:r>
                        <a:rPr lang="ja-JP" altLang="en-US" b="0" i="0" dirty="0">
                          <a:solidFill>
                            <a:schemeClr val="dk1"/>
                          </a:solidFill>
                          <a:effectLst/>
                          <a:latin typeface="+mn-lt"/>
                          <a:ea typeface="+mn-ea"/>
                          <a:cs typeface="+mn-cs"/>
                        </a:rPr>
                        <a:t>）</a:t>
                      </a:r>
                      <a:endParaRPr lang="en-US" altLang="ja-JP" b="0" i="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EC</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事業発表：転職エージェント（</a:t>
                      </a:r>
                      <a:r>
                        <a:rPr lang="ja-JP" altLang="en-US" sz="1800" b="1" dirty="0">
                          <a:solidFill>
                            <a:schemeClr val="dk1"/>
                          </a:solidFill>
                          <a:effectLst/>
                          <a:latin typeface="+mn-ea"/>
                          <a:ea typeface="+mn-ea"/>
                          <a:cs typeface="+mn-cs"/>
                        </a:rPr>
                        <a:t>有料職業紹介認定</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en-US" altLang="ja-JP" dirty="0">
                          <a:latin typeface="+mn-ea"/>
                          <a:ea typeface="+mn-ea"/>
                        </a:rPr>
                        <a:t>H</a:t>
                      </a:r>
                      <a:r>
                        <a:rPr lang="en-US" altLang="zh-CN" dirty="0">
                          <a:latin typeface="+mn-ea"/>
                          <a:ea typeface="+mn-ea"/>
                        </a:rPr>
                        <a:t>ealth</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コア技術戦略：機械学習（画像認識）</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、ニュース（個別最適化）</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　中小企業社内管理（人事）</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r>
                        <a:rPr lang="en-US" altLang="ja-JP" dirty="0">
                          <a:latin typeface="+mn-ea"/>
                          <a:ea typeface="+mn-ea"/>
                        </a:rPr>
                        <a:t>E</a:t>
                      </a:r>
                      <a:r>
                        <a:rPr lang="en-US" altLang="zh-CN" dirty="0">
                          <a:latin typeface="+mn-ea"/>
                          <a:ea typeface="+mn-ea"/>
                        </a:rPr>
                        <a:t>ducate</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2022/3/22</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129305" y="1680284"/>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更新中</a:t>
            </a:r>
          </a:p>
        </p:txBody>
      </p:sp>
    </p:spTree>
    <p:extLst>
      <p:ext uri="{BB962C8B-B14F-4D97-AF65-F5344CB8AC3E}">
        <p14:creationId xmlns:p14="http://schemas.microsoft.com/office/powerpoint/2010/main" val="7925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356468F-8A66-4D56-9AE0-D81905BA9203}"/>
              </a:ext>
            </a:extLst>
          </p:cNvPr>
          <p:cNvSpPr>
            <a:spLocks noGrp="1"/>
          </p:cNvSpPr>
          <p:nvPr>
            <p:ph type="title"/>
          </p:nvPr>
        </p:nvSpPr>
        <p:spPr>
          <a:xfrm>
            <a:off x="316983" y="-16805"/>
            <a:ext cx="11540249" cy="492443"/>
          </a:xfrm>
        </p:spPr>
        <p:txBody>
          <a:bodyPr/>
          <a:lstStyle/>
          <a:p>
            <a:r>
              <a:rPr lang="en-US" altLang="zh-CN" dirty="0"/>
              <a:t>memo</a:t>
            </a:r>
            <a:endParaRPr lang="ja-JP" altLang="en-US" dirty="0"/>
          </a:p>
        </p:txBody>
      </p:sp>
      <p:sp>
        <p:nvSpPr>
          <p:cNvPr id="7" name="テキスト プレースホルダー 6">
            <a:extLst>
              <a:ext uri="{FF2B5EF4-FFF2-40B4-BE49-F238E27FC236}">
                <a16:creationId xmlns:a16="http://schemas.microsoft.com/office/drawing/2014/main" id="{4F7E5B30-92CC-44BB-9041-64C8AB062C94}"/>
              </a:ext>
            </a:extLst>
          </p:cNvPr>
          <p:cNvSpPr>
            <a:spLocks noGrp="1"/>
          </p:cNvSpPr>
          <p:nvPr>
            <p:ph type="body" idx="1"/>
          </p:nvPr>
        </p:nvSpPr>
        <p:spPr>
          <a:xfrm>
            <a:off x="316983" y="557909"/>
            <a:ext cx="11540249" cy="369332"/>
          </a:xfrm>
        </p:spPr>
        <p:txBody>
          <a:bodyPr/>
          <a:lstStyle/>
          <a:p>
            <a:r>
              <a:rPr lang="zh-CN" altLang="en-US" dirty="0"/>
              <a:t>紧急重要度 高→低 </a:t>
            </a:r>
            <a:endParaRPr lang="en-US" altLang="zh-CN" dirty="0"/>
          </a:p>
        </p:txBody>
      </p:sp>
      <p:sp>
        <p:nvSpPr>
          <p:cNvPr id="4" name="日付プレースホルダー 3">
            <a:extLst>
              <a:ext uri="{FF2B5EF4-FFF2-40B4-BE49-F238E27FC236}">
                <a16:creationId xmlns:a16="http://schemas.microsoft.com/office/drawing/2014/main" id="{6854F171-C646-422B-8D7D-C9662F6B0ADB}"/>
              </a:ext>
            </a:extLst>
          </p:cNvPr>
          <p:cNvSpPr>
            <a:spLocks noGrp="1"/>
          </p:cNvSpPr>
          <p:nvPr>
            <p:ph type="dt" sz="half" idx="6"/>
          </p:nvPr>
        </p:nvSpPr>
        <p:spPr/>
        <p:txBody>
          <a:bodyPr/>
          <a:lstStyle/>
          <a:p>
            <a:fld id="{7741A87D-8854-4856-A598-5B71DC96129A}" type="datetime1">
              <a:rPr kumimoji="1" lang="zh-CN" altLang="en-US" smtClean="0"/>
              <a:t>2022/3/22</a:t>
            </a:fld>
            <a:endParaRPr kumimoji="1" lang="ja-JP" altLang="en-US"/>
          </a:p>
        </p:txBody>
      </p:sp>
      <p:sp>
        <p:nvSpPr>
          <p:cNvPr id="5" name="スライド番号プレースホルダー 4">
            <a:extLst>
              <a:ext uri="{FF2B5EF4-FFF2-40B4-BE49-F238E27FC236}">
                <a16:creationId xmlns:a16="http://schemas.microsoft.com/office/drawing/2014/main" id="{15641622-36D4-4A31-830A-53D8FC1264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Tree>
    <p:extLst>
      <p:ext uri="{BB962C8B-B14F-4D97-AF65-F5344CB8AC3E}">
        <p14:creationId xmlns:p14="http://schemas.microsoft.com/office/powerpoint/2010/main" val="11192277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2023</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nvGraphicFramePr>
        <p:xfrm>
          <a:off x="315152" y="492443"/>
          <a:ext cx="11561696" cy="27482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２０２２</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コア技術戦略：ビッグデータプラットフォーム</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GCP</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VMware</a:t>
                      </a:r>
                      <a:r>
                        <a:rPr lang="ja-JP" altLang="en-US" b="0" i="0" dirty="0">
                          <a:solidFill>
                            <a:schemeClr val="dk1"/>
                          </a:solidFill>
                          <a:effectLst/>
                          <a:latin typeface="+mn-lt"/>
                          <a:ea typeface="+mn-ea"/>
                          <a:cs typeface="+mn-cs"/>
                        </a:rPr>
                        <a:t>）</a:t>
                      </a:r>
                      <a:endParaRPr lang="en-US" altLang="ja-JP" b="0" i="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EC</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事業発表：転職エージェント（</a:t>
                      </a:r>
                      <a:r>
                        <a:rPr lang="ja-JP" altLang="en-US" sz="1800" b="1" dirty="0">
                          <a:solidFill>
                            <a:schemeClr val="dk1"/>
                          </a:solidFill>
                          <a:effectLst/>
                          <a:latin typeface="+mn-ea"/>
                          <a:ea typeface="+mn-ea"/>
                          <a:cs typeface="+mn-cs"/>
                        </a:rPr>
                        <a:t>有料職業紹介認定</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endParaRPr lang="en-US" altLang="ja-JP" sz="1800" b="0" dirty="0">
                        <a:solidFill>
                          <a:schemeClr val="tx1"/>
                        </a:solidFill>
                        <a:effectLst/>
                        <a:latin typeface="+mn-ea"/>
                        <a:ea typeface="+mn-ea"/>
                        <a:cs typeface="+mn-cs"/>
                      </a:endParaRPr>
                    </a:p>
                    <a:p>
                      <a:r>
                        <a:rPr lang="en-US" altLang="zh-CN" sz="1800" b="0" dirty="0">
                          <a:solidFill>
                            <a:schemeClr val="tx1"/>
                          </a:solidFill>
                          <a:effectLst/>
                          <a:latin typeface="+mn-ea"/>
                          <a:ea typeface="+mn-ea"/>
                          <a:cs typeface="+mn-cs"/>
                        </a:rPr>
                        <a:t>8</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a:t>
                      </a:r>
                    </a:p>
                    <a:p>
                      <a:r>
                        <a:rPr lang="en-US" altLang="ja-JP" sz="1800" b="0" dirty="0">
                          <a:solidFill>
                            <a:schemeClr val="tx1"/>
                          </a:solidFill>
                          <a:effectLst/>
                          <a:latin typeface="+mn-ea"/>
                          <a:ea typeface="+mn-ea"/>
                          <a:cs typeface="+mn-cs"/>
                        </a:rPr>
                        <a:t>160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20</a:t>
                      </a:r>
                    </a:p>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２０２３</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コア技術戦略：機械学習（画像認識）</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、ニュース（個別最適化）</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　中小企業社内管理（人事）</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r>
                        <a:rPr lang="en-US" altLang="ja-JP" dirty="0">
                          <a:latin typeface="+mn-ea"/>
                          <a:ea typeface="+mn-ea"/>
                        </a:rPr>
                        <a:t>50%UP</a:t>
                      </a:r>
                      <a:r>
                        <a:rPr lang="ja-JP" altLang="en-US" sz="1800" b="0" dirty="0">
                          <a:solidFill>
                            <a:schemeClr val="tx1"/>
                          </a:solidFill>
                          <a:effectLst/>
                          <a:latin typeface="+mn-ea"/>
                          <a:ea typeface="+mn-ea"/>
                          <a:cs typeface="+mn-cs"/>
                        </a:rPr>
                        <a:t>）</a:t>
                      </a:r>
                      <a:endParaRPr lang="en-US" altLang="zh-CN" sz="1800" dirty="0">
                        <a:solidFill>
                          <a:schemeClr val="dk1"/>
                        </a:solidFill>
                        <a:effectLst/>
                        <a:latin typeface="+mn-ea"/>
                        <a:ea typeface="+mn-ea"/>
                        <a:cs typeface="+mn-cs"/>
                      </a:endParaRPr>
                    </a:p>
                    <a:p>
                      <a:r>
                        <a:rPr lang="en-US" altLang="zh-CN" sz="1800" dirty="0">
                          <a:solidFill>
                            <a:schemeClr val="dk1"/>
                          </a:solidFill>
                          <a:effectLst/>
                          <a:latin typeface="+mn-ea"/>
                          <a:ea typeface="+mn-ea"/>
                          <a:cs typeface="+mn-cs"/>
                        </a:rPr>
                        <a:t>7.5</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1</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0.7</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0.8</a:t>
                      </a:r>
                    </a:p>
                    <a:p>
                      <a:r>
                        <a:rPr lang="en-US" altLang="ja-JP" sz="1800" dirty="0">
                          <a:solidFill>
                            <a:schemeClr val="dk1"/>
                          </a:solidFill>
                          <a:effectLst/>
                          <a:latin typeface="+mn-ea"/>
                          <a:ea typeface="+mn-ea"/>
                          <a:cs typeface="+mn-cs"/>
                        </a:rPr>
                        <a:t>225</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30</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21</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24</a:t>
                      </a:r>
                    </a:p>
                    <a:p>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2022/3/22</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377421" y="1180823"/>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9315379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2024</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4064026948"/>
              </p:ext>
            </p:extLst>
          </p:nvPr>
        </p:nvGraphicFramePr>
        <p:xfrm>
          <a:off x="315152" y="533381"/>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２０２４</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文脈分析（音声認識も含め）、自動</a:t>
                      </a:r>
                      <a:r>
                        <a:rPr lang="zh-CN" altLang="zh-CN" sz="1800" dirty="0">
                          <a:solidFill>
                            <a:schemeClr val="dk1"/>
                          </a:solidFill>
                          <a:effectLst/>
                          <a:latin typeface="+mn-ea"/>
                          <a:ea typeface="+mn-ea"/>
                          <a:cs typeface="+mn-cs"/>
                        </a:rPr>
                        <a:t>推薦</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IoT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ja-JP" altLang="en-US" sz="1800" dirty="0">
                          <a:solidFill>
                            <a:schemeClr val="dk1"/>
                          </a:solidFill>
                          <a:effectLst/>
                          <a:latin typeface="+mn-ea"/>
                          <a:ea typeface="+mn-ea"/>
                          <a:cs typeface="+mn-cs"/>
                        </a:rPr>
                        <a:t>、</a:t>
                      </a:r>
                      <a:r>
                        <a:rPr lang="zh-CN" altLang="zh-CN" sz="1800" dirty="0">
                          <a:solidFill>
                            <a:schemeClr val="dk1"/>
                          </a:solidFill>
                          <a:effectLst/>
                          <a:latin typeface="+mn-ea"/>
                          <a:ea typeface="+mn-ea"/>
                          <a:cs typeface="+mn-cs"/>
                        </a:rPr>
                        <a:t>多</a:t>
                      </a:r>
                      <a:r>
                        <a:rPr lang="ja-JP" altLang="en-US" sz="1800" dirty="0">
                          <a:solidFill>
                            <a:schemeClr val="dk1"/>
                          </a:solidFill>
                          <a:effectLst/>
                          <a:latin typeface="+mn-ea"/>
                          <a:ea typeface="+mn-ea"/>
                          <a:cs typeface="+mn-cs"/>
                        </a:rPr>
                        <a:t>実体</a:t>
                      </a:r>
                      <a:r>
                        <a:rPr lang="zh-CN" altLang="zh-CN" sz="1800" dirty="0">
                          <a:solidFill>
                            <a:schemeClr val="dk1"/>
                          </a:solidFill>
                          <a:effectLst/>
                          <a:latin typeface="+mn-ea"/>
                          <a:ea typeface="+mn-ea"/>
                          <a:cs typeface="+mn-cs"/>
                        </a:rPr>
                        <a:t>店舗、商品管理＆物流）</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スクール業務管理、学力テスト＆分析</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中小企業社内管理（人事、労務、情報）</a:t>
                      </a:r>
                      <a:r>
                        <a:rPr lang="en-US" altLang="ja-JP" sz="1800" dirty="0">
                          <a:solidFill>
                            <a:schemeClr val="dk1"/>
                          </a:solidFill>
                          <a:effectLst/>
                          <a:latin typeface="+mn-ea"/>
                          <a:ea typeface="+mn-ea"/>
                          <a:cs typeface="+mn-cs"/>
                        </a:rPr>
                        <a:t>SaaS</a:t>
                      </a: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500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66</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7</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solidFill>
                            <a:schemeClr val="dk1"/>
                          </a:solidFill>
                          <a:latin typeface="+mn-ea"/>
                          <a:ea typeface="+mn-ea"/>
                          <a:cs typeface="+mn-cs"/>
                        </a:rPr>
                        <a:t>0.9</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0.6</a:t>
                      </a:r>
                      <a:endParaRPr lang="en-US" altLang="ja-JP" dirty="0">
                        <a:solidFill>
                          <a:schemeClr val="dk1"/>
                        </a:solidFill>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350</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75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45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3</a:t>
                      </a:r>
                      <a:r>
                        <a:rPr lang="en-US" altLang="ja-JP" dirty="0">
                          <a:solidFill>
                            <a:schemeClr val="dk1"/>
                          </a:solidFill>
                          <a:latin typeface="+mn-ea"/>
                          <a:ea typeface="+mn-ea"/>
                          <a:cs typeface="+mn-cs"/>
                        </a:rPr>
                        <a:t>0</a:t>
                      </a: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2022/3/22</a:t>
            </a:fld>
            <a:endParaRPr lang="en-US"/>
          </a:p>
        </p:txBody>
      </p:sp>
      <p:sp>
        <p:nvSpPr>
          <p:cNvPr id="6" name="吹き出し: 角を丸めた四角形 5">
            <a:extLst>
              <a:ext uri="{FF2B5EF4-FFF2-40B4-BE49-F238E27FC236}">
                <a16:creationId xmlns:a16="http://schemas.microsoft.com/office/drawing/2014/main" id="{63D53D9A-3135-42AD-AC56-7AAD60718A7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4987772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a:t>
            </a:r>
            <a:r>
              <a:rPr lang="ja-JP" altLang="en-US" dirty="0"/>
              <a:t>５年度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414550274"/>
              </p:ext>
            </p:extLst>
          </p:nvPr>
        </p:nvGraphicFramePr>
        <p:xfrm>
          <a:off x="315152" y="533381"/>
          <a:ext cx="11561696" cy="238252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２０２５</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１、セキュリティー監視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チャットロボット、、宅配ボックス</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、健康アナウンス</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セキュリティ（位置、</a:t>
                      </a:r>
                      <a:r>
                        <a:rPr lang="zh-CN" altLang="en-US" b="0" i="0" dirty="0">
                          <a:solidFill>
                            <a:schemeClr val="dk1"/>
                          </a:solidFill>
                          <a:effectLst/>
                          <a:latin typeface="+mn-lt"/>
                          <a:ea typeface="+mn-ea"/>
                          <a:cs typeface="+mn-cs"/>
                        </a:rPr>
                        <a:t>転倒</a:t>
                      </a:r>
                      <a:r>
                        <a:rPr lang="ja-JP" altLang="en-US" sz="1800" dirty="0">
                          <a:solidFill>
                            <a:schemeClr val="dk1"/>
                          </a:solidFill>
                          <a:effectLst/>
                          <a:latin typeface="+mn-ea"/>
                          <a:ea typeface="+mn-ea"/>
                          <a:cs typeface="+mn-cs"/>
                        </a:rPr>
                        <a:t>）、オンライン授業ツール</a:t>
                      </a: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中小企業社内管理（人事、労務、資産、情報、教育）</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バーチャルスクール（業務管理、学力テスト＆分析）</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700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6.5</a:t>
                      </a:r>
                      <a:r>
                        <a:rPr lang="zh-CN" altLang="en-US" dirty="0">
                          <a:latin typeface="+mn-ea"/>
                          <a:ea typeface="+mn-ea"/>
                        </a:rPr>
                        <a:t>：</a:t>
                      </a:r>
                      <a:r>
                        <a:rPr lang="en-US" altLang="ja-JP" dirty="0">
                          <a:latin typeface="+mn-ea"/>
                          <a:ea typeface="+mn-ea"/>
                        </a:rPr>
                        <a:t>2</a:t>
                      </a:r>
                      <a:r>
                        <a:rPr lang="zh-CN" altLang="en-US" dirty="0">
                          <a:latin typeface="+mn-ea"/>
                          <a:ea typeface="+mn-ea"/>
                        </a:rPr>
                        <a:t>：</a:t>
                      </a:r>
                      <a:r>
                        <a:rPr lang="en-US" altLang="ja-JP" dirty="0">
                          <a:latin typeface="+mn-ea"/>
                          <a:ea typeface="+mn-ea"/>
                        </a:rPr>
                        <a:t>1</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0" dirty="0">
                          <a:solidFill>
                            <a:schemeClr val="tx1"/>
                          </a:solidFill>
                          <a:latin typeface="+mn-ea"/>
                          <a:ea typeface="+mn-ea"/>
                        </a:rPr>
                        <a:t>455</a:t>
                      </a:r>
                      <a:r>
                        <a:rPr lang="zh-CN" altLang="en-US" dirty="0">
                          <a:latin typeface="+mn-ea"/>
                          <a:ea typeface="+mn-ea"/>
                        </a:rPr>
                        <a:t>：</a:t>
                      </a:r>
                      <a:r>
                        <a:rPr lang="en-US" altLang="ja-JP" dirty="0">
                          <a:latin typeface="+mn-ea"/>
                          <a:ea typeface="+mn-ea"/>
                        </a:rPr>
                        <a:t>140:</a:t>
                      </a:r>
                      <a:r>
                        <a:rPr lang="zh-CN" altLang="en-US" dirty="0">
                          <a:latin typeface="+mn-ea"/>
                          <a:ea typeface="+mn-ea"/>
                        </a:rPr>
                        <a:t>：</a:t>
                      </a:r>
                      <a:r>
                        <a:rPr lang="en-US" altLang="ja-JP" dirty="0">
                          <a:latin typeface="+mn-ea"/>
                          <a:ea typeface="+mn-ea"/>
                        </a:rPr>
                        <a:t>70</a:t>
                      </a:r>
                      <a:r>
                        <a:rPr lang="zh-CN" altLang="en-US" dirty="0">
                          <a:latin typeface="+mn-ea"/>
                          <a:ea typeface="+mn-ea"/>
                        </a:rPr>
                        <a:t>：</a:t>
                      </a:r>
                      <a:r>
                        <a:rPr lang="en-US" altLang="ja-JP" dirty="0">
                          <a:latin typeface="+mn-ea"/>
                          <a:ea typeface="+mn-ea"/>
                        </a:rPr>
                        <a:t>35</a:t>
                      </a:r>
                      <a:endParaRPr lang="zh-CN" altLang="en-US" b="0" dirty="0">
                        <a:solidFill>
                          <a:schemeClr val="tx1"/>
                        </a:solidFill>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2022/3/22</a:t>
            </a:fld>
            <a:endParaRPr lang="en-US"/>
          </a:p>
        </p:txBody>
      </p:sp>
      <p:sp>
        <p:nvSpPr>
          <p:cNvPr id="6" name="吹き出し: 角を丸めた四角形 5">
            <a:extLst>
              <a:ext uri="{FF2B5EF4-FFF2-40B4-BE49-F238E27FC236}">
                <a16:creationId xmlns:a16="http://schemas.microsoft.com/office/drawing/2014/main" id="{512A43B7-64EC-4C6D-8801-BF0614E837C1}"/>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246146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６年度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2022/3/22</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828649144"/>
              </p:ext>
            </p:extLst>
          </p:nvPr>
        </p:nvGraphicFramePr>
        <p:xfrm>
          <a:off x="386107" y="492443"/>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２０２６</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２</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　　　　　　　　</a:t>
                      </a:r>
                      <a:r>
                        <a:rPr lang="ja-JP" altLang="en-US" sz="1800" dirty="0">
                          <a:solidFill>
                            <a:schemeClr val="dk1"/>
                          </a:solidFill>
                          <a:effectLst/>
                          <a:latin typeface="+mn-ea"/>
                          <a:ea typeface="+mn-ea"/>
                          <a:cs typeface="+mn-cs"/>
                        </a:rPr>
                        <a:t>バーチャルスクール（業務管理、学力テスト＆分析、セキュリティ、健康）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43</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6</a:t>
                      </a:r>
                      <a:r>
                        <a:rPr lang="zh-CN" altLang="en-US" dirty="0">
                          <a:latin typeface="+mn-ea"/>
                          <a:ea typeface="+mn-ea"/>
                        </a:rPr>
                        <a:t>：</a:t>
                      </a:r>
                      <a:r>
                        <a:rPr lang="en-US" altLang="ja-JP" dirty="0">
                          <a:latin typeface="+mn-ea"/>
                          <a:ea typeface="+mn-ea"/>
                        </a:rPr>
                        <a:t>2.5</a:t>
                      </a:r>
                      <a:r>
                        <a:rPr lang="zh-CN" altLang="en-US" dirty="0">
                          <a:latin typeface="+mn-ea"/>
                          <a:ea typeface="+mn-ea"/>
                        </a:rPr>
                        <a:t>：</a:t>
                      </a:r>
                      <a:r>
                        <a:rPr lang="en-US" altLang="zh-CN" dirty="0">
                          <a:latin typeface="+mn-ea"/>
                          <a:ea typeface="+mn-ea"/>
                        </a:rPr>
                        <a:t>1</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600</a:t>
                      </a:r>
                      <a:r>
                        <a:rPr lang="zh-CN" altLang="en-US" dirty="0">
                          <a:latin typeface="+mn-ea"/>
                          <a:ea typeface="+mn-ea"/>
                        </a:rPr>
                        <a:t>：</a:t>
                      </a:r>
                      <a:r>
                        <a:rPr lang="en-US" altLang="ja-JP" dirty="0">
                          <a:latin typeface="+mn-ea"/>
                          <a:ea typeface="+mn-ea"/>
                        </a:rPr>
                        <a:t>250</a:t>
                      </a:r>
                      <a:r>
                        <a:rPr lang="zh-CN" altLang="en-US" dirty="0">
                          <a:latin typeface="+mn-ea"/>
                          <a:ea typeface="+mn-ea"/>
                        </a:rPr>
                        <a:t>：</a:t>
                      </a:r>
                      <a:r>
                        <a:rPr lang="en-US" altLang="zh-CN" dirty="0">
                          <a:latin typeface="+mn-ea"/>
                          <a:ea typeface="+mn-ea"/>
                        </a:rPr>
                        <a:t>100</a:t>
                      </a:r>
                      <a:r>
                        <a:rPr lang="zh-CN" altLang="en-US" dirty="0">
                          <a:latin typeface="+mn-ea"/>
                          <a:ea typeface="+mn-ea"/>
                        </a:rPr>
                        <a:t>：</a:t>
                      </a:r>
                      <a:r>
                        <a:rPr lang="en-US" altLang="zh-CN" dirty="0">
                          <a:latin typeface="+mn-ea"/>
                          <a:ea typeface="+mn-ea"/>
                        </a:rPr>
                        <a:t>5</a:t>
                      </a:r>
                      <a:r>
                        <a:rPr lang="en-US" altLang="ja-JP" dirty="0">
                          <a:latin typeface="+mn-ea"/>
                          <a:ea typeface="+mn-ea"/>
                        </a:rPr>
                        <a:t>0</a:t>
                      </a:r>
                      <a:endParaRPr lang="zh-CN" altLang="en-US" dirty="0">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054128941"/>
                  </a:ext>
                </a:extLst>
              </a:tr>
            </a:tbl>
          </a:graphicData>
        </a:graphic>
      </p:graphicFrame>
      <p:sp>
        <p:nvSpPr>
          <p:cNvPr id="7" name="吹き出し: 角を丸めた四角形 6">
            <a:extLst>
              <a:ext uri="{FF2B5EF4-FFF2-40B4-BE49-F238E27FC236}">
                <a16:creationId xmlns:a16="http://schemas.microsoft.com/office/drawing/2014/main" id="{A5B05A7F-344F-42A0-9CC5-EDAF302999A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7946856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７年度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2022/3/22</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288332108"/>
              </p:ext>
            </p:extLst>
          </p:nvPr>
        </p:nvGraphicFramePr>
        <p:xfrm>
          <a:off x="332319" y="492443"/>
          <a:ext cx="11561696" cy="18338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２０２７</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650</a:t>
                      </a:r>
                      <a:r>
                        <a:rPr lang="zh-CN" altLang="en-US" dirty="0">
                          <a:latin typeface="+mn-ea"/>
                          <a:ea typeface="+mn-ea"/>
                        </a:rPr>
                        <a:t>：</a:t>
                      </a:r>
                      <a:r>
                        <a:rPr lang="en-US" altLang="zh-CN" dirty="0">
                          <a:latin typeface="+mn-ea"/>
                          <a:ea typeface="+mn-ea"/>
                        </a:rPr>
                        <a:t>390</a:t>
                      </a:r>
                      <a:r>
                        <a:rPr lang="zh-CN" altLang="en-US" dirty="0">
                          <a:latin typeface="+mn-ea"/>
                          <a:ea typeface="+mn-ea"/>
                        </a:rPr>
                        <a:t>：</a:t>
                      </a:r>
                      <a:r>
                        <a:rPr lang="en-US" altLang="zh-CN" dirty="0">
                          <a:latin typeface="+mn-ea"/>
                          <a:ea typeface="+mn-ea"/>
                        </a:rPr>
                        <a:t>195</a:t>
                      </a:r>
                      <a:r>
                        <a:rPr lang="zh-CN" altLang="en-US" dirty="0">
                          <a:latin typeface="+mn-ea"/>
                          <a:ea typeface="+mn-ea"/>
                        </a:rPr>
                        <a:t>：</a:t>
                      </a:r>
                      <a:r>
                        <a:rPr lang="en-US" altLang="zh-CN" dirty="0">
                          <a:latin typeface="+mn-ea"/>
                          <a:ea typeface="+mn-ea"/>
                        </a:rPr>
                        <a:t>65</a:t>
                      </a:r>
                      <a:endParaRPr lang="zh-CN" altLang="en-US"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7" name="吹き出し: 角を丸めた四角形 6">
            <a:extLst>
              <a:ext uri="{FF2B5EF4-FFF2-40B4-BE49-F238E27FC236}">
                <a16:creationId xmlns:a16="http://schemas.microsoft.com/office/drawing/2014/main" id="{B8E3A121-B874-464B-9CA8-57D4FA41A67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168135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８年度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026155869"/>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２０２８</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zh-CN" altLang="en-US"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1800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4</a:t>
                      </a:r>
                      <a:r>
                        <a:rPr lang="zh-CN" altLang="en-US" dirty="0">
                          <a:latin typeface="+mn-ea"/>
                          <a:ea typeface="+mn-ea"/>
                        </a:rPr>
                        <a:t>：</a:t>
                      </a:r>
                      <a:r>
                        <a:rPr lang="en-US" altLang="zh-CN" dirty="0">
                          <a:latin typeface="+mn-ea"/>
                          <a:ea typeface="+mn-ea"/>
                        </a:rPr>
                        <a:t>3.5</a:t>
                      </a:r>
                      <a:r>
                        <a:rPr lang="zh-CN" altLang="en-US" dirty="0">
                          <a:latin typeface="+mn-ea"/>
                          <a:ea typeface="+mn-ea"/>
                        </a:rPr>
                        <a:t>：</a:t>
                      </a:r>
                      <a:r>
                        <a:rPr lang="en-US" altLang="zh-CN" dirty="0">
                          <a:latin typeface="+mn-ea"/>
                          <a:ea typeface="+mn-ea"/>
                        </a:rPr>
                        <a:t>2</a:t>
                      </a:r>
                      <a:r>
                        <a:rPr lang="zh-CN" altLang="en-US" dirty="0">
                          <a:latin typeface="+mn-ea"/>
                          <a:ea typeface="+mn-ea"/>
                        </a:rPr>
                        <a:t>：</a:t>
                      </a:r>
                      <a:r>
                        <a:rPr lang="en-US" altLang="zh-CN" dirty="0">
                          <a:latin typeface="+mn-ea"/>
                          <a:ea typeface="+mn-ea"/>
                        </a:rPr>
                        <a:t>0.5</a:t>
                      </a:r>
                      <a:endParaRPr lang="en-US" altLang="ja-JP" strike="sngStrike"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720</a:t>
                      </a:r>
                      <a:r>
                        <a:rPr lang="zh-CN" altLang="en-US" dirty="0">
                          <a:latin typeface="+mn-ea"/>
                          <a:ea typeface="+mn-ea"/>
                        </a:rPr>
                        <a:t>：</a:t>
                      </a:r>
                      <a:r>
                        <a:rPr lang="en-US" altLang="zh-CN" dirty="0">
                          <a:latin typeface="+mn-ea"/>
                          <a:ea typeface="+mn-ea"/>
                        </a:rPr>
                        <a:t>630</a:t>
                      </a:r>
                      <a:r>
                        <a:rPr lang="zh-CN" altLang="en-US" dirty="0">
                          <a:latin typeface="+mn-ea"/>
                          <a:ea typeface="+mn-ea"/>
                        </a:rPr>
                        <a:t>：</a:t>
                      </a:r>
                      <a:r>
                        <a:rPr lang="en-US" altLang="zh-CN" dirty="0">
                          <a:latin typeface="+mn-ea"/>
                          <a:ea typeface="+mn-ea"/>
                        </a:rPr>
                        <a:t>360</a:t>
                      </a:r>
                      <a:r>
                        <a:rPr lang="zh-CN" altLang="en-US" dirty="0">
                          <a:latin typeface="+mn-ea"/>
                          <a:ea typeface="+mn-ea"/>
                        </a:rPr>
                        <a:t>：</a:t>
                      </a:r>
                      <a:r>
                        <a:rPr lang="en-US" altLang="zh-CN" dirty="0">
                          <a:latin typeface="+mn-ea"/>
                          <a:ea typeface="+mn-ea"/>
                        </a:rPr>
                        <a:t>90</a:t>
                      </a:r>
                      <a:endParaRPr lang="en-US" altLang="ja-JP"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3723743411"/>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2022/3/22</a:t>
            </a:fld>
            <a:endParaRPr lang="en-US"/>
          </a:p>
        </p:txBody>
      </p:sp>
      <p:sp>
        <p:nvSpPr>
          <p:cNvPr id="6" name="吹き出し: 角を丸めた四角形 5">
            <a:extLst>
              <a:ext uri="{FF2B5EF4-FFF2-40B4-BE49-F238E27FC236}">
                <a16:creationId xmlns:a16="http://schemas.microsoft.com/office/drawing/2014/main" id="{5C424A38-614E-4779-AD3D-600DDCC15BAB}"/>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40612468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９年度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3911186873"/>
              </p:ext>
            </p:extLst>
          </p:nvPr>
        </p:nvGraphicFramePr>
        <p:xfrm>
          <a:off x="306261" y="492443"/>
          <a:ext cx="11561696" cy="128524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２０２９</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28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3.5</a:t>
                      </a:r>
                      <a:r>
                        <a:rPr lang="zh-CN" altLang="en-US" dirty="0">
                          <a:latin typeface="+mn-ea"/>
                          <a:ea typeface="+mn-ea"/>
                        </a:rPr>
                        <a:t>：</a:t>
                      </a:r>
                      <a:r>
                        <a:rPr lang="en-US" altLang="zh-CN" dirty="0">
                          <a:latin typeface="+mn-ea"/>
                          <a:ea typeface="+mn-ea"/>
                        </a:rPr>
                        <a:t>3</a:t>
                      </a:r>
                      <a:r>
                        <a:rPr lang="en-US" altLang="ja-JP" dirty="0">
                          <a:latin typeface="+mn-ea"/>
                          <a:ea typeface="+mn-ea"/>
                        </a:rPr>
                        <a:t>.5</a:t>
                      </a:r>
                      <a:r>
                        <a:rPr lang="zh-CN" altLang="en-US" dirty="0">
                          <a:latin typeface="+mn-ea"/>
                          <a:ea typeface="+mn-ea"/>
                        </a:rPr>
                        <a:t>：</a:t>
                      </a:r>
                      <a:r>
                        <a:rPr lang="en-US" altLang="zh-CN" dirty="0">
                          <a:latin typeface="+mn-ea"/>
                          <a:ea typeface="+mn-ea"/>
                        </a:rPr>
                        <a:t>2.5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805</a:t>
                      </a:r>
                      <a:r>
                        <a:rPr lang="zh-CN" altLang="en-US" dirty="0">
                          <a:latin typeface="+mn-ea"/>
                          <a:ea typeface="+mn-ea"/>
                        </a:rPr>
                        <a:t>：</a:t>
                      </a:r>
                      <a:r>
                        <a:rPr lang="en-US" altLang="zh-CN" dirty="0">
                          <a:latin typeface="+mn-ea"/>
                          <a:ea typeface="+mn-ea"/>
                        </a:rPr>
                        <a:t>805</a:t>
                      </a:r>
                      <a:r>
                        <a:rPr lang="zh-CN" altLang="en-US" dirty="0">
                          <a:latin typeface="+mn-ea"/>
                          <a:ea typeface="+mn-ea"/>
                        </a:rPr>
                        <a:t>：</a:t>
                      </a:r>
                      <a:r>
                        <a:rPr lang="en-US" altLang="zh-CN" dirty="0">
                          <a:latin typeface="+mn-ea"/>
                          <a:ea typeface="+mn-ea"/>
                        </a:rPr>
                        <a:t>575</a:t>
                      </a:r>
                      <a:r>
                        <a:rPr lang="zh-CN" altLang="en-US" dirty="0">
                          <a:latin typeface="+mn-ea"/>
                          <a:ea typeface="+mn-ea"/>
                        </a:rPr>
                        <a:t>：</a:t>
                      </a:r>
                      <a:r>
                        <a:rPr lang="en-US" altLang="zh-CN" dirty="0">
                          <a:latin typeface="+mn-ea"/>
                          <a:ea typeface="+mn-ea"/>
                        </a:rPr>
                        <a:t>115</a:t>
                      </a:r>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2022/3/22</a:t>
            </a:fld>
            <a:endParaRPr lang="en-US"/>
          </a:p>
        </p:txBody>
      </p:sp>
      <p:sp>
        <p:nvSpPr>
          <p:cNvPr id="6" name="吹き出し: 角を丸めた四角形 5">
            <a:extLst>
              <a:ext uri="{FF2B5EF4-FFF2-40B4-BE49-F238E27FC236}">
                <a16:creationId xmlns:a16="http://schemas.microsoft.com/office/drawing/2014/main" id="{4B3CDA37-263B-467B-8D55-84B187DE4434}"/>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42455938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a:t>
            </a:r>
            <a:r>
              <a:rPr lang="ja-JP" altLang="en-US" dirty="0"/>
              <a:t>３０年度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114212096"/>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２０３０</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3000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a:t>
                      </a:r>
                      <a:r>
                        <a:rPr lang="zh-CN" altLang="en-US" dirty="0">
                          <a:latin typeface="+mn-ea"/>
                          <a:ea typeface="+mn-ea"/>
                        </a:rPr>
                        <a:t>：</a:t>
                      </a:r>
                      <a:r>
                        <a:rPr lang="en-US" altLang="ja-JP" dirty="0">
                          <a:latin typeface="+mn-ea"/>
                          <a:ea typeface="+mn-ea"/>
                        </a:rPr>
                        <a:t>3.5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zh-CN" dirty="0">
                          <a:latin typeface="+mn-ea"/>
                          <a:ea typeface="+mn-ea"/>
                        </a:rPr>
                        <a:t>0.5</a:t>
                      </a:r>
                      <a:endParaRPr lang="en-US" altLang="ja-JP" dirty="0">
                        <a:latin typeface="+mn-ea"/>
                        <a:ea typeface="+mn-ea"/>
                      </a:endParaRPr>
                    </a:p>
                    <a:p>
                      <a:r>
                        <a:rPr lang="en-US" altLang="zh-CN" dirty="0">
                          <a:latin typeface="+mn-ea"/>
                          <a:ea typeface="+mn-ea"/>
                        </a:rPr>
                        <a:t>900</a:t>
                      </a:r>
                      <a:r>
                        <a:rPr lang="zh-CN" altLang="en-US" dirty="0">
                          <a:latin typeface="+mn-ea"/>
                          <a:ea typeface="+mn-ea"/>
                        </a:rPr>
                        <a:t>：</a:t>
                      </a:r>
                      <a:r>
                        <a:rPr lang="en-US" altLang="zh-CN" dirty="0">
                          <a:latin typeface="+mn-ea"/>
                          <a:ea typeface="+mn-ea"/>
                        </a:rPr>
                        <a:t>1050</a:t>
                      </a:r>
                      <a:r>
                        <a:rPr lang="zh-CN" altLang="en-US" dirty="0">
                          <a:latin typeface="+mn-ea"/>
                          <a:ea typeface="+mn-ea"/>
                        </a:rPr>
                        <a:t>：</a:t>
                      </a:r>
                      <a:r>
                        <a:rPr lang="en-US" altLang="zh-CN" dirty="0">
                          <a:latin typeface="+mn-ea"/>
                          <a:ea typeface="+mn-ea"/>
                        </a:rPr>
                        <a:t>900</a:t>
                      </a:r>
                      <a:r>
                        <a:rPr lang="zh-CN" altLang="en-US" dirty="0">
                          <a:latin typeface="+mn-ea"/>
                          <a:ea typeface="+mn-ea"/>
                        </a:rPr>
                        <a:t>：</a:t>
                      </a:r>
                      <a:r>
                        <a:rPr lang="en-US" altLang="zh-CN" dirty="0">
                          <a:latin typeface="+mn-ea"/>
                          <a:ea typeface="+mn-ea"/>
                        </a:rPr>
                        <a:t>150</a:t>
                      </a:r>
                    </a:p>
                    <a:p>
                      <a:endParaRPr lang="zh-CN" altLang="en-US" dirty="0">
                        <a:latin typeface="+mn-ea"/>
                        <a:ea typeface="+mn-ea"/>
                      </a:endParaRPr>
                    </a:p>
                  </a:txBody>
                  <a:tcPr/>
                </a:tc>
                <a:extLst>
                  <a:ext uri="{0D108BD9-81ED-4DB2-BD59-A6C34878D82A}">
                    <a16:rowId xmlns:a16="http://schemas.microsoft.com/office/drawing/2014/main" val="902403135"/>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2022/3/22</a:t>
            </a:fld>
            <a:endParaRPr lang="en-US"/>
          </a:p>
        </p:txBody>
      </p:sp>
      <p:sp>
        <p:nvSpPr>
          <p:cNvPr id="6" name="吹き出し: 角を丸めた四角形 5">
            <a:extLst>
              <a:ext uri="{FF2B5EF4-FFF2-40B4-BE49-F238E27FC236}">
                <a16:creationId xmlns:a16="http://schemas.microsoft.com/office/drawing/2014/main" id="{F3781EC8-81A1-4CCB-AC89-D8EFDE02273C}"/>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5290693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進捗プラン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2022/3/22</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4109108521"/>
              </p:ext>
            </p:extLst>
          </p:nvPr>
        </p:nvGraphicFramePr>
        <p:xfrm>
          <a:off x="315152" y="856142"/>
          <a:ext cx="11572050" cy="1112520"/>
        </p:xfrm>
        <a:graphic>
          <a:graphicData uri="http://schemas.openxmlformats.org/drawingml/2006/table">
            <a:tbl>
              <a:tblPr firstRow="1" bandRow="1">
                <a:tableStyleId>{7DF18680-E054-41AD-8BC1-D1AEF772440D}</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
        <p:nvSpPr>
          <p:cNvPr id="6" name="吹き出し: 角を丸めた四角形 5">
            <a:extLst>
              <a:ext uri="{FF2B5EF4-FFF2-40B4-BE49-F238E27FC236}">
                <a16:creationId xmlns:a16="http://schemas.microsoft.com/office/drawing/2014/main" id="{4969D232-6B8A-4D3E-AD6E-111BD794F1A1}"/>
              </a:ext>
            </a:extLst>
          </p:cNvPr>
          <p:cNvSpPr/>
          <p:nvPr/>
        </p:nvSpPr>
        <p:spPr>
          <a:xfrm>
            <a:off x="5565985" y="2703717"/>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267932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行政監察</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2022/3/22</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Tree>
    <p:extLst>
      <p:ext uri="{BB962C8B-B14F-4D97-AF65-F5344CB8AC3E}">
        <p14:creationId xmlns:p14="http://schemas.microsoft.com/office/powerpoint/2010/main" val="3972909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696601"/>
          </a:xfrm>
        </p:spPr>
        <p:txBody>
          <a:bodyPr/>
          <a:lstStyle/>
          <a:p>
            <a:pPr marL="342900" indent="-342900">
              <a:buFont typeface="Wingdings" panose="05000000000000000000" pitchFamily="2" charset="2"/>
              <a:buChar char="l"/>
            </a:pPr>
            <a:r>
              <a:rPr lang="ja-JP" altLang="en-US" sz="2400" dirty="0">
                <a:highlight>
                  <a:srgbClr val="00FF00"/>
                </a:highlight>
                <a:latin typeface="+mn-ea"/>
              </a:rPr>
              <a:t>課題洗出・整理</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ü"/>
            </a:pPr>
            <a:r>
              <a:rPr lang="ja-JP" altLang="en-US" sz="2400" b="1" dirty="0">
                <a:highlight>
                  <a:srgbClr val="00FF00"/>
                </a:highlight>
              </a:rPr>
              <a:t>人権侵犯・犯罪の助力</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t>信用悪化</a:t>
            </a:r>
            <a:endParaRPr lang="en-US" altLang="ja-JP" sz="2400" b="1" dirty="0"/>
          </a:p>
          <a:p>
            <a:pPr marL="342900" indent="-342900">
              <a:buFont typeface="Wingdings" panose="05000000000000000000" pitchFamily="2" charset="2"/>
              <a:buChar char="p"/>
            </a:pPr>
            <a:r>
              <a:rPr lang="ja-JP" altLang="en-US" sz="2400" b="1" dirty="0"/>
              <a:t>セキュリティ</a:t>
            </a:r>
            <a:endParaRPr lang="en-US" altLang="ja-JP" sz="2400" b="1" dirty="0"/>
          </a:p>
          <a:p>
            <a:pPr marL="342900" indent="-342900">
              <a:buFont typeface="Wingdings" panose="05000000000000000000" pitchFamily="2" charset="2"/>
              <a:buChar char="p"/>
            </a:pPr>
            <a:r>
              <a:rPr lang="ja-JP" altLang="en-US" sz="2400" b="1" dirty="0"/>
              <a:t>就職</a:t>
            </a:r>
            <a:endParaRPr lang="en-US" altLang="ja-JP" sz="2400" b="1" dirty="0"/>
          </a:p>
          <a:p>
            <a:pPr marL="342900" indent="-342900">
              <a:buFont typeface="Wingdings" panose="05000000000000000000" pitchFamily="2" charset="2"/>
              <a:buChar char="p"/>
            </a:pPr>
            <a:r>
              <a:rPr lang="ja-JP" altLang="en-US" sz="2400" b="1" dirty="0"/>
              <a:t>教育</a:t>
            </a:r>
            <a:endParaRPr lang="en-US" altLang="ja-JP" sz="2400" b="1" dirty="0"/>
          </a:p>
          <a:p>
            <a:pPr marL="342900" indent="-342900">
              <a:buFont typeface="Wingdings" panose="05000000000000000000" pitchFamily="2" charset="2"/>
              <a:buChar char="p"/>
            </a:pPr>
            <a:r>
              <a:rPr lang="ja-JP" altLang="en-US" sz="2400" b="1" dirty="0"/>
              <a:t>高齢者介護</a:t>
            </a:r>
            <a:endParaRPr lang="en-US" altLang="ja-JP" sz="2400" b="1" dirty="0"/>
          </a:p>
          <a:p>
            <a:pPr marL="342900" indent="-342900">
              <a:buFont typeface="Wingdings" panose="05000000000000000000" pitchFamily="2" charset="2"/>
              <a:buChar char="p"/>
            </a:pPr>
            <a:r>
              <a:rPr lang="ja-JP" altLang="en-US" sz="2400" b="1" dirty="0"/>
              <a:t>社会インフラの</a:t>
            </a:r>
            <a:r>
              <a:rPr lang="en-US" altLang="ja-JP" sz="2400" b="1" dirty="0"/>
              <a:t>DX</a:t>
            </a:r>
          </a:p>
          <a:p>
            <a:pPr marL="342900" indent="-342900">
              <a:buFont typeface="Wingdings" panose="05000000000000000000" pitchFamily="2" charset="2"/>
              <a:buChar char="p"/>
            </a:pPr>
            <a:r>
              <a:rPr lang="en-US" altLang="ja-JP" sz="2400" b="1" dirty="0"/>
              <a:t>SDG</a:t>
            </a:r>
            <a:r>
              <a:rPr lang="ja-JP" altLang="en-US" sz="2400" b="1" dirty="0"/>
              <a:t>ｓ</a:t>
            </a:r>
            <a:endParaRPr lang="en-US" altLang="ja-JP"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2022/3/22</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Tree>
    <p:extLst>
      <p:ext uri="{BB962C8B-B14F-4D97-AF65-F5344CB8AC3E}">
        <p14:creationId xmlns:p14="http://schemas.microsoft.com/office/powerpoint/2010/main" val="29846603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組織改革（チームワーク）</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2022/3/22</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Tree>
    <p:extLst>
      <p:ext uri="{BB962C8B-B14F-4D97-AF65-F5344CB8AC3E}">
        <p14:creationId xmlns:p14="http://schemas.microsoft.com/office/powerpoint/2010/main" val="19447101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アジャイル政府構造</a:t>
            </a:r>
            <a:r>
              <a:rPr lang="en-US" altLang="ja-JP" dirty="0"/>
              <a:t>(</a:t>
            </a:r>
            <a:r>
              <a:rPr lang="ja-JP" altLang="en-US" dirty="0"/>
              <a:t>三次元の組織</a:t>
            </a:r>
            <a:r>
              <a:rPr lang="en-US" altLang="ja-JP" dirty="0"/>
              <a:t>)</a:t>
            </a:r>
            <a:r>
              <a:rPr lang="ja-JP" altLang="en-US" dirty="0"/>
              <a:t>（例）</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国民</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55127" y="2733393"/>
            <a:ext cx="7805782" cy="369332"/>
          </a:xfrm>
          <a:prstGeom prst="rect">
            <a:avLst/>
          </a:prstGeom>
          <a:solidFill>
            <a:schemeClr val="bg1"/>
          </a:solidFill>
          <a:ln>
            <a:solidFill>
              <a:schemeClr val="tx1"/>
            </a:solidFill>
          </a:ln>
        </p:spPr>
        <p:txBody>
          <a:bodyPr vert="horz" wrap="square" rtlCol="0">
            <a:spAutoFit/>
          </a:bodyPr>
          <a:lstStyle/>
          <a:p>
            <a:r>
              <a:rPr kumimoji="1" lang="ja-JP" altLang="en-US" dirty="0"/>
              <a:t>厚生労働省</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609728" y="1487764"/>
            <a:ext cx="983579" cy="369332"/>
          </a:xfrm>
          <a:prstGeom prst="rect">
            <a:avLst/>
          </a:prstGeom>
          <a:noFill/>
          <a:ln>
            <a:solidFill>
              <a:schemeClr val="tx1"/>
            </a:solidFill>
          </a:ln>
        </p:spPr>
        <p:txBody>
          <a:bodyPr wrap="square" rtlCol="0">
            <a:spAutoFit/>
          </a:bodyPr>
          <a:lstStyle/>
          <a:p>
            <a:pPr algn="ctr"/>
            <a:r>
              <a:rPr kumimoji="1" lang="ja-JP" altLang="en-US" dirty="0"/>
              <a:t>人事院</a:t>
            </a:r>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00782"/>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0660909" y="2918059"/>
            <a:ext cx="701567" cy="1023970"/>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flipV="1">
            <a:off x="10641301" y="3942029"/>
            <a:ext cx="721175" cy="131652"/>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a:off x="7610140" y="1057771"/>
            <a:ext cx="1807560" cy="229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55126" y="3889015"/>
            <a:ext cx="7786175" cy="369332"/>
          </a:xfrm>
          <a:prstGeom prst="rect">
            <a:avLst/>
          </a:prstGeom>
          <a:solidFill>
            <a:schemeClr val="bg1"/>
          </a:solidFill>
          <a:ln>
            <a:solidFill>
              <a:schemeClr val="tx1"/>
            </a:solidFill>
          </a:ln>
        </p:spPr>
        <p:txBody>
          <a:bodyPr vert="horz" wrap="square" rtlCol="0">
            <a:spAutoFit/>
          </a:bodyPr>
          <a:lstStyle/>
          <a:p>
            <a:r>
              <a:rPr kumimoji="1" lang="ja-JP" altLang="en-US" dirty="0"/>
              <a:t>法務省</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21470" y="5048920"/>
            <a:ext cx="7788257"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庁</a:t>
            </a:r>
            <a:endParaRPr kumimoji="1" lang="en-US" altLang="ja-JP" dirty="0"/>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086408" y="1259379"/>
            <a:ext cx="1068641" cy="10807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16200000" flipH="1">
            <a:off x="5804942" y="1540844"/>
            <a:ext cx="1075707" cy="52484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609727" y="3942029"/>
            <a:ext cx="752749" cy="1291557"/>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未来創造（子供）庁</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272358" y="1559521"/>
            <a:ext cx="1102119" cy="5139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347781" y="998006"/>
            <a:ext cx="1104677" cy="163949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550602" y="896084"/>
            <a:ext cx="3059538" cy="369332"/>
          </a:xfrm>
          <a:prstGeom prst="rect">
            <a:avLst/>
          </a:prstGeom>
          <a:noFill/>
          <a:ln>
            <a:solidFill>
              <a:schemeClr val="tx1"/>
            </a:solidFill>
          </a:ln>
        </p:spPr>
        <p:txBody>
          <a:bodyPr wrap="square" rtlCol="0">
            <a:spAutoFit/>
          </a:bodyPr>
          <a:lstStyle/>
          <a:p>
            <a:pPr algn="ctr"/>
            <a:r>
              <a:rPr lang="ja-JP" altLang="en-US" dirty="0"/>
              <a:t>内閣</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77" idx="1"/>
            <a:endCxn id="6" idx="1"/>
          </p:cNvCxnSpPr>
          <p:nvPr/>
        </p:nvCxnSpPr>
        <p:spPr>
          <a:xfrm rot="10800000" flipV="1">
            <a:off x="546744" y="1087099"/>
            <a:ext cx="2478090" cy="4144510"/>
          </a:xfrm>
          <a:prstGeom prst="bentConnector3">
            <a:avLst>
              <a:gd name="adj1" fmla="val 1092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77" idx="1"/>
            <a:endCxn id="66" idx="1"/>
          </p:cNvCxnSpPr>
          <p:nvPr/>
        </p:nvCxnSpPr>
        <p:spPr>
          <a:xfrm rot="10800000" flipV="1">
            <a:off x="569678" y="1087099"/>
            <a:ext cx="2455157" cy="1830648"/>
          </a:xfrm>
          <a:prstGeom prst="bentConnector3">
            <a:avLst>
              <a:gd name="adj1" fmla="val 1093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012798" y="1324311"/>
            <a:ext cx="1126468" cy="10086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77" idx="1"/>
            <a:endCxn id="143" idx="1"/>
          </p:cNvCxnSpPr>
          <p:nvPr/>
        </p:nvCxnSpPr>
        <p:spPr>
          <a:xfrm rot="10800000" flipV="1">
            <a:off x="538606" y="1087098"/>
            <a:ext cx="2486229" cy="2980421"/>
          </a:xfrm>
          <a:prstGeom prst="bentConnector3">
            <a:avLst>
              <a:gd name="adj1" fmla="val 10919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67657"/>
            <a:ext cx="2456163"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774300" y="689170"/>
            <a:ext cx="5461506"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8486340" y="712769"/>
            <a:ext cx="3539309"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4758975" y="1057042"/>
            <a:ext cx="1113022" cy="152977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2022/3/22</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25570" y="1833043"/>
            <a:ext cx="443686" cy="49179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513471" y="1710099"/>
            <a:ext cx="441050" cy="73504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202836" y="229814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536166" y="1789851"/>
            <a:ext cx="1068640" cy="197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895670"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426761" y="2918059"/>
            <a:ext cx="428366"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908658"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459356" y="4066691"/>
            <a:ext cx="395770"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888524"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469117" y="5233586"/>
            <a:ext cx="3523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417700" y="873105"/>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9654399" y="2301601"/>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470197" y="1507641"/>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9601515" y="2085080"/>
            <a:ext cx="424628" cy="84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609690" y="995935"/>
            <a:ext cx="245327" cy="73832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9953804" y="1098256"/>
            <a:ext cx="265204" cy="55356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EF26B1A-F6CC-439D-A1F2-9C674E8114BC}"/>
              </a:ext>
            </a:extLst>
          </p:cNvPr>
          <p:cNvSpPr txBox="1"/>
          <p:nvPr/>
        </p:nvSpPr>
        <p:spPr>
          <a:xfrm>
            <a:off x="3024834" y="902433"/>
            <a:ext cx="1109888" cy="369332"/>
          </a:xfrm>
          <a:prstGeom prst="rect">
            <a:avLst/>
          </a:prstGeom>
          <a:noFill/>
          <a:ln>
            <a:solidFill>
              <a:schemeClr val="tx1"/>
            </a:solidFill>
          </a:ln>
        </p:spPr>
        <p:txBody>
          <a:bodyPr wrap="square" rtlCol="0">
            <a:spAutoFit/>
          </a:bodyPr>
          <a:lstStyle/>
          <a:p>
            <a:pPr algn="ctr"/>
            <a:r>
              <a:rPr kumimoji="1" lang="ja-JP" altLang="en-US" dirty="0"/>
              <a:t>意見聴取</a:t>
            </a:r>
          </a:p>
        </p:txBody>
      </p:sp>
      <p:cxnSp>
        <p:nvCxnSpPr>
          <p:cNvPr id="33" name="直線矢印コネクタ 32">
            <a:extLst>
              <a:ext uri="{FF2B5EF4-FFF2-40B4-BE49-F238E27FC236}">
                <a16:creationId xmlns:a16="http://schemas.microsoft.com/office/drawing/2014/main" id="{DC1C64D5-87AD-4B62-9E61-D436D6128D55}"/>
              </a:ext>
            </a:extLst>
          </p:cNvPr>
          <p:cNvCxnSpPr>
            <a:stCxn id="97" idx="1"/>
            <a:endCxn id="77" idx="3"/>
          </p:cNvCxnSpPr>
          <p:nvPr/>
        </p:nvCxnSpPr>
        <p:spPr>
          <a:xfrm flipH="1">
            <a:off x="4134722" y="1080750"/>
            <a:ext cx="415880" cy="634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C186166C-7DE7-43A6-910C-0574A0C7AC5B}"/>
              </a:ext>
            </a:extLst>
          </p:cNvPr>
          <p:cNvSpPr txBox="1"/>
          <p:nvPr/>
        </p:nvSpPr>
        <p:spPr>
          <a:xfrm>
            <a:off x="8683144" y="229512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デジタル庁</a:t>
            </a:r>
            <a:endParaRPr kumimoji="1" lang="en-US" altLang="ja-JP" dirty="0"/>
          </a:p>
        </p:txBody>
      </p:sp>
      <p:cxnSp>
        <p:nvCxnSpPr>
          <p:cNvPr id="99" name="コネクタ: カギ線 98">
            <a:extLst>
              <a:ext uri="{FF2B5EF4-FFF2-40B4-BE49-F238E27FC236}">
                <a16:creationId xmlns:a16="http://schemas.microsoft.com/office/drawing/2014/main" id="{FC5E7A06-5DF3-4F24-BCA4-9BFF15A7C67D}"/>
              </a:ext>
            </a:extLst>
          </p:cNvPr>
          <p:cNvCxnSpPr>
            <a:cxnSpLocks/>
            <a:stCxn id="74" idx="2"/>
            <a:endCxn id="96" idx="0"/>
          </p:cNvCxnSpPr>
          <p:nvPr/>
        </p:nvCxnSpPr>
        <p:spPr>
          <a:xfrm rot="5400000">
            <a:off x="9078641" y="1010577"/>
            <a:ext cx="1052688" cy="1516408"/>
          </a:xfrm>
          <a:prstGeom prst="bentConnector3">
            <a:avLst>
              <a:gd name="adj1" fmla="val 1297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3ABAD4-CC85-4CD7-BDCF-7DB5333B09FE}"/>
              </a:ext>
            </a:extLst>
          </p:cNvPr>
          <p:cNvSpPr txBox="1"/>
          <p:nvPr/>
        </p:nvSpPr>
        <p:spPr>
          <a:xfrm>
            <a:off x="9165059" y="22969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共通業務</a:t>
            </a:r>
            <a:r>
              <a:rPr kumimoji="1" lang="en-US" altLang="ja-JP"/>
              <a:t>SSC</a:t>
            </a:r>
            <a:endParaRPr kumimoji="1" lang="en-US" altLang="ja-JP" dirty="0"/>
          </a:p>
        </p:txBody>
      </p:sp>
      <p:cxnSp>
        <p:nvCxnSpPr>
          <p:cNvPr id="81" name="コネクタ: カギ線 80">
            <a:extLst>
              <a:ext uri="{FF2B5EF4-FFF2-40B4-BE49-F238E27FC236}">
                <a16:creationId xmlns:a16="http://schemas.microsoft.com/office/drawing/2014/main" id="{E5CD8804-6053-478F-8776-E9DB4880A51E}"/>
              </a:ext>
            </a:extLst>
          </p:cNvPr>
          <p:cNvCxnSpPr>
            <a:cxnSpLocks/>
            <a:stCxn id="74" idx="2"/>
            <a:endCxn id="63" idx="0"/>
          </p:cNvCxnSpPr>
          <p:nvPr/>
        </p:nvCxnSpPr>
        <p:spPr>
          <a:xfrm rot="5400000">
            <a:off x="9318677" y="1252457"/>
            <a:ext cx="1054532" cy="1034493"/>
          </a:xfrm>
          <a:prstGeom prst="bentConnector3">
            <a:avLst>
              <a:gd name="adj1" fmla="val 130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619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2911837" y="5225595"/>
            <a:ext cx="8003964" cy="369332"/>
          </a:xfrm>
          <a:prstGeom prst="rect">
            <a:avLst/>
          </a:prstGeom>
          <a:solidFill>
            <a:schemeClr val="bg1"/>
          </a:solidFill>
          <a:ln>
            <a:solidFill>
              <a:schemeClr val="tx1"/>
            </a:solidFill>
          </a:ln>
        </p:spPr>
        <p:txBody>
          <a:bodyPr vert="horz" wrap="square" rtlCol="0">
            <a:spAutoFit/>
          </a:bodyPr>
          <a:lstStyle/>
          <a:p>
            <a:r>
              <a:rPr kumimoji="1" lang="ja-JP" altLang="en-US" dirty="0"/>
              <a:t>地方行政共通</a:t>
            </a:r>
            <a:r>
              <a:rPr kumimoji="1" lang="en-US" altLang="ja-JP" dirty="0"/>
              <a:t>PJ</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ーデジタル庁体制（例）</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17668"/>
            <a:ext cx="2497585" cy="369332"/>
          </a:xfrm>
          <a:prstGeom prst="rect">
            <a:avLst/>
          </a:prstGeom>
          <a:noFill/>
          <a:ln>
            <a:solidFill>
              <a:schemeClr val="tx1"/>
            </a:solidFill>
          </a:ln>
        </p:spPr>
        <p:txBody>
          <a:bodyPr wrap="square" rtlCol="0">
            <a:spAutoFit/>
          </a:bodyPr>
          <a:lstStyle/>
          <a:p>
            <a:pPr algn="ctr"/>
            <a:r>
              <a:rPr lang="ja-JP" altLang="en-US" dirty="0"/>
              <a:t>先進技術研究部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414980" y="4341933"/>
            <a:ext cx="870430" cy="369332"/>
          </a:xfrm>
          <a:prstGeom prst="rect">
            <a:avLst/>
          </a:prstGeom>
          <a:noFill/>
          <a:ln>
            <a:solidFill>
              <a:schemeClr val="tx1"/>
            </a:solidFill>
          </a:ln>
        </p:spPr>
        <p:txBody>
          <a:bodyPr vert="horz" wrap="square" rtlCol="0">
            <a:spAutoFit/>
          </a:bodyPr>
          <a:lstStyle/>
          <a:p>
            <a:pPr algn="ctr"/>
            <a:r>
              <a:rPr lang="ja-JP" altLang="en-US" dirty="0"/>
              <a:t>厚生省</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80009" y="2477793"/>
            <a:ext cx="8152752"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r>
              <a:rPr kumimoji="1" lang="en-US" altLang="ja-JP" dirty="0"/>
              <a:t>PJ</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331591" y="906753"/>
            <a:ext cx="953655" cy="369332"/>
          </a:xfrm>
          <a:prstGeom prst="rect">
            <a:avLst/>
          </a:prstGeom>
          <a:noFill/>
          <a:ln>
            <a:solidFill>
              <a:schemeClr val="tx1"/>
            </a:solidFill>
          </a:ln>
        </p:spPr>
        <p:txBody>
          <a:bodyPr wrap="square" rtlCol="0">
            <a:spAutoFit/>
          </a:bodyPr>
          <a:lstStyle/>
          <a:p>
            <a:pPr algn="ctr"/>
            <a:r>
              <a:rPr lang="ja-JP" altLang="en-US" dirty="0"/>
              <a:t>総務部</a:t>
            </a:r>
            <a:endParaRPr kumimoji="1" lang="ja-JP" altLang="en-US" dirty="0"/>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1032761" y="2662459"/>
            <a:ext cx="329715" cy="131991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a:off x="10949620" y="3764400"/>
            <a:ext cx="412856" cy="217970"/>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a:off x="6710099" y="1091419"/>
            <a:ext cx="3621492"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49526" y="3579734"/>
            <a:ext cx="8100094" cy="369332"/>
          </a:xfrm>
          <a:prstGeom prst="rect">
            <a:avLst/>
          </a:prstGeom>
          <a:solidFill>
            <a:schemeClr val="bg1"/>
          </a:solidFill>
          <a:ln>
            <a:solidFill>
              <a:schemeClr val="tx1"/>
            </a:solidFill>
          </a:ln>
        </p:spPr>
        <p:txBody>
          <a:bodyPr vert="horz" wrap="square" rtlCol="0">
            <a:spAutoFit/>
          </a:bodyPr>
          <a:lstStyle/>
          <a:p>
            <a:r>
              <a:rPr lang="ja-JP" altLang="en-US" dirty="0"/>
              <a:t>経済産業省</a:t>
            </a:r>
            <a:r>
              <a:rPr lang="en-US" altLang="ja-JP" dirty="0"/>
              <a:t>PJ</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2849526" y="4129140"/>
            <a:ext cx="8100093" cy="369332"/>
          </a:xfrm>
          <a:prstGeom prst="rect">
            <a:avLst/>
          </a:prstGeom>
          <a:solidFill>
            <a:schemeClr val="bg1"/>
          </a:solidFill>
          <a:ln>
            <a:solidFill>
              <a:schemeClr val="tx1"/>
            </a:solidFill>
          </a:ln>
        </p:spPr>
        <p:txBody>
          <a:bodyPr vert="horz" wrap="square" rtlCol="0">
            <a:spAutoFit/>
          </a:bodyPr>
          <a:lstStyle/>
          <a:p>
            <a:r>
              <a:rPr lang="ja-JP" altLang="en-US" dirty="0"/>
              <a:t>国民健康支援</a:t>
            </a:r>
            <a:r>
              <a:rPr lang="en-US" altLang="ja-JP" dirty="0"/>
              <a:t>PJ</a:t>
            </a:r>
            <a:endParaRPr kumimoji="1" lang="ja-JP" altLang="en-US" dirty="0"/>
          </a:p>
        </p:txBody>
      </p:sp>
      <p:cxnSp>
        <p:nvCxnSpPr>
          <p:cNvPr id="39" name="コネクタ: カギ線 38">
            <a:extLst>
              <a:ext uri="{FF2B5EF4-FFF2-40B4-BE49-F238E27FC236}">
                <a16:creationId xmlns:a16="http://schemas.microsoft.com/office/drawing/2014/main" id="{1046F22F-7D74-471B-8F56-2A6A2EF0BF8F}"/>
              </a:ext>
            </a:extLst>
          </p:cNvPr>
          <p:cNvCxnSpPr>
            <a:cxnSpLocks/>
            <a:stCxn id="143" idx="3"/>
            <a:endCxn id="127" idx="1"/>
          </p:cNvCxnSpPr>
          <p:nvPr/>
        </p:nvCxnSpPr>
        <p:spPr>
          <a:xfrm>
            <a:off x="1320476" y="3616439"/>
            <a:ext cx="540758" cy="16115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30953DC-C222-4709-BCFE-995B8752BEA4}"/>
              </a:ext>
            </a:extLst>
          </p:cNvPr>
          <p:cNvCxnSpPr>
            <a:cxnSpLocks/>
            <a:stCxn id="6" idx="3"/>
            <a:endCxn id="136" idx="1"/>
          </p:cNvCxnSpPr>
          <p:nvPr/>
        </p:nvCxnSpPr>
        <p:spPr>
          <a:xfrm flipV="1">
            <a:off x="1285410" y="4324837"/>
            <a:ext cx="575824" cy="20176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96847" y="4673353"/>
            <a:ext cx="8003964" cy="369332"/>
          </a:xfrm>
          <a:prstGeom prst="rect">
            <a:avLst/>
          </a:prstGeom>
          <a:solidFill>
            <a:schemeClr val="bg1"/>
          </a:solidFill>
          <a:ln>
            <a:solidFill>
              <a:schemeClr val="tx1"/>
            </a:solidFill>
          </a:ln>
        </p:spPr>
        <p:txBody>
          <a:bodyPr vert="horz" wrap="square" rtlCol="0">
            <a:spAutoFit/>
          </a:bodyPr>
          <a:lstStyle/>
          <a:p>
            <a:r>
              <a:rPr lang="ja-JP" altLang="en-US" dirty="0"/>
              <a:t>厚生労働省ト</a:t>
            </a:r>
            <a:endParaRPr kumimoji="1" lang="ja-JP" altLang="en-US" dirty="0"/>
          </a:p>
        </p:txBody>
      </p:sp>
      <p:cxnSp>
        <p:nvCxnSpPr>
          <p:cNvPr id="48" name="コネクタ: カギ線 47">
            <a:extLst>
              <a:ext uri="{FF2B5EF4-FFF2-40B4-BE49-F238E27FC236}">
                <a16:creationId xmlns:a16="http://schemas.microsoft.com/office/drawing/2014/main" id="{6F2F4C55-FA25-46AA-9085-A723A8E0D5E5}"/>
              </a:ext>
            </a:extLst>
          </p:cNvPr>
          <p:cNvCxnSpPr>
            <a:cxnSpLocks/>
            <a:stCxn id="143" idx="3"/>
            <a:endCxn id="136" idx="1"/>
          </p:cNvCxnSpPr>
          <p:nvPr/>
        </p:nvCxnSpPr>
        <p:spPr>
          <a:xfrm>
            <a:off x="1320476" y="3616439"/>
            <a:ext cx="540758" cy="70839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849526" y="2948220"/>
            <a:ext cx="8152753" cy="369332"/>
          </a:xfrm>
          <a:prstGeom prst="rect">
            <a:avLst/>
          </a:prstGeom>
          <a:solidFill>
            <a:schemeClr val="bg1"/>
          </a:solidFill>
          <a:ln>
            <a:solidFill>
              <a:schemeClr val="tx1"/>
            </a:solidFill>
          </a:ln>
        </p:spPr>
        <p:txBody>
          <a:bodyPr vert="horz" wrap="square" rtlCol="0">
            <a:spAutoFit/>
          </a:bodyPr>
          <a:lstStyle/>
          <a:p>
            <a:r>
              <a:rPr kumimoji="1" lang="ja-JP" altLang="en-US" dirty="0"/>
              <a:t>バーチャルスクール</a:t>
            </a:r>
          </a:p>
        </p:txBody>
      </p:sp>
      <p:cxnSp>
        <p:nvCxnSpPr>
          <p:cNvPr id="60" name="コネクタ: カギ線 59">
            <a:extLst>
              <a:ext uri="{FF2B5EF4-FFF2-40B4-BE49-F238E27FC236}">
                <a16:creationId xmlns:a16="http://schemas.microsoft.com/office/drawing/2014/main" id="{B9CA4202-51B2-4C6F-8F87-284A19AA5AB3}"/>
              </a:ext>
            </a:extLst>
          </p:cNvPr>
          <p:cNvCxnSpPr>
            <a:cxnSpLocks/>
            <a:stCxn id="66" idx="3"/>
            <a:endCxn id="96" idx="1"/>
          </p:cNvCxnSpPr>
          <p:nvPr/>
        </p:nvCxnSpPr>
        <p:spPr>
          <a:xfrm>
            <a:off x="1333540" y="2662917"/>
            <a:ext cx="498294" cy="49070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66526" y="1442689"/>
            <a:ext cx="569588"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196994" y="1694837"/>
            <a:ext cx="591269"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0B97F5FF-6472-4E8F-A9F2-792448F84C0C}"/>
              </a:ext>
            </a:extLst>
          </p:cNvPr>
          <p:cNvCxnSpPr>
            <a:cxnSpLocks/>
            <a:stCxn id="58" idx="3"/>
            <a:endCxn id="13" idx="1"/>
          </p:cNvCxnSpPr>
          <p:nvPr/>
        </p:nvCxnSpPr>
        <p:spPr>
          <a:xfrm>
            <a:off x="11002279" y="3132886"/>
            <a:ext cx="360197" cy="84948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EF4D3967-C248-4C41-AF5E-07E70437E331}"/>
              </a:ext>
            </a:extLst>
          </p:cNvPr>
          <p:cNvCxnSpPr>
            <a:cxnSpLocks/>
            <a:stCxn id="37" idx="3"/>
            <a:endCxn id="13" idx="1"/>
          </p:cNvCxnSpPr>
          <p:nvPr/>
        </p:nvCxnSpPr>
        <p:spPr>
          <a:xfrm flipV="1">
            <a:off x="10949619" y="3982370"/>
            <a:ext cx="412857" cy="331436"/>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900811" y="3982370"/>
            <a:ext cx="461665" cy="875649"/>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56846" y="1954689"/>
            <a:ext cx="591269"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10305" y="1957120"/>
            <a:ext cx="583093"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7976971" y="1690453"/>
            <a:ext cx="583093"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デジタル庁</a:t>
            </a:r>
            <a:r>
              <a:rPr lang="ja-JP" altLang="en-US" dirty="0"/>
              <a:t>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414980" y="1091419"/>
            <a:ext cx="5392" cy="3435180"/>
          </a:xfrm>
          <a:prstGeom prst="bentConnector3">
            <a:avLst>
              <a:gd name="adj1" fmla="val 43396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4F481B69-75D8-4D3F-8458-10E19F1FABFA}"/>
              </a:ext>
            </a:extLst>
          </p:cNvPr>
          <p:cNvSpPr txBox="1"/>
          <p:nvPr/>
        </p:nvSpPr>
        <p:spPr>
          <a:xfrm>
            <a:off x="1861234" y="3592923"/>
            <a:ext cx="750415"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145" name="テキスト ボックス 144">
            <a:extLst>
              <a:ext uri="{FF2B5EF4-FFF2-40B4-BE49-F238E27FC236}">
                <a16:creationId xmlns:a16="http://schemas.microsoft.com/office/drawing/2014/main" id="{5538BB1F-78D7-449C-9BDB-E1BF7E134660}"/>
              </a:ext>
            </a:extLst>
          </p:cNvPr>
          <p:cNvSpPr txBox="1"/>
          <p:nvPr/>
        </p:nvSpPr>
        <p:spPr>
          <a:xfrm>
            <a:off x="1834657" y="4692408"/>
            <a:ext cx="811584"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75" name="コネクタ: カギ線 174">
            <a:extLst>
              <a:ext uri="{FF2B5EF4-FFF2-40B4-BE49-F238E27FC236}">
                <a16:creationId xmlns:a16="http://schemas.microsoft.com/office/drawing/2014/main" id="{5AC69CE1-F017-4372-A3D5-B879ADBBA10C}"/>
              </a:ext>
            </a:extLst>
          </p:cNvPr>
          <p:cNvCxnSpPr>
            <a:cxnSpLocks/>
            <a:stCxn id="6" idx="3"/>
            <a:endCxn id="145" idx="1"/>
          </p:cNvCxnSpPr>
          <p:nvPr/>
        </p:nvCxnSpPr>
        <p:spPr>
          <a:xfrm>
            <a:off x="1285410" y="4526599"/>
            <a:ext cx="549247" cy="35047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82" name="コネクタ: カギ線 181">
            <a:extLst>
              <a:ext uri="{FF2B5EF4-FFF2-40B4-BE49-F238E27FC236}">
                <a16:creationId xmlns:a16="http://schemas.microsoft.com/office/drawing/2014/main" id="{37F15553-54C1-4EDE-9F03-FF27E444A4C2}"/>
              </a:ext>
            </a:extLst>
          </p:cNvPr>
          <p:cNvCxnSpPr>
            <a:cxnSpLocks/>
            <a:stCxn id="144" idx="3"/>
            <a:endCxn id="148" idx="1"/>
          </p:cNvCxnSpPr>
          <p:nvPr/>
        </p:nvCxnSpPr>
        <p:spPr>
          <a:xfrm flipV="1">
            <a:off x="1314027" y="5417421"/>
            <a:ext cx="520630" cy="6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436982" y="2478251"/>
            <a:ext cx="896558" cy="369332"/>
          </a:xfrm>
          <a:prstGeom prst="rect">
            <a:avLst/>
          </a:prstGeom>
          <a:noFill/>
          <a:ln>
            <a:solidFill>
              <a:schemeClr val="tx1"/>
            </a:solidFill>
          </a:ln>
        </p:spPr>
        <p:txBody>
          <a:bodyPr vert="horz" wrap="square" rtlCol="0">
            <a:spAutoFit/>
          </a:bodyPr>
          <a:lstStyle/>
          <a:p>
            <a:pPr algn="ctr"/>
            <a:r>
              <a:rPr kumimoji="1" lang="ja-JP" altLang="en-US" dirty="0"/>
              <a:t>文部省</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20372" y="1091419"/>
            <a:ext cx="16610" cy="1571498"/>
          </a:xfrm>
          <a:prstGeom prst="bentConnector3">
            <a:avLst>
              <a:gd name="adj1" fmla="val -13762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79">
            <a:extLst>
              <a:ext uri="{FF2B5EF4-FFF2-40B4-BE49-F238E27FC236}">
                <a16:creationId xmlns:a16="http://schemas.microsoft.com/office/drawing/2014/main" id="{6490D413-8A3F-47BE-B6DF-80516D58C3AF}"/>
              </a:ext>
            </a:extLst>
          </p:cNvPr>
          <p:cNvCxnSpPr>
            <a:cxnSpLocks/>
            <a:stCxn id="181" idx="3"/>
            <a:endCxn id="13" idx="1"/>
          </p:cNvCxnSpPr>
          <p:nvPr/>
        </p:nvCxnSpPr>
        <p:spPr>
          <a:xfrm flipV="1">
            <a:off x="10915801" y="3982370"/>
            <a:ext cx="446675" cy="1427891"/>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851831" y="2405611"/>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16200000" flipH="1">
            <a:off x="5344270" y="1711598"/>
            <a:ext cx="1129525" cy="25849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20372" y="862353"/>
            <a:ext cx="890591" cy="458132"/>
          </a:xfrm>
          <a:prstGeom prst="rect">
            <a:avLst/>
          </a:prstGeom>
          <a:solidFill>
            <a:schemeClr val="bg1"/>
          </a:solidFill>
          <a:ln>
            <a:solidFill>
              <a:schemeClr val="tx1"/>
            </a:solidFill>
          </a:ln>
        </p:spPr>
        <p:txBody>
          <a:bodyPr vert="horz" wrap="square" tIns="36000" rtlCol="0" anchor="ctr">
            <a:noAutofit/>
          </a:bodyPr>
          <a:lstStyle/>
          <a:p>
            <a:r>
              <a:rPr kumimoji="1" lang="ja-JP" altLang="en-US" dirty="0"/>
              <a:t>調達部</a:t>
            </a:r>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10963" y="1091419"/>
            <a:ext cx="3538504"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コネクタ: カギ線 59">
            <a:extLst>
              <a:ext uri="{FF2B5EF4-FFF2-40B4-BE49-F238E27FC236}">
                <a16:creationId xmlns:a16="http://schemas.microsoft.com/office/drawing/2014/main" id="{19EAE7C7-C1E0-4B02-A850-FF4A375968CB}"/>
              </a:ext>
            </a:extLst>
          </p:cNvPr>
          <p:cNvCxnSpPr>
            <a:cxnSpLocks/>
            <a:stCxn id="66" idx="3"/>
            <a:endCxn id="93" idx="1"/>
          </p:cNvCxnSpPr>
          <p:nvPr/>
        </p:nvCxnSpPr>
        <p:spPr>
          <a:xfrm>
            <a:off x="1333540" y="2662917"/>
            <a:ext cx="479794" cy="29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450046" y="3431773"/>
            <a:ext cx="870430" cy="369332"/>
          </a:xfrm>
          <a:prstGeom prst="rect">
            <a:avLst/>
          </a:prstGeom>
          <a:noFill/>
          <a:ln>
            <a:solidFill>
              <a:schemeClr val="tx1"/>
            </a:solidFill>
          </a:ln>
        </p:spPr>
        <p:txBody>
          <a:bodyPr vert="horz" wrap="square" rtlCol="0">
            <a:spAutoFit/>
          </a:bodyPr>
          <a:lstStyle/>
          <a:p>
            <a:pPr algn="ctr"/>
            <a:r>
              <a:rPr kumimoji="1" lang="ja-JP" altLang="en-US" dirty="0"/>
              <a:t>経済省</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20372" y="1091419"/>
            <a:ext cx="29674" cy="2525020"/>
          </a:xfrm>
          <a:prstGeom prst="bentConnector3">
            <a:avLst>
              <a:gd name="adj1" fmla="val -7703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48081" y="1419344"/>
            <a:ext cx="569202"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541795" y="689170"/>
            <a:ext cx="8003964"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5317319" y="241791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戦略企画部（</a:t>
            </a:r>
            <a:r>
              <a:rPr kumimoji="1" lang="en-US" altLang="ja-JP" dirty="0"/>
              <a:t>PMO</a:t>
            </a:r>
            <a:r>
              <a:rPr kumimoji="1" lang="ja-JP" altLang="en-US" dirty="0"/>
              <a:t>）</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5070863" y="1708994"/>
            <a:ext cx="1141829" cy="2760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2022/3/22</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1"/>
          </p:cNvCxnSpPr>
          <p:nvPr/>
        </p:nvCxnSpPr>
        <p:spPr>
          <a:xfrm rot="16200000" flipH="1">
            <a:off x="6042583" y="1013285"/>
            <a:ext cx="326248" cy="85184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668345" y="1416159"/>
            <a:ext cx="1065038" cy="78489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177914" y="1747764"/>
            <a:ext cx="1102184" cy="15882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485956"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86" name="テキスト ボックス 85">
            <a:extLst>
              <a:ext uri="{FF2B5EF4-FFF2-40B4-BE49-F238E27FC236}">
                <a16:creationId xmlns:a16="http://schemas.microsoft.com/office/drawing/2014/main" id="{A4357FBD-4E63-4EB0-8105-6D9DA06399DA}"/>
              </a:ext>
            </a:extLst>
          </p:cNvPr>
          <p:cNvSpPr txBox="1"/>
          <p:nvPr/>
        </p:nvSpPr>
        <p:spPr>
          <a:xfrm>
            <a:off x="10037496" y="237009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cxnSp>
        <p:nvCxnSpPr>
          <p:cNvPr id="92" name="コネクタ: カギ線 91">
            <a:extLst>
              <a:ext uri="{FF2B5EF4-FFF2-40B4-BE49-F238E27FC236}">
                <a16:creationId xmlns:a16="http://schemas.microsoft.com/office/drawing/2014/main" id="{4680D7CE-27A9-4ABE-BFE6-AFEFC310193C}"/>
              </a:ext>
            </a:extLst>
          </p:cNvPr>
          <p:cNvCxnSpPr>
            <a:cxnSpLocks/>
            <a:stCxn id="12" idx="2"/>
            <a:endCxn id="86" idx="0"/>
          </p:cNvCxnSpPr>
          <p:nvPr/>
        </p:nvCxnSpPr>
        <p:spPr>
          <a:xfrm rot="5400000">
            <a:off x="9957773" y="1519445"/>
            <a:ext cx="1094007" cy="60728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テキスト ボックス 92">
            <a:extLst>
              <a:ext uri="{FF2B5EF4-FFF2-40B4-BE49-F238E27FC236}">
                <a16:creationId xmlns:a16="http://schemas.microsoft.com/office/drawing/2014/main" id="{5DF4F3D1-6369-464D-A595-1634DED32446}"/>
              </a:ext>
            </a:extLst>
          </p:cNvPr>
          <p:cNvSpPr txBox="1"/>
          <p:nvPr/>
        </p:nvSpPr>
        <p:spPr>
          <a:xfrm>
            <a:off x="1813334" y="2481191"/>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96" name="テキスト ボックス 95">
            <a:extLst>
              <a:ext uri="{FF2B5EF4-FFF2-40B4-BE49-F238E27FC236}">
                <a16:creationId xmlns:a16="http://schemas.microsoft.com/office/drawing/2014/main" id="{85B309E6-3283-4BF3-B2C5-9F17F49D0E98}"/>
              </a:ext>
            </a:extLst>
          </p:cNvPr>
          <p:cNvSpPr txBox="1"/>
          <p:nvPr/>
        </p:nvSpPr>
        <p:spPr>
          <a:xfrm>
            <a:off x="1831834" y="2968953"/>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01" name="直線矢印コネクタ 100">
            <a:extLst>
              <a:ext uri="{FF2B5EF4-FFF2-40B4-BE49-F238E27FC236}">
                <a16:creationId xmlns:a16="http://schemas.microsoft.com/office/drawing/2014/main" id="{CEEB1B51-D703-4AA4-BE3A-13D1EA924DC6}"/>
              </a:ext>
            </a:extLst>
          </p:cNvPr>
          <p:cNvCxnSpPr>
            <a:cxnSpLocks/>
            <a:stCxn id="93" idx="3"/>
            <a:endCxn id="7" idx="1"/>
          </p:cNvCxnSpPr>
          <p:nvPr/>
        </p:nvCxnSpPr>
        <p:spPr>
          <a:xfrm flipV="1">
            <a:off x="2563749" y="2662459"/>
            <a:ext cx="316260" cy="3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コネクタ: カギ線 107">
            <a:extLst>
              <a:ext uri="{FF2B5EF4-FFF2-40B4-BE49-F238E27FC236}">
                <a16:creationId xmlns:a16="http://schemas.microsoft.com/office/drawing/2014/main" id="{F34AAD49-861E-45E1-B3AD-9F3CD4F73397}"/>
              </a:ext>
            </a:extLst>
          </p:cNvPr>
          <p:cNvCxnSpPr>
            <a:cxnSpLocks/>
            <a:stCxn id="143" idx="3"/>
            <a:endCxn id="96" idx="1"/>
          </p:cNvCxnSpPr>
          <p:nvPr/>
        </p:nvCxnSpPr>
        <p:spPr>
          <a:xfrm flipV="1">
            <a:off x="1320476" y="3153619"/>
            <a:ext cx="511358" cy="46282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テキスト ボックス 135">
            <a:extLst>
              <a:ext uri="{FF2B5EF4-FFF2-40B4-BE49-F238E27FC236}">
                <a16:creationId xmlns:a16="http://schemas.microsoft.com/office/drawing/2014/main" id="{F2E04B7D-B152-4A92-88A9-A20C5B33E3FD}"/>
              </a:ext>
            </a:extLst>
          </p:cNvPr>
          <p:cNvSpPr txBox="1"/>
          <p:nvPr/>
        </p:nvSpPr>
        <p:spPr>
          <a:xfrm>
            <a:off x="1861234" y="4140171"/>
            <a:ext cx="731907"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144" name="テキスト ボックス 143">
            <a:extLst>
              <a:ext uri="{FF2B5EF4-FFF2-40B4-BE49-F238E27FC236}">
                <a16:creationId xmlns:a16="http://schemas.microsoft.com/office/drawing/2014/main" id="{E4CF0104-15BB-4077-ADE2-0BB53E7E6C2D}"/>
              </a:ext>
            </a:extLst>
          </p:cNvPr>
          <p:cNvSpPr txBox="1"/>
          <p:nvPr/>
        </p:nvSpPr>
        <p:spPr>
          <a:xfrm>
            <a:off x="502443" y="5233408"/>
            <a:ext cx="811584" cy="369332"/>
          </a:xfrm>
          <a:prstGeom prst="rect">
            <a:avLst/>
          </a:prstGeom>
          <a:solidFill>
            <a:schemeClr val="bg1"/>
          </a:solidFill>
          <a:ln>
            <a:solidFill>
              <a:schemeClr val="tx1"/>
            </a:solidFill>
          </a:ln>
        </p:spPr>
        <p:txBody>
          <a:bodyPr vert="horz" wrap="square" rtlCol="0">
            <a:spAutoFit/>
          </a:bodyPr>
          <a:lstStyle/>
          <a:p>
            <a:pPr algn="ctr"/>
            <a:r>
              <a:rPr kumimoji="1" lang="ja-JP" altLang="en-US" dirty="0"/>
              <a:t>地方</a:t>
            </a:r>
          </a:p>
        </p:txBody>
      </p:sp>
      <p:sp>
        <p:nvSpPr>
          <p:cNvPr id="148" name="テキスト ボックス 147">
            <a:extLst>
              <a:ext uri="{FF2B5EF4-FFF2-40B4-BE49-F238E27FC236}">
                <a16:creationId xmlns:a16="http://schemas.microsoft.com/office/drawing/2014/main" id="{404BF3A4-69A7-439A-A987-C0F117D26DEE}"/>
              </a:ext>
            </a:extLst>
          </p:cNvPr>
          <p:cNvSpPr txBox="1"/>
          <p:nvPr/>
        </p:nvSpPr>
        <p:spPr>
          <a:xfrm>
            <a:off x="1834657" y="5232755"/>
            <a:ext cx="811584"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53" name="直線矢印コネクタ 152">
            <a:extLst>
              <a:ext uri="{FF2B5EF4-FFF2-40B4-BE49-F238E27FC236}">
                <a16:creationId xmlns:a16="http://schemas.microsoft.com/office/drawing/2014/main" id="{78A597F2-BB45-4F3E-8B1C-09A8EF3EB954}"/>
              </a:ext>
            </a:extLst>
          </p:cNvPr>
          <p:cNvCxnSpPr>
            <a:cxnSpLocks/>
            <a:stCxn id="127" idx="3"/>
            <a:endCxn id="35" idx="1"/>
          </p:cNvCxnSpPr>
          <p:nvPr/>
        </p:nvCxnSpPr>
        <p:spPr>
          <a:xfrm flipV="1">
            <a:off x="2611649" y="3764400"/>
            <a:ext cx="237877" cy="13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295345BE-AFF2-4E3B-B9FE-71219091F0AB}"/>
              </a:ext>
            </a:extLst>
          </p:cNvPr>
          <p:cNvCxnSpPr>
            <a:cxnSpLocks/>
            <a:stCxn id="136" idx="3"/>
            <a:endCxn id="37" idx="1"/>
          </p:cNvCxnSpPr>
          <p:nvPr/>
        </p:nvCxnSpPr>
        <p:spPr>
          <a:xfrm flipV="1">
            <a:off x="2593141" y="4313806"/>
            <a:ext cx="256385" cy="110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C8A27A84-5111-4782-9373-DC89303B3153}"/>
              </a:ext>
            </a:extLst>
          </p:cNvPr>
          <p:cNvCxnSpPr>
            <a:cxnSpLocks/>
            <a:stCxn id="145" idx="3"/>
            <a:endCxn id="43" idx="1"/>
          </p:cNvCxnSpPr>
          <p:nvPr/>
        </p:nvCxnSpPr>
        <p:spPr>
          <a:xfrm flipV="1">
            <a:off x="2646241" y="4858019"/>
            <a:ext cx="250606" cy="19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67C0DF62-F6F5-44A5-9F8D-56B571069B1E}"/>
              </a:ext>
            </a:extLst>
          </p:cNvPr>
          <p:cNvCxnSpPr>
            <a:cxnSpLocks/>
            <a:stCxn id="148" idx="3"/>
            <a:endCxn id="181" idx="1"/>
          </p:cNvCxnSpPr>
          <p:nvPr/>
        </p:nvCxnSpPr>
        <p:spPr>
          <a:xfrm flipV="1">
            <a:off x="2646241" y="5410261"/>
            <a:ext cx="265596" cy="7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ECCE07B1-2CE9-4B82-A88E-9993C91181E2}"/>
              </a:ext>
            </a:extLst>
          </p:cNvPr>
          <p:cNvCxnSpPr>
            <a:cxnSpLocks/>
            <a:stCxn id="96" idx="3"/>
            <a:endCxn id="58" idx="1"/>
          </p:cNvCxnSpPr>
          <p:nvPr/>
        </p:nvCxnSpPr>
        <p:spPr>
          <a:xfrm flipV="1">
            <a:off x="2582249" y="3132886"/>
            <a:ext cx="267277" cy="20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9966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デジタル庁業務推進イメージ（例）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日本デジタル庁</a:t>
            </a:r>
            <a:endParaRPr lang="en-US" altLang="ja-JP" sz="28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a:t>
            </a:r>
            <a:r>
              <a:rPr lang="en-US" altLang="ja-JP" sz="2800" b="1" dirty="0">
                <a:latin typeface="ＭＳ ゴシック" panose="020B0609070205080204" pitchFamily="49" charset="-128"/>
                <a:ea typeface="ＭＳ ゴシック" panose="020B0609070205080204" pitchFamily="49" charset="-128"/>
              </a:rPr>
              <a:t>IT</a:t>
            </a:r>
            <a:r>
              <a:rPr lang="ja-JP" altLang="en-US" sz="2800" b="1" dirty="0">
                <a:latin typeface="ＭＳ ゴシック" panose="020B0609070205080204" pitchFamily="49" charset="-128"/>
                <a:ea typeface="ＭＳ ゴシック" panose="020B0609070205080204" pitchFamily="49" charset="-128"/>
              </a:rPr>
              <a:t>企業</a:t>
            </a:r>
            <a:endParaRPr lang="en-US" altLang="ja-JP" sz="2800" b="1" dirty="0">
              <a:latin typeface="ＭＳ ゴシック" panose="020B0609070205080204" pitchFamily="49" charset="-128"/>
              <a:ea typeface="ＭＳ ゴシック" panose="020B0609070205080204" pitchFamily="49" charset="-128"/>
            </a:endParaRPr>
          </a:p>
          <a:p>
            <a:pPr algn="ctr"/>
            <a:r>
              <a:rPr lang="ja-JP" altLang="en-US" sz="2800" b="1" dirty="0">
                <a:latin typeface="ＭＳ ゴシック" panose="020B0609070205080204" pitchFamily="49" charset="-128"/>
                <a:ea typeface="ＭＳ ゴシック" panose="020B0609070205080204" pitchFamily="49" charset="-128"/>
              </a:rPr>
              <a:t>ニアショア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741765" y="538309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26" name="楕円 25">
            <a:extLst>
              <a:ext uri="{FF2B5EF4-FFF2-40B4-BE49-F238E27FC236}">
                <a16:creationId xmlns:a16="http://schemas.microsoft.com/office/drawing/2014/main" id="{BA4A1E78-A2A8-47F1-85D5-03270FAA96BB}"/>
              </a:ext>
            </a:extLst>
          </p:cNvPr>
          <p:cNvSpPr/>
          <p:nvPr/>
        </p:nvSpPr>
        <p:spPr>
          <a:xfrm>
            <a:off x="10120519" y="535937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3" name="楕円 32">
            <a:extLst>
              <a:ext uri="{FF2B5EF4-FFF2-40B4-BE49-F238E27FC236}">
                <a16:creationId xmlns:a16="http://schemas.microsoft.com/office/drawing/2014/main" id="{790E2782-9D7A-469E-BEE1-359D216AD1F1}"/>
              </a:ext>
            </a:extLst>
          </p:cNvPr>
          <p:cNvSpPr/>
          <p:nvPr/>
        </p:nvSpPr>
        <p:spPr>
          <a:xfrm>
            <a:off x="5791250" y="557112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6324650" y="4523691"/>
            <a:ext cx="775481" cy="104743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5661282" y="4530898"/>
            <a:ext cx="663368" cy="10402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157" idx="2"/>
            <a:endCxn id="37" idx="0"/>
          </p:cNvCxnSpPr>
          <p:nvPr/>
        </p:nvCxnSpPr>
        <p:spPr>
          <a:xfrm flipH="1">
            <a:off x="5661282" y="2656522"/>
            <a:ext cx="922502" cy="11885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63" name="楕円 62">
            <a:extLst>
              <a:ext uri="{FF2B5EF4-FFF2-40B4-BE49-F238E27FC236}">
                <a16:creationId xmlns:a16="http://schemas.microsoft.com/office/drawing/2014/main" id="{7FF20344-291E-406A-B3CD-CEC837BEECC8}"/>
              </a:ext>
            </a:extLst>
          </p:cNvPr>
          <p:cNvSpPr/>
          <p:nvPr/>
        </p:nvSpPr>
        <p:spPr>
          <a:xfrm>
            <a:off x="9632714" y="1506814"/>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78870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157" idx="1"/>
            <a:endCxn id="64" idx="3"/>
          </p:cNvCxnSpPr>
          <p:nvPr/>
        </p:nvCxnSpPr>
        <p:spPr>
          <a:xfrm flipH="1" flipV="1">
            <a:off x="3314254" y="2316667"/>
            <a:ext cx="1981082" cy="388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517046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デジタル庁</a:t>
            </a:r>
            <a:r>
              <a:rPr lang="en-US" altLang="ja-JP" dirty="0"/>
              <a:t>PJ</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5338399"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先端科学技術研究</a:t>
            </a:r>
            <a:r>
              <a:rPr lang="zh-CN" altLang="en-US" b="1" dirty="0">
                <a:latin typeface="ＭＳ ゴシック" panose="020B0609070205080204" pitchFamily="49" charset="-128"/>
                <a:ea typeface="ＭＳ ゴシック" panose="020B0609070205080204" pitchFamily="49" charset="-128"/>
              </a:rPr>
              <a:t>部</a:t>
            </a: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529533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872232" y="1849714"/>
            <a:ext cx="1760482" cy="5057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230557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2024145" cy="70391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915295" y="1612751"/>
            <a:ext cx="1717419" cy="2369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 name="灯片编号占位符 1">
            <a:extLst>
              <a:ext uri="{FF2B5EF4-FFF2-40B4-BE49-F238E27FC236}">
                <a16:creationId xmlns:a16="http://schemas.microsoft.com/office/drawing/2014/main" id="{DC5DDCF3-9D00-4B7A-B784-B0245E6B3A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2022/3/22</a:t>
            </a:fld>
            <a:endParaRPr lang="en-US"/>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157" idx="2"/>
            <a:endCxn id="75" idx="3"/>
          </p:cNvCxnSpPr>
          <p:nvPr/>
        </p:nvCxnSpPr>
        <p:spPr>
          <a:xfrm flipH="1">
            <a:off x="3153860" y="2656522"/>
            <a:ext cx="3429924" cy="128820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157" idx="2"/>
            <a:endCxn id="35" idx="0"/>
          </p:cNvCxnSpPr>
          <p:nvPr/>
        </p:nvCxnSpPr>
        <p:spPr>
          <a:xfrm>
            <a:off x="6583784" y="2656522"/>
            <a:ext cx="516347" cy="118136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a:extLst>
              <a:ext uri="{FF2B5EF4-FFF2-40B4-BE49-F238E27FC236}">
                <a16:creationId xmlns:a16="http://schemas.microsoft.com/office/drawing/2014/main" id="{016ECC0C-9017-418D-BC5D-177F2B39904E}"/>
              </a:ext>
            </a:extLst>
          </p:cNvPr>
          <p:cNvCxnSpPr>
            <a:cxnSpLocks/>
            <a:stCxn id="157" idx="2"/>
            <a:endCxn id="15" idx="0"/>
          </p:cNvCxnSpPr>
          <p:nvPr/>
        </p:nvCxnSpPr>
        <p:spPr>
          <a:xfrm>
            <a:off x="6583784" y="2656522"/>
            <a:ext cx="2691381" cy="272657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A44ED81E-F892-4A10-92A0-9D85CAD3FBBE}"/>
              </a:ext>
            </a:extLst>
          </p:cNvPr>
          <p:cNvCxnSpPr>
            <a:cxnSpLocks/>
            <a:stCxn id="157" idx="2"/>
            <a:endCxn id="26" idx="0"/>
          </p:cNvCxnSpPr>
          <p:nvPr/>
        </p:nvCxnSpPr>
        <p:spPr>
          <a:xfrm>
            <a:off x="6583784" y="2656522"/>
            <a:ext cx="4070135" cy="270285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559829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FCE51D9-B69B-464D-A892-95C7CD6B2ABE}"/>
              </a:ext>
            </a:extLst>
          </p:cNvPr>
          <p:cNvSpPr>
            <a:spLocks noGrp="1"/>
          </p:cNvSpPr>
          <p:nvPr>
            <p:ph type="title"/>
          </p:nvPr>
        </p:nvSpPr>
        <p:spPr/>
        <p:txBody>
          <a:bodyPr/>
          <a:lstStyle/>
          <a:p>
            <a:pPr>
              <a:tabLst>
                <a:tab pos="2601913" algn="l"/>
              </a:tabLst>
            </a:pPr>
            <a:r>
              <a:rPr kumimoji="1" lang="ja-JP" altLang="en-US" dirty="0"/>
              <a:t>プラットフォームアーキテクチャ</a:t>
            </a:r>
          </a:p>
        </p:txBody>
      </p:sp>
      <p:grpSp>
        <p:nvGrpSpPr>
          <p:cNvPr id="5" name="画布 7">
            <a:extLst>
              <a:ext uri="{FF2B5EF4-FFF2-40B4-BE49-F238E27FC236}">
                <a16:creationId xmlns:a16="http://schemas.microsoft.com/office/drawing/2014/main" id="{59A340C9-C124-4C1C-9BA7-50A5BD88124B}"/>
              </a:ext>
            </a:extLst>
          </p:cNvPr>
          <p:cNvGrpSpPr/>
          <p:nvPr/>
        </p:nvGrpSpPr>
        <p:grpSpPr>
          <a:xfrm>
            <a:off x="365732" y="720090"/>
            <a:ext cx="11460536" cy="5659148"/>
            <a:chOff x="0" y="0"/>
            <a:chExt cx="5400040" cy="7089775"/>
          </a:xfrm>
        </p:grpSpPr>
        <p:sp>
          <p:nvSpPr>
            <p:cNvPr id="6" name="矩形 5">
              <a:extLst>
                <a:ext uri="{FF2B5EF4-FFF2-40B4-BE49-F238E27FC236}">
                  <a16:creationId xmlns:a16="http://schemas.microsoft.com/office/drawing/2014/main" id="{33DB5001-E539-4949-B0EB-0A5676CD1C74}"/>
                </a:ext>
              </a:extLst>
            </p:cNvPr>
            <p:cNvSpPr/>
            <p:nvPr/>
          </p:nvSpPr>
          <p:spPr>
            <a:xfrm>
              <a:off x="0" y="0"/>
              <a:ext cx="5400040" cy="7089775"/>
            </a:xfrm>
            <a:prstGeom prst="rect">
              <a:avLst/>
            </a:prstGeom>
          </p:spPr>
        </p:sp>
        <p:sp>
          <p:nvSpPr>
            <p:cNvPr id="7" name="矩形 6">
              <a:extLst>
                <a:ext uri="{FF2B5EF4-FFF2-40B4-BE49-F238E27FC236}">
                  <a16:creationId xmlns:a16="http://schemas.microsoft.com/office/drawing/2014/main" id="{7FE85924-F6B4-439D-8F80-5BD35E4D5040}"/>
                </a:ext>
              </a:extLst>
            </p:cNvPr>
            <p:cNvSpPr/>
            <p:nvPr/>
          </p:nvSpPr>
          <p:spPr>
            <a:xfrm>
              <a:off x="3809201" y="5341994"/>
              <a:ext cx="1474150" cy="161264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8" name="文本框 8">
              <a:extLst>
                <a:ext uri="{FF2B5EF4-FFF2-40B4-BE49-F238E27FC236}">
                  <a16:creationId xmlns:a16="http://schemas.microsoft.com/office/drawing/2014/main" id="{99209796-FCCE-4AA8-AF5C-5CEFD672BE69}"/>
                </a:ext>
              </a:extLst>
            </p:cNvPr>
            <p:cNvSpPr txBox="1"/>
            <p:nvPr/>
          </p:nvSpPr>
          <p:spPr>
            <a:xfrm>
              <a:off x="4567046" y="6401252"/>
              <a:ext cx="548259" cy="442621"/>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kern="100" dirty="0">
                  <a:solidFill>
                    <a:srgbClr val="FFFFFF"/>
                  </a:solidFill>
                  <a:latin typeface="游明朝" panose="02020400000000000000" pitchFamily="18" charset="-128"/>
                  <a:ea typeface="SimSun" panose="02010600030101010101" pitchFamily="2" charset="-122"/>
                  <a:cs typeface="Arial" panose="020B0604020202020204" pitchFamily="34" charset="0"/>
                </a:rPr>
                <a:t>クラウド</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a:p>
              <a:pPr algn="just">
                <a:spcAft>
                  <a:spcPts val="0"/>
                </a:spcAft>
              </a:pPr>
              <a:r>
                <a:rPr lang="en-US" sz="1050" kern="100" dirty="0">
                  <a:effectLst/>
                  <a:latin typeface="游明朝" panose="02020400000000000000" pitchFamily="18" charset="-128"/>
                  <a:ea typeface="游明朝" panose="02020400000000000000" pitchFamily="18" charset="-128"/>
                  <a:cs typeface="Arial" panose="020B0604020202020204" pitchFamily="34" charset="0"/>
                </a:rPr>
                <a:t> </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9" name="矩形 8">
              <a:extLst>
                <a:ext uri="{FF2B5EF4-FFF2-40B4-BE49-F238E27FC236}">
                  <a16:creationId xmlns:a16="http://schemas.microsoft.com/office/drawing/2014/main" id="{586604F2-65EB-4CAB-83CD-7DC9941A410E}"/>
                </a:ext>
              </a:extLst>
            </p:cNvPr>
            <p:cNvSpPr/>
            <p:nvPr/>
          </p:nvSpPr>
          <p:spPr>
            <a:xfrm>
              <a:off x="114300" y="2635908"/>
              <a:ext cx="5149142" cy="260824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文本框 13">
              <a:extLst>
                <a:ext uri="{FF2B5EF4-FFF2-40B4-BE49-F238E27FC236}">
                  <a16:creationId xmlns:a16="http://schemas.microsoft.com/office/drawing/2014/main" id="{979C0A38-601F-440E-A329-7C4B0856FC5F}"/>
                </a:ext>
              </a:extLst>
            </p:cNvPr>
            <p:cNvSpPr txBox="1"/>
            <p:nvPr/>
          </p:nvSpPr>
          <p:spPr>
            <a:xfrm>
              <a:off x="378394" y="2755159"/>
              <a:ext cx="4505325" cy="48577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プラットフォーム基本サービス</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One SQL</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API</a:t>
              </a:r>
              <a:r>
                <a:rPr lang="ja-JP" alt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を含め</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1" name="文本框 8">
              <a:extLst>
                <a:ext uri="{FF2B5EF4-FFF2-40B4-BE49-F238E27FC236}">
                  <a16:creationId xmlns:a16="http://schemas.microsoft.com/office/drawing/2014/main" id="{935327AF-003C-4C5A-B24C-0B39D2F3A83F}"/>
                </a:ext>
              </a:extLst>
            </p:cNvPr>
            <p:cNvSpPr txBox="1"/>
            <p:nvPr/>
          </p:nvSpPr>
          <p:spPr>
            <a:xfrm>
              <a:off x="332400" y="3302657"/>
              <a:ext cx="991575" cy="18002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ユーザー管理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2" name="文本框 8">
              <a:extLst>
                <a:ext uri="{FF2B5EF4-FFF2-40B4-BE49-F238E27FC236}">
                  <a16:creationId xmlns:a16="http://schemas.microsoft.com/office/drawing/2014/main" id="{92306032-0C26-4A9F-84A6-F80FAAD4EA0A}"/>
                </a:ext>
              </a:extLst>
            </p:cNvPr>
            <p:cNvSpPr txBox="1"/>
            <p:nvPr/>
          </p:nvSpPr>
          <p:spPr>
            <a:xfrm>
              <a:off x="1551600" y="3293131"/>
              <a:ext cx="991235" cy="180975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latin typeface="SimSun" panose="02010600030101010101" pitchFamily="2" charset="-122"/>
                  <a:ea typeface="SimSun" panose="02010600030101010101" pitchFamily="2" charset="-122"/>
                  <a:cs typeface="SimSun" panose="02010600030101010101" pitchFamily="2" charset="-122"/>
                </a:rPr>
                <a:t>基本サービス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3" name="文本框 8">
              <a:extLst>
                <a:ext uri="{FF2B5EF4-FFF2-40B4-BE49-F238E27FC236}">
                  <a16:creationId xmlns:a16="http://schemas.microsoft.com/office/drawing/2014/main" id="{F17F70F2-BEAD-4262-88BB-CF4275B59EBB}"/>
                </a:ext>
              </a:extLst>
            </p:cNvPr>
            <p:cNvSpPr txBox="1"/>
            <p:nvPr/>
          </p:nvSpPr>
          <p:spPr>
            <a:xfrm>
              <a:off x="2780325" y="3297102"/>
              <a:ext cx="991235" cy="182262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トランザクション処理</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4" name="文本框 8">
              <a:extLst>
                <a:ext uri="{FF2B5EF4-FFF2-40B4-BE49-F238E27FC236}">
                  <a16:creationId xmlns:a16="http://schemas.microsoft.com/office/drawing/2014/main" id="{7D2E76F4-E25E-480C-81B8-9BE75F455FDD}"/>
                </a:ext>
              </a:extLst>
            </p:cNvPr>
            <p:cNvSpPr txBox="1"/>
            <p:nvPr/>
          </p:nvSpPr>
          <p:spPr>
            <a:xfrm>
              <a:off x="3990000" y="3297263"/>
              <a:ext cx="991235" cy="182880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運用監視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5" name="文本框 18">
              <a:extLst>
                <a:ext uri="{FF2B5EF4-FFF2-40B4-BE49-F238E27FC236}">
                  <a16:creationId xmlns:a16="http://schemas.microsoft.com/office/drawing/2014/main" id="{B19E86FC-9204-45C6-B5F5-49AEF606C033}"/>
                </a:ext>
              </a:extLst>
            </p:cNvPr>
            <p:cNvSpPr txBox="1"/>
            <p:nvPr/>
          </p:nvSpPr>
          <p:spPr>
            <a:xfrm>
              <a:off x="466346" y="37027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kern="100" dirty="0">
                  <a:solidFill>
                    <a:srgbClr val="FFFFFF"/>
                  </a:solidFill>
                  <a:latin typeface="游明朝" panose="02020400000000000000" pitchFamily="18" charset="-128"/>
                  <a:ea typeface="DengXian" panose="02010600030101010101" pitchFamily="2" charset="-122"/>
                  <a:cs typeface="Arial" panose="020B0604020202020204" pitchFamily="34" charset="0"/>
                </a:rPr>
                <a:t>口座管理</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6" name="文本框 18">
              <a:extLst>
                <a:ext uri="{FF2B5EF4-FFF2-40B4-BE49-F238E27FC236}">
                  <a16:creationId xmlns:a16="http://schemas.microsoft.com/office/drawing/2014/main" id="{51699BB1-869A-4FB3-BE36-6055FC21FDF6}"/>
                </a:ext>
              </a:extLst>
            </p:cNvPr>
            <p:cNvSpPr txBox="1"/>
            <p:nvPr/>
          </p:nvSpPr>
          <p:spPr>
            <a:xfrm>
              <a:off x="466725" y="4025582"/>
              <a:ext cx="733425" cy="3057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権限管理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7" name="文本框 18">
              <a:extLst>
                <a:ext uri="{FF2B5EF4-FFF2-40B4-BE49-F238E27FC236}">
                  <a16:creationId xmlns:a16="http://schemas.microsoft.com/office/drawing/2014/main" id="{B83EC090-72CB-401F-9F4F-C8973AEF7A10}"/>
                </a:ext>
              </a:extLst>
            </p:cNvPr>
            <p:cNvSpPr txBox="1"/>
            <p:nvPr/>
          </p:nvSpPr>
          <p:spPr>
            <a:xfrm>
              <a:off x="466725" y="4378007"/>
              <a:ext cx="733425" cy="2962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セキュリティキー管理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8" name="文本框 18">
              <a:extLst>
                <a:ext uri="{FF2B5EF4-FFF2-40B4-BE49-F238E27FC236}">
                  <a16:creationId xmlns:a16="http://schemas.microsoft.com/office/drawing/2014/main" id="{37DC8155-8F57-44D4-B5D0-32C4796A0B10}"/>
                </a:ext>
              </a:extLst>
            </p:cNvPr>
            <p:cNvSpPr txBox="1"/>
            <p:nvPr/>
          </p:nvSpPr>
          <p:spPr>
            <a:xfrm>
              <a:off x="466725" y="4711382"/>
              <a:ext cx="733425" cy="31530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リスク審査</a:t>
              </a:r>
              <a:endParaRPr lang="en-US" altLang="ja-JP" sz="1050" b="1" dirty="0">
                <a:solidFill>
                  <a:srgbClr val="FFFFFF"/>
                </a:solidFill>
                <a:latin typeface="游明朝" panose="02020400000000000000" pitchFamily="18" charset="-128"/>
                <a:ea typeface="DengXian" panose="02010600030101010101" pitchFamily="2" charset="-122"/>
                <a:cs typeface="Arial" panose="020B0604020202020204" pitchFamily="34" charset="0"/>
              </a:endParaRPr>
            </a:p>
          </p:txBody>
        </p:sp>
        <p:sp>
          <p:nvSpPr>
            <p:cNvPr id="19" name="文本框 18">
              <a:extLst>
                <a:ext uri="{FF2B5EF4-FFF2-40B4-BE49-F238E27FC236}">
                  <a16:creationId xmlns:a16="http://schemas.microsoft.com/office/drawing/2014/main" id="{7646B5A4-3C25-4958-B402-01A5CEAD5204}"/>
                </a:ext>
              </a:extLst>
            </p:cNvPr>
            <p:cNvSpPr txBox="1"/>
            <p:nvPr/>
          </p:nvSpPr>
          <p:spPr>
            <a:xfrm>
              <a:off x="1684950" y="3701732"/>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altLang="ja-JP"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API</a:t>
              </a: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インターフェース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0" name="文本框 18">
              <a:extLst>
                <a:ext uri="{FF2B5EF4-FFF2-40B4-BE49-F238E27FC236}">
                  <a16:creationId xmlns:a16="http://schemas.microsoft.com/office/drawing/2014/main" id="{AB8245D9-B081-4AF0-B504-E0DBF6A4905E}"/>
                </a:ext>
              </a:extLst>
            </p:cNvPr>
            <p:cNvSpPr txBox="1"/>
            <p:nvPr/>
          </p:nvSpPr>
          <p:spPr>
            <a:xfrm>
              <a:off x="1684950" y="40456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データ審査</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1" name="文本框 18">
              <a:extLst>
                <a:ext uri="{FF2B5EF4-FFF2-40B4-BE49-F238E27FC236}">
                  <a16:creationId xmlns:a16="http://schemas.microsoft.com/office/drawing/2014/main" id="{7B917AC4-C515-432E-B9C2-E1BFC7B08F25}"/>
                </a:ext>
              </a:extLst>
            </p:cNvPr>
            <p:cNvSpPr txBox="1"/>
            <p:nvPr/>
          </p:nvSpPr>
          <p:spPr>
            <a:xfrm>
              <a:off x="2827141" y="3702708"/>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トランザクション登録</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2" name="文本框 18">
              <a:extLst>
                <a:ext uri="{FF2B5EF4-FFF2-40B4-BE49-F238E27FC236}">
                  <a16:creationId xmlns:a16="http://schemas.microsoft.com/office/drawing/2014/main" id="{9EE9521A-A339-410E-AC3F-C507AA0E558A}"/>
                </a:ext>
              </a:extLst>
            </p:cNvPr>
            <p:cNvSpPr txBox="1"/>
            <p:nvPr/>
          </p:nvSpPr>
          <p:spPr>
            <a:xfrm>
              <a:off x="1684950" y="4388167"/>
              <a:ext cx="733425" cy="29561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P2P</a:t>
              </a:r>
              <a:r>
                <a:rPr lang="ja-JP" altLang="en-US" sz="1050" b="1" dirty="0">
                  <a:solidFill>
                    <a:srgbClr val="FFFFFF"/>
                  </a:solidFill>
                  <a:latin typeface="SimSun" panose="02010600030101010101" pitchFamily="2" charset="-122"/>
                  <a:ea typeface="SimSun" panose="02010600030101010101" pitchFamily="2" charset="-122"/>
                  <a:cs typeface="Arial" panose="020B0604020202020204" pitchFamily="34" charset="0"/>
                </a:rPr>
                <a:t>ネットワーク</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3" name="文本框 18">
              <a:extLst>
                <a:ext uri="{FF2B5EF4-FFF2-40B4-BE49-F238E27FC236}">
                  <a16:creationId xmlns:a16="http://schemas.microsoft.com/office/drawing/2014/main" id="{CAC50DBD-E604-4574-8381-08318B973AF7}"/>
                </a:ext>
              </a:extLst>
            </p:cNvPr>
            <p:cNvSpPr txBox="1"/>
            <p:nvPr/>
          </p:nvSpPr>
          <p:spPr>
            <a:xfrm>
              <a:off x="1686763" y="4731407"/>
              <a:ext cx="733425" cy="2952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データバックアップ</a:t>
              </a:r>
              <a:endParaRPr lang="en-US" altLang="ja-JP"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endParaRPr>
            </a:p>
            <a:p>
              <a:pPr algn="just">
                <a:spcAft>
                  <a:spcPts val="0"/>
                </a:spcAft>
              </a:pP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4" name="文本框 18">
              <a:extLst>
                <a:ext uri="{FF2B5EF4-FFF2-40B4-BE49-F238E27FC236}">
                  <a16:creationId xmlns:a16="http://schemas.microsoft.com/office/drawing/2014/main" id="{32A2AA8E-A3D0-434D-8C97-62A360CBA6B2}"/>
                </a:ext>
              </a:extLst>
            </p:cNvPr>
            <p:cNvSpPr txBox="1"/>
            <p:nvPr/>
          </p:nvSpPr>
          <p:spPr>
            <a:xfrm>
              <a:off x="2827141" y="406368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トランザクショントリガー</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5" name="文本框 18">
              <a:extLst>
                <a:ext uri="{FF2B5EF4-FFF2-40B4-BE49-F238E27FC236}">
                  <a16:creationId xmlns:a16="http://schemas.microsoft.com/office/drawing/2014/main" id="{626E80DC-CEFE-49E0-AC4C-3D7220BC4C9C}"/>
                </a:ext>
              </a:extLst>
            </p:cNvPr>
            <p:cNvSpPr txBox="1"/>
            <p:nvPr/>
          </p:nvSpPr>
          <p:spPr>
            <a:xfrm>
              <a:off x="2831142" y="442563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トランザクション実行</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6" name="文本框 18">
              <a:extLst>
                <a:ext uri="{FF2B5EF4-FFF2-40B4-BE49-F238E27FC236}">
                  <a16:creationId xmlns:a16="http://schemas.microsoft.com/office/drawing/2014/main" id="{8ABE703E-5761-4EC7-A450-315714027C62}"/>
                </a:ext>
              </a:extLst>
            </p:cNvPr>
            <p:cNvSpPr txBox="1"/>
            <p:nvPr/>
          </p:nvSpPr>
          <p:spPr>
            <a:xfrm>
              <a:off x="2831142" y="4768533"/>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a:t>
              </a:r>
              <a:r>
                <a:rPr lang="zh-CN"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注销</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7" name="文本框 18">
              <a:extLst>
                <a:ext uri="{FF2B5EF4-FFF2-40B4-BE49-F238E27FC236}">
                  <a16:creationId xmlns:a16="http://schemas.microsoft.com/office/drawing/2014/main" id="{E89DC18A-1E63-4FB5-84BA-AC91B989CCED}"/>
                </a:ext>
              </a:extLst>
            </p:cNvPr>
            <p:cNvSpPr txBox="1"/>
            <p:nvPr/>
          </p:nvSpPr>
          <p:spPr>
            <a:xfrm>
              <a:off x="4125163" y="3693779"/>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8" name="文本框 18">
              <a:extLst>
                <a:ext uri="{FF2B5EF4-FFF2-40B4-BE49-F238E27FC236}">
                  <a16:creationId xmlns:a16="http://schemas.microsoft.com/office/drawing/2014/main" id="{D7A1C7C8-E6DD-4ECC-AA03-B50157340616}"/>
                </a:ext>
              </a:extLst>
            </p:cNvPr>
            <p:cNvSpPr txBox="1"/>
            <p:nvPr/>
          </p:nvSpPr>
          <p:spPr>
            <a:xfrm>
              <a:off x="4123350" y="40351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リリース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9" name="文本框 18">
              <a:extLst>
                <a:ext uri="{FF2B5EF4-FFF2-40B4-BE49-F238E27FC236}">
                  <a16:creationId xmlns:a16="http://schemas.microsoft.com/office/drawing/2014/main" id="{49217DB0-943C-4701-8F3F-539B1FC8A6F9}"/>
                </a:ext>
              </a:extLst>
            </p:cNvPr>
            <p:cNvSpPr txBox="1"/>
            <p:nvPr/>
          </p:nvSpPr>
          <p:spPr>
            <a:xfrm>
              <a:off x="4123350" y="4395484"/>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サービス配置</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0" name="文本框 18">
              <a:extLst>
                <a:ext uri="{FF2B5EF4-FFF2-40B4-BE49-F238E27FC236}">
                  <a16:creationId xmlns:a16="http://schemas.microsoft.com/office/drawing/2014/main" id="{D72DC9BE-B9D9-49C1-9EBF-0AE89DC73F54}"/>
                </a:ext>
              </a:extLst>
            </p:cNvPr>
            <p:cNvSpPr txBox="1"/>
            <p:nvPr/>
          </p:nvSpPr>
          <p:spPr>
            <a:xfrm>
              <a:off x="4123350" y="473995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クラウドサービス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nvGrpSpPr>
            <p:cNvPr id="31" name="组合 30">
              <a:extLst>
                <a:ext uri="{FF2B5EF4-FFF2-40B4-BE49-F238E27FC236}">
                  <a16:creationId xmlns:a16="http://schemas.microsoft.com/office/drawing/2014/main" id="{516C187E-F917-4E16-B405-DA55F40812A9}"/>
                </a:ext>
              </a:extLst>
            </p:cNvPr>
            <p:cNvGrpSpPr/>
            <p:nvPr/>
          </p:nvGrpSpPr>
          <p:grpSpPr>
            <a:xfrm>
              <a:off x="114300" y="1485623"/>
              <a:ext cx="5149142" cy="1024851"/>
              <a:chOff x="114300" y="2650189"/>
              <a:chExt cx="5149142" cy="1024851"/>
            </a:xfrm>
          </p:grpSpPr>
          <p:sp>
            <p:nvSpPr>
              <p:cNvPr id="46" name="矩形 45">
                <a:extLst>
                  <a:ext uri="{FF2B5EF4-FFF2-40B4-BE49-F238E27FC236}">
                    <a16:creationId xmlns:a16="http://schemas.microsoft.com/office/drawing/2014/main" id="{3AFEC537-36AC-4659-A6F5-2AA3C48BDD14}"/>
                  </a:ext>
                </a:extLst>
              </p:cNvPr>
              <p:cNvSpPr/>
              <p:nvPr/>
            </p:nvSpPr>
            <p:spPr>
              <a:xfrm>
                <a:off x="114300" y="2650189"/>
                <a:ext cx="5149142" cy="1024851"/>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7" name="文本框 13">
                <a:extLst>
                  <a:ext uri="{FF2B5EF4-FFF2-40B4-BE49-F238E27FC236}">
                    <a16:creationId xmlns:a16="http://schemas.microsoft.com/office/drawing/2014/main" id="{6E7499CE-8100-43C4-8A74-DD92ACAECFDE}"/>
                  </a:ext>
                </a:extLst>
              </p:cNvPr>
              <p:cNvSpPr txBox="1"/>
              <p:nvPr/>
            </p:nvSpPr>
            <p:spPr>
              <a:xfrm>
                <a:off x="428625" y="2715345"/>
                <a:ext cx="4505325" cy="465032"/>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Platform</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8" name="文本框 8">
                <a:extLst>
                  <a:ext uri="{FF2B5EF4-FFF2-40B4-BE49-F238E27FC236}">
                    <a16:creationId xmlns:a16="http://schemas.microsoft.com/office/drawing/2014/main" id="{EFD47319-F0C8-4DBB-9D17-F66268189690}"/>
                  </a:ext>
                </a:extLst>
              </p:cNvPr>
              <p:cNvSpPr txBox="1"/>
              <p:nvPr/>
            </p:nvSpPr>
            <p:spPr>
              <a:xfrm>
                <a:off x="297536" y="3193336"/>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デジタル資産</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9" name="文本框 8">
                <a:extLst>
                  <a:ext uri="{FF2B5EF4-FFF2-40B4-BE49-F238E27FC236}">
                    <a16:creationId xmlns:a16="http://schemas.microsoft.com/office/drawing/2014/main" id="{CC24241C-86DC-403A-9C5C-A551C97C3226}"/>
                  </a:ext>
                </a:extLst>
              </p:cNvPr>
              <p:cNvSpPr txBox="1"/>
              <p:nvPr/>
            </p:nvSpPr>
            <p:spPr>
              <a:xfrm>
                <a:off x="1061954" y="3174178"/>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セキュリティ</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0" name="文本框 8">
                <a:extLst>
                  <a:ext uri="{FF2B5EF4-FFF2-40B4-BE49-F238E27FC236}">
                    <a16:creationId xmlns:a16="http://schemas.microsoft.com/office/drawing/2014/main" id="{EECF5D9C-D864-441B-8DAC-D3AE60E274FF}"/>
                  </a:ext>
                </a:extLst>
              </p:cNvPr>
              <p:cNvSpPr txBox="1"/>
              <p:nvPr/>
            </p:nvSpPr>
            <p:spPr>
              <a:xfrm>
                <a:off x="1826372" y="3163154"/>
                <a:ext cx="605155" cy="37244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DWH</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1" name="文本框 8">
                <a:extLst>
                  <a:ext uri="{FF2B5EF4-FFF2-40B4-BE49-F238E27FC236}">
                    <a16:creationId xmlns:a16="http://schemas.microsoft.com/office/drawing/2014/main" id="{E71A76EC-0F99-4C20-BE82-A4883694D08C}"/>
                  </a:ext>
                </a:extLst>
              </p:cNvPr>
              <p:cNvSpPr txBox="1"/>
              <p:nvPr/>
            </p:nvSpPr>
            <p:spPr>
              <a:xfrm>
                <a:off x="2700020" y="3158706"/>
                <a:ext cx="622475" cy="34583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zh-CN" sz="1200" b="1" dirty="0">
                    <a:effectLst/>
                    <a:latin typeface="SimSun" panose="02010600030101010101" pitchFamily="2" charset="-122"/>
                    <a:ea typeface="SimSun" panose="02010600030101010101" pitchFamily="2" charset="-122"/>
                    <a:cs typeface="SimSun" panose="02010600030101010101" pitchFamily="2" charset="-122"/>
                  </a:rPr>
                  <a:t>AI</a:t>
                </a: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エンジン</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2" name="文本框 8">
                <a:extLst>
                  <a:ext uri="{FF2B5EF4-FFF2-40B4-BE49-F238E27FC236}">
                    <a16:creationId xmlns:a16="http://schemas.microsoft.com/office/drawing/2014/main" id="{7EB67646-EB3B-46D5-B51D-463058494402}"/>
                  </a:ext>
                </a:extLst>
              </p:cNvPr>
              <p:cNvSpPr txBox="1"/>
              <p:nvPr/>
            </p:nvSpPr>
            <p:spPr>
              <a:xfrm>
                <a:off x="4435614" y="3159844"/>
                <a:ext cx="581570" cy="36636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b="1" dirty="0">
                    <a:effectLst/>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grpSp>
          <p:nvGrpSpPr>
            <p:cNvPr id="32" name="组合 31">
              <a:extLst>
                <a:ext uri="{FF2B5EF4-FFF2-40B4-BE49-F238E27FC236}">
                  <a16:creationId xmlns:a16="http://schemas.microsoft.com/office/drawing/2014/main" id="{3379BA29-AAEC-446B-BE38-A9CE47423248}"/>
                </a:ext>
              </a:extLst>
            </p:cNvPr>
            <p:cNvGrpSpPr/>
            <p:nvPr/>
          </p:nvGrpSpPr>
          <p:grpSpPr>
            <a:xfrm>
              <a:off x="129467" y="83513"/>
              <a:ext cx="5133975" cy="1207507"/>
              <a:chOff x="15167" y="-18988"/>
              <a:chExt cx="5133975" cy="800850"/>
            </a:xfrm>
          </p:grpSpPr>
          <p:sp>
            <p:nvSpPr>
              <p:cNvPr id="39" name="矩形 38">
                <a:extLst>
                  <a:ext uri="{FF2B5EF4-FFF2-40B4-BE49-F238E27FC236}">
                    <a16:creationId xmlns:a16="http://schemas.microsoft.com/office/drawing/2014/main" id="{713DC959-D8D7-41C0-BEC0-299EA6D123A0}"/>
                  </a:ext>
                </a:extLst>
              </p:cNvPr>
              <p:cNvSpPr/>
              <p:nvPr/>
            </p:nvSpPr>
            <p:spPr>
              <a:xfrm>
                <a:off x="15167" y="-18988"/>
                <a:ext cx="5133975" cy="80085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文本框 13">
                <a:extLst>
                  <a:ext uri="{FF2B5EF4-FFF2-40B4-BE49-F238E27FC236}">
                    <a16:creationId xmlns:a16="http://schemas.microsoft.com/office/drawing/2014/main" id="{A00394A6-38BE-4D51-AC68-B3026CED0EFA}"/>
                  </a:ext>
                </a:extLst>
              </p:cNvPr>
              <p:cNvSpPr txBox="1"/>
              <p:nvPr/>
            </p:nvSpPr>
            <p:spPr>
              <a:xfrm>
                <a:off x="329492" y="54613"/>
                <a:ext cx="4505325" cy="271721"/>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DengXian" panose="02010600030101010101" pitchFamily="2" charset="-122"/>
                    <a:cs typeface="Arial" panose="020B0604020202020204" pitchFamily="34" charset="0"/>
                  </a:rPr>
                  <a:t>アプリサービス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Application</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1" name="文本框 8">
                <a:extLst>
                  <a:ext uri="{FF2B5EF4-FFF2-40B4-BE49-F238E27FC236}">
                    <a16:creationId xmlns:a16="http://schemas.microsoft.com/office/drawing/2014/main" id="{B6D5D2CF-795B-4E7C-ADCD-15B8F7894E2A}"/>
                  </a:ext>
                </a:extLst>
              </p:cNvPr>
              <p:cNvSpPr txBox="1"/>
              <p:nvPr/>
            </p:nvSpPr>
            <p:spPr>
              <a:xfrm>
                <a:off x="103832" y="396937"/>
                <a:ext cx="455562" cy="26393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dirty="0">
                    <a:effectLst/>
                    <a:latin typeface="SimSun" panose="02010600030101010101" pitchFamily="2" charset="-122"/>
                    <a:ea typeface="SimSun" panose="02010600030101010101" pitchFamily="2" charset="-122"/>
                    <a:cs typeface="SimSun" panose="02010600030101010101" pitchFamily="2" charset="-122"/>
                  </a:rPr>
                  <a:t>資産計上</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2" name="文本框 8">
                <a:extLst>
                  <a:ext uri="{FF2B5EF4-FFF2-40B4-BE49-F238E27FC236}">
                    <a16:creationId xmlns:a16="http://schemas.microsoft.com/office/drawing/2014/main" id="{D2F777AE-738B-4988-8811-077CA9A9A8CB}"/>
                  </a:ext>
                </a:extLst>
              </p:cNvPr>
              <p:cNvSpPr txBox="1"/>
              <p:nvPr/>
            </p:nvSpPr>
            <p:spPr>
              <a:xfrm>
                <a:off x="666946" y="403592"/>
                <a:ext cx="443832" cy="267001"/>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ニュース</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3" name="文本框 8">
                <a:extLst>
                  <a:ext uri="{FF2B5EF4-FFF2-40B4-BE49-F238E27FC236}">
                    <a16:creationId xmlns:a16="http://schemas.microsoft.com/office/drawing/2014/main" id="{2865AEA5-17BE-4A61-A2C7-DB4CACB2DA9B}"/>
                  </a:ext>
                </a:extLst>
              </p:cNvPr>
              <p:cNvSpPr txBox="1"/>
              <p:nvPr/>
            </p:nvSpPr>
            <p:spPr>
              <a:xfrm>
                <a:off x="1777990" y="393473"/>
                <a:ext cx="455563" cy="27075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SNS</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4" name="文本框 8">
                <a:extLst>
                  <a:ext uri="{FF2B5EF4-FFF2-40B4-BE49-F238E27FC236}">
                    <a16:creationId xmlns:a16="http://schemas.microsoft.com/office/drawing/2014/main" id="{659DB570-7BF5-481B-887C-75024ABB8E5A}"/>
                  </a:ext>
                </a:extLst>
              </p:cNvPr>
              <p:cNvSpPr txBox="1"/>
              <p:nvPr/>
            </p:nvSpPr>
            <p:spPr>
              <a:xfrm>
                <a:off x="1161840" y="398240"/>
                <a:ext cx="551230" cy="28185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トレニンーグ</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33" name="文本框 13">
              <a:extLst>
                <a:ext uri="{FF2B5EF4-FFF2-40B4-BE49-F238E27FC236}">
                  <a16:creationId xmlns:a16="http://schemas.microsoft.com/office/drawing/2014/main" id="{887E7F3C-0432-4507-9959-27DDAC02E0A2}"/>
                </a:ext>
              </a:extLst>
            </p:cNvPr>
            <p:cNvSpPr txBox="1"/>
            <p:nvPr/>
          </p:nvSpPr>
          <p:spPr>
            <a:xfrm>
              <a:off x="3847060" y="5385906"/>
              <a:ext cx="1430462" cy="485140"/>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IaaS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4" name="文本框 8">
              <a:extLst>
                <a:ext uri="{FF2B5EF4-FFF2-40B4-BE49-F238E27FC236}">
                  <a16:creationId xmlns:a16="http://schemas.microsoft.com/office/drawing/2014/main" id="{4A0C99D9-E30B-4841-B32A-3963D6E4F1DC}"/>
                </a:ext>
              </a:extLst>
            </p:cNvPr>
            <p:cNvSpPr txBox="1"/>
            <p:nvPr/>
          </p:nvSpPr>
          <p:spPr>
            <a:xfrm>
              <a:off x="3920768" y="5869876"/>
              <a:ext cx="1198281" cy="434572"/>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コンテナー管理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5" name="文本框 8">
              <a:extLst>
                <a:ext uri="{FF2B5EF4-FFF2-40B4-BE49-F238E27FC236}">
                  <a16:creationId xmlns:a16="http://schemas.microsoft.com/office/drawing/2014/main" id="{E98F4AB4-E524-4DFB-A377-3F6DFED97315}"/>
                </a:ext>
              </a:extLst>
            </p:cNvPr>
            <p:cNvSpPr txBox="1"/>
            <p:nvPr/>
          </p:nvSpPr>
          <p:spPr>
            <a:xfrm>
              <a:off x="3920768" y="6406595"/>
              <a:ext cx="480147" cy="44259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ノート</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just">
                <a:spcAft>
                  <a:spcPts val="0"/>
                </a:spcAft>
              </a:pP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7" name="文本框 8">
              <a:extLst>
                <a:ext uri="{FF2B5EF4-FFF2-40B4-BE49-F238E27FC236}">
                  <a16:creationId xmlns:a16="http://schemas.microsoft.com/office/drawing/2014/main" id="{27D64A9C-AFBE-4824-A388-9F601347E7DA}"/>
                </a:ext>
              </a:extLst>
            </p:cNvPr>
            <p:cNvSpPr txBox="1"/>
            <p:nvPr/>
          </p:nvSpPr>
          <p:spPr>
            <a:xfrm>
              <a:off x="3612608" y="700277"/>
              <a:ext cx="495052" cy="4168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レポート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53" name="文本框 8">
            <a:extLst>
              <a:ext uri="{FF2B5EF4-FFF2-40B4-BE49-F238E27FC236}">
                <a16:creationId xmlns:a16="http://schemas.microsoft.com/office/drawing/2014/main" id="{3376369E-1F0C-4C3B-AA66-51860793EEB3}"/>
              </a:ext>
            </a:extLst>
          </p:cNvPr>
          <p:cNvSpPr txBox="1"/>
          <p:nvPr/>
        </p:nvSpPr>
        <p:spPr>
          <a:xfrm>
            <a:off x="10470526" y="1268772"/>
            <a:ext cx="966844" cy="35209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ja-JP" sz="1200" b="1" dirty="0">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5" name="文本框 8">
            <a:extLst>
              <a:ext uri="{FF2B5EF4-FFF2-40B4-BE49-F238E27FC236}">
                <a16:creationId xmlns:a16="http://schemas.microsoft.com/office/drawing/2014/main" id="{5AC11FA7-E640-4F54-B01A-32B1165DCFD7}"/>
              </a:ext>
            </a:extLst>
          </p:cNvPr>
          <p:cNvSpPr txBox="1"/>
          <p:nvPr/>
        </p:nvSpPr>
        <p:spPr>
          <a:xfrm>
            <a:off x="7882789" y="2285592"/>
            <a:ext cx="1321082" cy="297292"/>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API</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6" name="文本框 8">
            <a:extLst>
              <a:ext uri="{FF2B5EF4-FFF2-40B4-BE49-F238E27FC236}">
                <a16:creationId xmlns:a16="http://schemas.microsoft.com/office/drawing/2014/main" id="{338E2EBD-8CC2-4D6B-98C0-3FC4A64391C8}"/>
              </a:ext>
            </a:extLst>
          </p:cNvPr>
          <p:cNvSpPr txBox="1"/>
          <p:nvPr/>
        </p:nvSpPr>
        <p:spPr>
          <a:xfrm>
            <a:off x="5564448" y="1297543"/>
            <a:ext cx="966842" cy="31697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能力評価</a:t>
            </a:r>
            <a:endParaRPr lang="ja-JP" altLang="zh-CN" sz="1200" b="1" dirty="0">
              <a:latin typeface="SimSun" panose="02010600030101010101" pitchFamily="2" charset="-122"/>
              <a:ea typeface="SimSun" panose="02010600030101010101" pitchFamily="2" charset="-122"/>
              <a:cs typeface="SimSun" panose="02010600030101010101" pitchFamily="2" charset="-122"/>
            </a:endParaRPr>
          </a:p>
        </p:txBody>
      </p:sp>
      <p:sp>
        <p:nvSpPr>
          <p:cNvPr id="57" name="文本框 8">
            <a:extLst>
              <a:ext uri="{FF2B5EF4-FFF2-40B4-BE49-F238E27FC236}">
                <a16:creationId xmlns:a16="http://schemas.microsoft.com/office/drawing/2014/main" id="{B9857988-D096-4E7B-BE37-30B06AD842C6}"/>
              </a:ext>
            </a:extLst>
          </p:cNvPr>
          <p:cNvSpPr txBox="1"/>
          <p:nvPr/>
        </p:nvSpPr>
        <p:spPr>
          <a:xfrm>
            <a:off x="9220826" y="1251411"/>
            <a:ext cx="1050652" cy="38730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ビジネスサービス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8" name="矩形 57">
            <a:extLst>
              <a:ext uri="{FF2B5EF4-FFF2-40B4-BE49-F238E27FC236}">
                <a16:creationId xmlns:a16="http://schemas.microsoft.com/office/drawing/2014/main" id="{19C002EC-29DF-4357-8427-11F8F2D8B709}"/>
              </a:ext>
            </a:extLst>
          </p:cNvPr>
          <p:cNvSpPr/>
          <p:nvPr/>
        </p:nvSpPr>
        <p:spPr>
          <a:xfrm>
            <a:off x="573911" y="4999018"/>
            <a:ext cx="3441458"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9" name="文本框 13">
            <a:extLst>
              <a:ext uri="{FF2B5EF4-FFF2-40B4-BE49-F238E27FC236}">
                <a16:creationId xmlns:a16="http://schemas.microsoft.com/office/drawing/2014/main" id="{3902CC02-E975-40F5-8666-B25A5EFA51D6}"/>
              </a:ext>
            </a:extLst>
          </p:cNvPr>
          <p:cNvSpPr txBox="1"/>
          <p:nvPr/>
        </p:nvSpPr>
        <p:spPr>
          <a:xfrm>
            <a:off x="879872" y="4997118"/>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ノレッジマップ</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latin typeface="游明朝" panose="02020400000000000000" pitchFamily="18" charset="-128"/>
                <a:ea typeface="DengXian" panose="02010600030101010101" pitchFamily="2" charset="-122"/>
                <a:cs typeface="Arial" panose="020B0604020202020204" pitchFamily="34" charset="0"/>
              </a:rPr>
              <a:t>K</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0" name="文本框 8">
            <a:extLst>
              <a:ext uri="{FF2B5EF4-FFF2-40B4-BE49-F238E27FC236}">
                <a16:creationId xmlns:a16="http://schemas.microsoft.com/office/drawing/2014/main" id="{560D222B-5C35-493F-8AE4-EA8A08877C49}"/>
              </a:ext>
            </a:extLst>
          </p:cNvPr>
          <p:cNvSpPr txBox="1"/>
          <p:nvPr/>
        </p:nvSpPr>
        <p:spPr>
          <a:xfrm>
            <a:off x="703891" y="5395247"/>
            <a:ext cx="3253301"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SimSun" panose="02010600030101010101" pitchFamily="2" charset="-122"/>
                <a:ea typeface="SimSun" panose="02010600030101010101" pitchFamily="2" charset="-122"/>
                <a:cs typeface="SimSun" panose="02010600030101010101" pitchFamily="2" charset="-122"/>
              </a:rPr>
              <a:t>ノレッジデータ管理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1" name="文本框 8">
            <a:extLst>
              <a:ext uri="{FF2B5EF4-FFF2-40B4-BE49-F238E27FC236}">
                <a16:creationId xmlns:a16="http://schemas.microsoft.com/office/drawing/2014/main" id="{77EBB3C7-0809-46FD-9D3E-BF4CA9315E66}"/>
              </a:ext>
            </a:extLst>
          </p:cNvPr>
          <p:cNvSpPr txBox="1"/>
          <p:nvPr/>
        </p:nvSpPr>
        <p:spPr>
          <a:xfrm>
            <a:off x="707163" y="5854483"/>
            <a:ext cx="1500129"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ノレッジマップ</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2" name="文本框 8">
            <a:extLst>
              <a:ext uri="{FF2B5EF4-FFF2-40B4-BE49-F238E27FC236}">
                <a16:creationId xmlns:a16="http://schemas.microsoft.com/office/drawing/2014/main" id="{6B2CA432-7CEB-41AD-87D0-02018DC4FB51}"/>
              </a:ext>
            </a:extLst>
          </p:cNvPr>
          <p:cNvSpPr txBox="1"/>
          <p:nvPr/>
        </p:nvSpPr>
        <p:spPr>
          <a:xfrm>
            <a:off x="2358512" y="5868323"/>
            <a:ext cx="1582622"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能力フォーム</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3" name="文本框 8">
            <a:extLst>
              <a:ext uri="{FF2B5EF4-FFF2-40B4-BE49-F238E27FC236}">
                <a16:creationId xmlns:a16="http://schemas.microsoft.com/office/drawing/2014/main" id="{4E72F10D-62EE-4284-BA5C-17D8F19148B0}"/>
              </a:ext>
            </a:extLst>
          </p:cNvPr>
          <p:cNvSpPr txBox="1"/>
          <p:nvPr/>
        </p:nvSpPr>
        <p:spPr>
          <a:xfrm>
            <a:off x="6774778" y="1287328"/>
            <a:ext cx="1050652" cy="31144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リクルート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4" name="矩形 63">
            <a:extLst>
              <a:ext uri="{FF2B5EF4-FFF2-40B4-BE49-F238E27FC236}">
                <a16:creationId xmlns:a16="http://schemas.microsoft.com/office/drawing/2014/main" id="{E49A0ECB-0DE8-4516-BDD4-F22D3F25E4F3}"/>
              </a:ext>
            </a:extLst>
          </p:cNvPr>
          <p:cNvSpPr/>
          <p:nvPr/>
        </p:nvSpPr>
        <p:spPr>
          <a:xfrm>
            <a:off x="4582372" y="4974206"/>
            <a:ext cx="3046065"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65" name="文本框 13">
            <a:extLst>
              <a:ext uri="{FF2B5EF4-FFF2-40B4-BE49-F238E27FC236}">
                <a16:creationId xmlns:a16="http://schemas.microsoft.com/office/drawing/2014/main" id="{DDEE5D87-9474-4B1B-9B3F-84FD43084DFD}"/>
              </a:ext>
            </a:extLst>
          </p:cNvPr>
          <p:cNvSpPr txBox="1"/>
          <p:nvPr/>
        </p:nvSpPr>
        <p:spPr>
          <a:xfrm>
            <a:off x="4766334" y="4972306"/>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D</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6" name="文本框 8">
            <a:extLst>
              <a:ext uri="{FF2B5EF4-FFF2-40B4-BE49-F238E27FC236}">
                <a16:creationId xmlns:a16="http://schemas.microsoft.com/office/drawing/2014/main" id="{BB472587-9497-47C1-98B4-C09B6FD82891}"/>
              </a:ext>
            </a:extLst>
          </p:cNvPr>
          <p:cNvSpPr txBox="1"/>
          <p:nvPr/>
        </p:nvSpPr>
        <p:spPr>
          <a:xfrm>
            <a:off x="4766334" y="5370435"/>
            <a:ext cx="2688678"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7" name="文本框 8">
            <a:extLst>
              <a:ext uri="{FF2B5EF4-FFF2-40B4-BE49-F238E27FC236}">
                <a16:creationId xmlns:a16="http://schemas.microsoft.com/office/drawing/2014/main" id="{3B7A04FE-A9C6-4BBE-BF26-1BBE724B039A}"/>
              </a:ext>
            </a:extLst>
          </p:cNvPr>
          <p:cNvSpPr txBox="1"/>
          <p:nvPr/>
        </p:nvSpPr>
        <p:spPr>
          <a:xfrm>
            <a:off x="4766333" y="5829671"/>
            <a:ext cx="1239776"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SimSun" panose="02010600030101010101" pitchFamily="2" charset="-122"/>
                <a:cs typeface="Arial" panose="020B0604020202020204" pitchFamily="34" charset="0"/>
              </a:rPr>
              <a:t>行動データ</a:t>
            </a: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8" name="文本框 8">
            <a:extLst>
              <a:ext uri="{FF2B5EF4-FFF2-40B4-BE49-F238E27FC236}">
                <a16:creationId xmlns:a16="http://schemas.microsoft.com/office/drawing/2014/main" id="{B42CD0F8-AEE5-455D-BE8B-5D16BF66747D}"/>
              </a:ext>
            </a:extLst>
          </p:cNvPr>
          <p:cNvSpPr txBox="1"/>
          <p:nvPr/>
        </p:nvSpPr>
        <p:spPr>
          <a:xfrm>
            <a:off x="6265964" y="5843511"/>
            <a:ext cx="1189047"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環境データ</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Tree>
    <p:extLst>
      <p:ext uri="{BB962C8B-B14F-4D97-AF65-F5344CB8AC3E}">
        <p14:creationId xmlns:p14="http://schemas.microsoft.com/office/powerpoint/2010/main" val="1757699924"/>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システム移行・再構築のソリューション</a:t>
            </a:r>
            <a:endParaRPr lang="zh-CN" altLang="en-US"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631410" y="1236661"/>
            <a:ext cx="666274" cy="455537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既存システム</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696844" y="2561768"/>
            <a:ext cx="692727" cy="2924632"/>
          </a:xfrm>
          <a:prstGeom prst="rect">
            <a:avLst/>
          </a:prstGeom>
          <a:solidFill>
            <a:srgbClr val="00B0F0"/>
          </a:solidFill>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新システム</a:t>
            </a:r>
            <a:endParaRPr lang="en-US" altLang="ja-JP" sz="2800" b="1"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cxnSpLocks/>
            <a:stCxn id="47" idx="3"/>
            <a:endCxn id="14" idx="1"/>
          </p:cNvCxnSpPr>
          <p:nvPr/>
        </p:nvCxnSpPr>
        <p:spPr>
          <a:xfrm flipV="1">
            <a:off x="5769800" y="1416439"/>
            <a:ext cx="954430" cy="80319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9" name="コネクタ: カギ線 28">
            <a:extLst>
              <a:ext uri="{FF2B5EF4-FFF2-40B4-BE49-F238E27FC236}">
                <a16:creationId xmlns:a16="http://schemas.microsoft.com/office/drawing/2014/main" id="{BC115870-2803-4821-A7D5-4A32072092D3}"/>
              </a:ext>
            </a:extLst>
          </p:cNvPr>
          <p:cNvCxnSpPr>
            <a:cxnSpLocks/>
            <a:stCxn id="79" idx="3"/>
            <a:endCxn id="15" idx="1"/>
          </p:cNvCxnSpPr>
          <p:nvPr/>
        </p:nvCxnSpPr>
        <p:spPr>
          <a:xfrm>
            <a:off x="10144974" y="3045458"/>
            <a:ext cx="551870" cy="978626"/>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4" idx="3"/>
            <a:endCxn id="84" idx="1"/>
          </p:cNvCxnSpPr>
          <p:nvPr/>
        </p:nvCxnSpPr>
        <p:spPr>
          <a:xfrm>
            <a:off x="8265770" y="1416439"/>
            <a:ext cx="2204426" cy="28902"/>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4" name="フローチャート: 複数書類 13">
            <a:extLst>
              <a:ext uri="{FF2B5EF4-FFF2-40B4-BE49-F238E27FC236}">
                <a16:creationId xmlns:a16="http://schemas.microsoft.com/office/drawing/2014/main" id="{9C4593D0-2411-41E4-A99A-2B556CDCD333}"/>
              </a:ext>
            </a:extLst>
          </p:cNvPr>
          <p:cNvSpPr/>
          <p:nvPr/>
        </p:nvSpPr>
        <p:spPr>
          <a:xfrm>
            <a:off x="6724230" y="797002"/>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新システム</a:t>
            </a:r>
            <a:endParaRPr kumimoji="1" lang="en-US" altLang="ja-JP" b="1" dirty="0">
              <a:solidFill>
                <a:schemeClr val="tx1"/>
              </a:solidFill>
            </a:endParaRPr>
          </a:p>
          <a:p>
            <a:pPr algn="ctr"/>
            <a:r>
              <a:rPr kumimoji="1" lang="ja-JP" altLang="en-US" b="1" dirty="0">
                <a:solidFill>
                  <a:schemeClr val="tx1"/>
                </a:solidFill>
              </a:rPr>
              <a:t>設計書</a:t>
            </a:r>
          </a:p>
        </p:txBody>
      </p:sp>
      <p:sp>
        <p:nvSpPr>
          <p:cNvPr id="16" name="フローチャート: 代替処理 15">
            <a:extLst>
              <a:ext uri="{FF2B5EF4-FFF2-40B4-BE49-F238E27FC236}">
                <a16:creationId xmlns:a16="http://schemas.microsoft.com/office/drawing/2014/main" id="{B735CEB2-1752-4471-B19C-F685F446DDCF}"/>
              </a:ext>
            </a:extLst>
          </p:cNvPr>
          <p:cNvSpPr/>
          <p:nvPr/>
        </p:nvSpPr>
        <p:spPr>
          <a:xfrm>
            <a:off x="2438400" y="1021392"/>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業務調査</a:t>
            </a:r>
          </a:p>
          <a:p>
            <a:pPr algn="ctr"/>
            <a:r>
              <a:rPr kumimoji="1" lang="ja-JP" altLang="en-US" b="1" dirty="0">
                <a:solidFill>
                  <a:schemeClr val="tx1"/>
                </a:solidFill>
              </a:rPr>
              <a:t>ツール</a:t>
            </a:r>
            <a:endParaRPr kumimoji="1" lang="en-US" altLang="ja-JP" b="1" dirty="0">
              <a:solidFill>
                <a:schemeClr val="tx1"/>
              </a:solidFill>
            </a:endParaRPr>
          </a:p>
        </p:txBody>
      </p:sp>
      <p:sp>
        <p:nvSpPr>
          <p:cNvPr id="35" name="フローチャート: 代替処理 34">
            <a:extLst>
              <a:ext uri="{FF2B5EF4-FFF2-40B4-BE49-F238E27FC236}">
                <a16:creationId xmlns:a16="http://schemas.microsoft.com/office/drawing/2014/main" id="{D4C61EC8-07E6-4889-9077-DA3FDF824948}"/>
              </a:ext>
            </a:extLst>
          </p:cNvPr>
          <p:cNvSpPr/>
          <p:nvPr/>
        </p:nvSpPr>
        <p:spPr>
          <a:xfrm>
            <a:off x="2460726" y="2659410"/>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データ抽出ツール</a:t>
            </a:r>
            <a:endParaRPr kumimoji="1" lang="en-US" altLang="ja-JP" b="1" dirty="0">
              <a:solidFill>
                <a:schemeClr val="tx1"/>
              </a:solidFill>
            </a:endParaRPr>
          </a:p>
        </p:txBody>
      </p:sp>
      <p:cxnSp>
        <p:nvCxnSpPr>
          <p:cNvPr id="45" name="コネクタ: カギ線 44">
            <a:extLst>
              <a:ext uri="{FF2B5EF4-FFF2-40B4-BE49-F238E27FC236}">
                <a16:creationId xmlns:a16="http://schemas.microsoft.com/office/drawing/2014/main" id="{D1F2E49E-94B0-441C-B579-50E7B0A71043}"/>
              </a:ext>
            </a:extLst>
          </p:cNvPr>
          <p:cNvCxnSpPr>
            <a:cxnSpLocks/>
            <a:stCxn id="6" idx="3"/>
            <a:endCxn id="35" idx="1"/>
          </p:cNvCxnSpPr>
          <p:nvPr/>
        </p:nvCxnSpPr>
        <p:spPr>
          <a:xfrm flipV="1">
            <a:off x="1297684" y="3077972"/>
            <a:ext cx="1163042" cy="4363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7" name="フローチャート: 複数書類 46">
            <a:extLst>
              <a:ext uri="{FF2B5EF4-FFF2-40B4-BE49-F238E27FC236}">
                <a16:creationId xmlns:a16="http://schemas.microsoft.com/office/drawing/2014/main" id="{74C3550B-547D-4A28-86C9-FAD2788CA9F1}"/>
              </a:ext>
            </a:extLst>
          </p:cNvPr>
          <p:cNvSpPr/>
          <p:nvPr/>
        </p:nvSpPr>
        <p:spPr>
          <a:xfrm>
            <a:off x="4495800" y="1600200"/>
            <a:ext cx="1274000" cy="1238874"/>
          </a:xfrm>
          <a:prstGeom prst="flowChartMulti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既存システム設計書</a:t>
            </a:r>
          </a:p>
        </p:txBody>
      </p:sp>
      <p:cxnSp>
        <p:nvCxnSpPr>
          <p:cNvPr id="65" name="直線矢印コネクタ 64">
            <a:extLst>
              <a:ext uri="{FF2B5EF4-FFF2-40B4-BE49-F238E27FC236}">
                <a16:creationId xmlns:a16="http://schemas.microsoft.com/office/drawing/2014/main" id="{79B19674-D9E5-4EDA-80A2-3B858B2AC257}"/>
              </a:ext>
            </a:extLst>
          </p:cNvPr>
          <p:cNvCxnSpPr>
            <a:cxnSpLocks/>
            <a:stCxn id="16" idx="3"/>
            <a:endCxn id="14" idx="1"/>
          </p:cNvCxnSpPr>
          <p:nvPr/>
        </p:nvCxnSpPr>
        <p:spPr>
          <a:xfrm flipV="1">
            <a:off x="3787674" y="1416439"/>
            <a:ext cx="2936556" cy="23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コネクタ: カギ線 71">
            <a:extLst>
              <a:ext uri="{FF2B5EF4-FFF2-40B4-BE49-F238E27FC236}">
                <a16:creationId xmlns:a16="http://schemas.microsoft.com/office/drawing/2014/main" id="{E0E2888E-4FB0-40AA-80BB-591D1290ECED}"/>
              </a:ext>
            </a:extLst>
          </p:cNvPr>
          <p:cNvCxnSpPr>
            <a:cxnSpLocks/>
            <a:stCxn id="6" idx="3"/>
            <a:endCxn id="16" idx="1"/>
          </p:cNvCxnSpPr>
          <p:nvPr/>
        </p:nvCxnSpPr>
        <p:spPr>
          <a:xfrm flipV="1">
            <a:off x="1297684" y="1439954"/>
            <a:ext cx="1140716" cy="207439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フローチャート: 代替処理 78">
            <a:extLst>
              <a:ext uri="{FF2B5EF4-FFF2-40B4-BE49-F238E27FC236}">
                <a16:creationId xmlns:a16="http://schemas.microsoft.com/office/drawing/2014/main" id="{23BF4F56-00BA-471D-B416-B5C2A44A1662}"/>
              </a:ext>
            </a:extLst>
          </p:cNvPr>
          <p:cNvSpPr/>
          <p:nvPr/>
        </p:nvSpPr>
        <p:spPr>
          <a:xfrm>
            <a:off x="8795700" y="2626896"/>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自動テストツール</a:t>
            </a:r>
            <a:endParaRPr kumimoji="1" lang="en-US" altLang="ja-JP" b="1" dirty="0">
              <a:solidFill>
                <a:schemeClr val="tx1"/>
              </a:solidFill>
            </a:endParaRPr>
          </a:p>
        </p:txBody>
      </p:sp>
      <p:sp>
        <p:nvSpPr>
          <p:cNvPr id="84" name="フローチャート: 処理 83">
            <a:extLst>
              <a:ext uri="{FF2B5EF4-FFF2-40B4-BE49-F238E27FC236}">
                <a16:creationId xmlns:a16="http://schemas.microsoft.com/office/drawing/2014/main" id="{37821FAA-0340-4770-9B22-9E7D2CE72861}"/>
              </a:ext>
            </a:extLst>
          </p:cNvPr>
          <p:cNvSpPr/>
          <p:nvPr/>
        </p:nvSpPr>
        <p:spPr>
          <a:xfrm>
            <a:off x="10470196" y="1138875"/>
            <a:ext cx="1133554" cy="612932"/>
          </a:xfrm>
          <a:prstGeom prst="flowChartProces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開発</a:t>
            </a:r>
          </a:p>
        </p:txBody>
      </p:sp>
      <p:cxnSp>
        <p:nvCxnSpPr>
          <p:cNvPr id="88" name="直線矢印コネクタ 87">
            <a:extLst>
              <a:ext uri="{FF2B5EF4-FFF2-40B4-BE49-F238E27FC236}">
                <a16:creationId xmlns:a16="http://schemas.microsoft.com/office/drawing/2014/main" id="{A04F78C2-8F43-4CF4-8895-71A858C56DCC}"/>
              </a:ext>
            </a:extLst>
          </p:cNvPr>
          <p:cNvCxnSpPr>
            <a:cxnSpLocks/>
            <a:stCxn id="84" idx="2"/>
            <a:endCxn id="15" idx="0"/>
          </p:cNvCxnSpPr>
          <p:nvPr/>
        </p:nvCxnSpPr>
        <p:spPr>
          <a:xfrm>
            <a:off x="11036973" y="1751807"/>
            <a:ext cx="6235" cy="80996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92" name="フローチャート: 複数書類 91">
            <a:extLst>
              <a:ext uri="{FF2B5EF4-FFF2-40B4-BE49-F238E27FC236}">
                <a16:creationId xmlns:a16="http://schemas.microsoft.com/office/drawing/2014/main" id="{EDF2EDCE-8774-490E-91C7-980059864D91}"/>
              </a:ext>
            </a:extLst>
          </p:cNvPr>
          <p:cNvSpPr/>
          <p:nvPr/>
        </p:nvSpPr>
        <p:spPr>
          <a:xfrm>
            <a:off x="6800430" y="2438400"/>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結合テスト</a:t>
            </a:r>
            <a:endParaRPr kumimoji="1" lang="en-US" altLang="ja-JP" b="1" dirty="0">
              <a:solidFill>
                <a:schemeClr val="tx1"/>
              </a:solidFill>
            </a:endParaRPr>
          </a:p>
          <a:p>
            <a:pPr algn="ctr"/>
            <a:r>
              <a:rPr kumimoji="1" lang="ja-JP" altLang="en-US" b="1" dirty="0">
                <a:solidFill>
                  <a:schemeClr val="tx1"/>
                </a:solidFill>
              </a:rPr>
              <a:t>設計書</a:t>
            </a:r>
          </a:p>
        </p:txBody>
      </p:sp>
      <p:cxnSp>
        <p:nvCxnSpPr>
          <p:cNvPr id="93" name="直線矢印コネクタ 92">
            <a:extLst>
              <a:ext uri="{FF2B5EF4-FFF2-40B4-BE49-F238E27FC236}">
                <a16:creationId xmlns:a16="http://schemas.microsoft.com/office/drawing/2014/main" id="{82959901-E366-49BB-8D07-B0B7DAF4A6B9}"/>
              </a:ext>
            </a:extLst>
          </p:cNvPr>
          <p:cNvCxnSpPr>
            <a:cxnSpLocks/>
            <a:stCxn id="35" idx="3"/>
            <a:endCxn id="92" idx="1"/>
          </p:cNvCxnSpPr>
          <p:nvPr/>
        </p:nvCxnSpPr>
        <p:spPr>
          <a:xfrm flipV="1">
            <a:off x="3810000" y="3057837"/>
            <a:ext cx="2990430" cy="20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直線矢印コネクタ 101">
            <a:extLst>
              <a:ext uri="{FF2B5EF4-FFF2-40B4-BE49-F238E27FC236}">
                <a16:creationId xmlns:a16="http://schemas.microsoft.com/office/drawing/2014/main" id="{7BEFB6A5-9298-4D52-904B-7DC0CB30EA49}"/>
              </a:ext>
            </a:extLst>
          </p:cNvPr>
          <p:cNvCxnSpPr>
            <a:cxnSpLocks/>
            <a:stCxn id="92" idx="3"/>
            <a:endCxn id="79" idx="1"/>
          </p:cNvCxnSpPr>
          <p:nvPr/>
        </p:nvCxnSpPr>
        <p:spPr>
          <a:xfrm flipV="1">
            <a:off x="8341970" y="3045458"/>
            <a:ext cx="453730" cy="1237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07" name="フローチャート: 複数書類 106">
            <a:extLst>
              <a:ext uri="{FF2B5EF4-FFF2-40B4-BE49-F238E27FC236}">
                <a16:creationId xmlns:a16="http://schemas.microsoft.com/office/drawing/2014/main" id="{60BCF243-1983-442D-AD89-302435884FA9}"/>
              </a:ext>
            </a:extLst>
          </p:cNvPr>
          <p:cNvSpPr/>
          <p:nvPr/>
        </p:nvSpPr>
        <p:spPr>
          <a:xfrm>
            <a:off x="6724230" y="4281844"/>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システムテスト</a:t>
            </a:r>
            <a:endParaRPr kumimoji="1" lang="en-US" altLang="ja-JP" b="1" dirty="0">
              <a:solidFill>
                <a:schemeClr val="tx1"/>
              </a:solidFill>
            </a:endParaRPr>
          </a:p>
          <a:p>
            <a:pPr algn="ctr"/>
            <a:r>
              <a:rPr kumimoji="1" lang="ja-JP" altLang="en-US" b="1" dirty="0">
                <a:solidFill>
                  <a:schemeClr val="tx1"/>
                </a:solidFill>
              </a:rPr>
              <a:t>設計書</a:t>
            </a:r>
          </a:p>
        </p:txBody>
      </p:sp>
      <p:sp>
        <p:nvSpPr>
          <p:cNvPr id="111" name="フローチャート: 代替処理 110">
            <a:extLst>
              <a:ext uri="{FF2B5EF4-FFF2-40B4-BE49-F238E27FC236}">
                <a16:creationId xmlns:a16="http://schemas.microsoft.com/office/drawing/2014/main" id="{9000CE84-4442-468C-83BC-86998FDE4416}"/>
              </a:ext>
            </a:extLst>
          </p:cNvPr>
          <p:cNvSpPr/>
          <p:nvPr/>
        </p:nvSpPr>
        <p:spPr>
          <a:xfrm>
            <a:off x="8795700" y="36141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データ移行</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15" name="コネクタ: カギ線 114">
            <a:extLst>
              <a:ext uri="{FF2B5EF4-FFF2-40B4-BE49-F238E27FC236}">
                <a16:creationId xmlns:a16="http://schemas.microsoft.com/office/drawing/2014/main" id="{6B0272C6-9A95-4CE1-8069-1D0BE4D48851}"/>
              </a:ext>
            </a:extLst>
          </p:cNvPr>
          <p:cNvCxnSpPr>
            <a:cxnSpLocks/>
            <a:stCxn id="35" idx="2"/>
            <a:endCxn id="111" idx="1"/>
          </p:cNvCxnSpPr>
          <p:nvPr/>
        </p:nvCxnSpPr>
        <p:spPr>
          <a:xfrm rot="16200000" flipH="1">
            <a:off x="5697465" y="934431"/>
            <a:ext cx="536133" cy="566033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20" name="コネクタ: カギ線 119">
            <a:extLst>
              <a:ext uri="{FF2B5EF4-FFF2-40B4-BE49-F238E27FC236}">
                <a16:creationId xmlns:a16="http://schemas.microsoft.com/office/drawing/2014/main" id="{9115E4DF-9CE8-4855-8275-A4C5EF937E26}"/>
              </a:ext>
            </a:extLst>
          </p:cNvPr>
          <p:cNvCxnSpPr>
            <a:cxnSpLocks/>
            <a:stCxn id="111" idx="3"/>
            <a:endCxn id="15" idx="1"/>
          </p:cNvCxnSpPr>
          <p:nvPr/>
        </p:nvCxnSpPr>
        <p:spPr>
          <a:xfrm flipV="1">
            <a:off x="10144974" y="4024084"/>
            <a:ext cx="551870" cy="8583"/>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25" name="フローチャート: 代替処理 124">
            <a:extLst>
              <a:ext uri="{FF2B5EF4-FFF2-40B4-BE49-F238E27FC236}">
                <a16:creationId xmlns:a16="http://schemas.microsoft.com/office/drawing/2014/main" id="{5CA89347-CA13-48DE-B949-1931E1436714}"/>
              </a:ext>
            </a:extLst>
          </p:cNvPr>
          <p:cNvSpPr/>
          <p:nvPr/>
        </p:nvSpPr>
        <p:spPr>
          <a:xfrm>
            <a:off x="2439969" y="53427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データ検証</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34" name="コネクタ: カギ線 133">
            <a:extLst>
              <a:ext uri="{FF2B5EF4-FFF2-40B4-BE49-F238E27FC236}">
                <a16:creationId xmlns:a16="http://schemas.microsoft.com/office/drawing/2014/main" id="{08E9371F-4441-41E1-BA0C-3FFDA5247041}"/>
              </a:ext>
            </a:extLst>
          </p:cNvPr>
          <p:cNvCxnSpPr>
            <a:cxnSpLocks/>
            <a:stCxn id="107" idx="3"/>
            <a:endCxn id="111" idx="2"/>
          </p:cNvCxnSpPr>
          <p:nvPr/>
        </p:nvCxnSpPr>
        <p:spPr>
          <a:xfrm flipV="1">
            <a:off x="8265770" y="4451229"/>
            <a:ext cx="1204567" cy="450052"/>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7" name="コネクタ: カギ線 136">
            <a:extLst>
              <a:ext uri="{FF2B5EF4-FFF2-40B4-BE49-F238E27FC236}">
                <a16:creationId xmlns:a16="http://schemas.microsoft.com/office/drawing/2014/main" id="{811B08B7-D334-4BF0-BDE0-0B298FB453B8}"/>
              </a:ext>
            </a:extLst>
          </p:cNvPr>
          <p:cNvCxnSpPr>
            <a:cxnSpLocks/>
            <a:stCxn id="15" idx="2"/>
            <a:endCxn id="125" idx="3"/>
          </p:cNvCxnSpPr>
          <p:nvPr/>
        </p:nvCxnSpPr>
        <p:spPr>
          <a:xfrm rot="5400000">
            <a:off x="7278793" y="1996851"/>
            <a:ext cx="274867" cy="7253965"/>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8" name="コネクタ: カギ線 137">
            <a:extLst>
              <a:ext uri="{FF2B5EF4-FFF2-40B4-BE49-F238E27FC236}">
                <a16:creationId xmlns:a16="http://schemas.microsoft.com/office/drawing/2014/main" id="{48B4F8E0-C770-4DFC-B6E6-1A5EADA36B3B}"/>
              </a:ext>
            </a:extLst>
          </p:cNvPr>
          <p:cNvCxnSpPr>
            <a:cxnSpLocks/>
            <a:stCxn id="6" idx="3"/>
            <a:endCxn id="125" idx="1"/>
          </p:cNvCxnSpPr>
          <p:nvPr/>
        </p:nvCxnSpPr>
        <p:spPr>
          <a:xfrm>
            <a:off x="1297684" y="3514347"/>
            <a:ext cx="1142285" cy="2246920"/>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41" name="コネクタ: カギ線 140">
            <a:extLst>
              <a:ext uri="{FF2B5EF4-FFF2-40B4-BE49-F238E27FC236}">
                <a16:creationId xmlns:a16="http://schemas.microsoft.com/office/drawing/2014/main" id="{355D1798-499B-4CDC-BF20-F326F7BC325E}"/>
              </a:ext>
            </a:extLst>
          </p:cNvPr>
          <p:cNvCxnSpPr>
            <a:cxnSpLocks/>
            <a:stCxn id="125" idx="0"/>
            <a:endCxn id="107" idx="1"/>
          </p:cNvCxnSpPr>
          <p:nvPr/>
        </p:nvCxnSpPr>
        <p:spPr>
          <a:xfrm rot="5400000" flipH="1" flipV="1">
            <a:off x="4698706" y="3317181"/>
            <a:ext cx="441424" cy="360962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117217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ACB85-484F-4C13-AB04-C9A16B345506}"/>
              </a:ext>
            </a:extLst>
          </p:cNvPr>
          <p:cNvSpPr>
            <a:spLocks noGrp="1"/>
          </p:cNvSpPr>
          <p:nvPr>
            <p:ph type="title"/>
          </p:nvPr>
        </p:nvSpPr>
        <p:spPr/>
        <p:txBody>
          <a:bodyPr/>
          <a:lstStyle/>
          <a:p>
            <a:r>
              <a:rPr kumimoji="1" lang="ja-JP" altLang="en-US" dirty="0"/>
              <a:t>品質保証ソリューション</a:t>
            </a:r>
          </a:p>
        </p:txBody>
      </p:sp>
      <p:sp>
        <p:nvSpPr>
          <p:cNvPr id="4" name="object 3">
            <a:extLst>
              <a:ext uri="{FF2B5EF4-FFF2-40B4-BE49-F238E27FC236}">
                <a16:creationId xmlns:a16="http://schemas.microsoft.com/office/drawing/2014/main" id="{031351EA-6CEA-492D-AF45-1F027F769E76}"/>
              </a:ext>
            </a:extLst>
          </p:cNvPr>
          <p:cNvSpPr/>
          <p:nvPr/>
        </p:nvSpPr>
        <p:spPr>
          <a:xfrm>
            <a:off x="4899151" y="1042765"/>
            <a:ext cx="1170940" cy="1945005"/>
          </a:xfrm>
          <a:custGeom>
            <a:avLst/>
            <a:gdLst/>
            <a:ahLst/>
            <a:cxnLst/>
            <a:rect l="l" t="t" r="r" b="b"/>
            <a:pathLst>
              <a:path w="1170939" h="1945004">
                <a:moveTo>
                  <a:pt x="0" y="0"/>
                </a:moveTo>
                <a:lnTo>
                  <a:pt x="1170432" y="1944624"/>
                </a:lnTo>
              </a:path>
            </a:pathLst>
          </a:custGeom>
          <a:ln w="38100">
            <a:solidFill>
              <a:srgbClr val="000000"/>
            </a:solidFill>
          </a:ln>
        </p:spPr>
        <p:txBody>
          <a:bodyPr wrap="square" lIns="0" tIns="0" rIns="0" bIns="0" rtlCol="0"/>
          <a:lstStyle/>
          <a:p>
            <a:endParaRPr/>
          </a:p>
        </p:txBody>
      </p:sp>
      <p:sp>
        <p:nvSpPr>
          <p:cNvPr id="5" name="object 4">
            <a:extLst>
              <a:ext uri="{FF2B5EF4-FFF2-40B4-BE49-F238E27FC236}">
                <a16:creationId xmlns:a16="http://schemas.microsoft.com/office/drawing/2014/main" id="{00E90569-C083-4821-8968-09F1D24FA69E}"/>
              </a:ext>
            </a:extLst>
          </p:cNvPr>
          <p:cNvSpPr/>
          <p:nvPr/>
        </p:nvSpPr>
        <p:spPr>
          <a:xfrm>
            <a:off x="6069584" y="971137"/>
            <a:ext cx="1092835" cy="2016760"/>
          </a:xfrm>
          <a:custGeom>
            <a:avLst/>
            <a:gdLst/>
            <a:ahLst/>
            <a:cxnLst/>
            <a:rect l="l" t="t" r="r" b="b"/>
            <a:pathLst>
              <a:path w="1092835" h="2016760">
                <a:moveTo>
                  <a:pt x="1092708" y="0"/>
                </a:moveTo>
                <a:lnTo>
                  <a:pt x="0" y="2016252"/>
                </a:lnTo>
              </a:path>
            </a:pathLst>
          </a:custGeom>
          <a:ln w="38100">
            <a:solidFill>
              <a:srgbClr val="000000"/>
            </a:solidFill>
          </a:ln>
        </p:spPr>
        <p:txBody>
          <a:bodyPr wrap="square" lIns="0" tIns="0" rIns="0" bIns="0" rtlCol="0"/>
          <a:lstStyle/>
          <a:p>
            <a:endParaRPr/>
          </a:p>
        </p:txBody>
      </p:sp>
      <p:sp>
        <p:nvSpPr>
          <p:cNvPr id="6" name="object 5">
            <a:extLst>
              <a:ext uri="{FF2B5EF4-FFF2-40B4-BE49-F238E27FC236}">
                <a16:creationId xmlns:a16="http://schemas.microsoft.com/office/drawing/2014/main" id="{A943769F-8EC9-4EC1-8AFA-7DC21AA99539}"/>
              </a:ext>
            </a:extLst>
          </p:cNvPr>
          <p:cNvSpPr txBox="1"/>
          <p:nvPr/>
        </p:nvSpPr>
        <p:spPr>
          <a:xfrm>
            <a:off x="3552101" y="977570"/>
            <a:ext cx="1537970" cy="1103630"/>
          </a:xfrm>
          <a:prstGeom prst="rect">
            <a:avLst/>
          </a:prstGeom>
        </p:spPr>
        <p:txBody>
          <a:bodyPr vert="horz" wrap="square" lIns="0" tIns="127635" rIns="0" bIns="0" rtlCol="0">
            <a:spAutoFit/>
          </a:bodyPr>
          <a:lstStyle/>
          <a:p>
            <a:pPr marL="12700">
              <a:lnSpc>
                <a:spcPct val="100000"/>
              </a:lnSpc>
              <a:spcBef>
                <a:spcPts val="1005"/>
              </a:spcBef>
            </a:pPr>
            <a:r>
              <a:rPr sz="1600" spc="-5" dirty="0">
                <a:latin typeface="BIZ UDPゴシック"/>
                <a:cs typeface="BIZ UDPゴシック"/>
              </a:rPr>
              <a:t>要件定義</a:t>
            </a:r>
            <a:endParaRPr sz="1600">
              <a:latin typeface="BIZ UDPゴシック"/>
              <a:cs typeface="BIZ UDPゴシック"/>
            </a:endParaRPr>
          </a:p>
          <a:p>
            <a:pPr marL="401320">
              <a:lnSpc>
                <a:spcPct val="100000"/>
              </a:lnSpc>
              <a:spcBef>
                <a:spcPts val="905"/>
              </a:spcBef>
            </a:pPr>
            <a:r>
              <a:rPr sz="1600" spc="-5" dirty="0">
                <a:latin typeface="BIZ UDPゴシック"/>
                <a:cs typeface="BIZ UDPゴシック"/>
              </a:rPr>
              <a:t>基本設計</a:t>
            </a:r>
            <a:endParaRPr sz="1600">
              <a:latin typeface="BIZ UDPゴシック"/>
              <a:cs typeface="BIZ UDPゴシック"/>
            </a:endParaRPr>
          </a:p>
          <a:p>
            <a:pPr marL="714375">
              <a:lnSpc>
                <a:spcPct val="100000"/>
              </a:lnSpc>
              <a:spcBef>
                <a:spcPts val="915"/>
              </a:spcBef>
            </a:pPr>
            <a:r>
              <a:rPr sz="1600" spc="-5" dirty="0">
                <a:latin typeface="BIZ UDPゴシック"/>
                <a:cs typeface="BIZ UDPゴシック"/>
              </a:rPr>
              <a:t>詳細設計</a:t>
            </a:r>
            <a:endParaRPr sz="1600">
              <a:latin typeface="BIZ UDPゴシック"/>
              <a:cs typeface="BIZ UDPゴシック"/>
            </a:endParaRPr>
          </a:p>
        </p:txBody>
      </p:sp>
      <p:sp>
        <p:nvSpPr>
          <p:cNvPr id="7" name="object 6">
            <a:extLst>
              <a:ext uri="{FF2B5EF4-FFF2-40B4-BE49-F238E27FC236}">
                <a16:creationId xmlns:a16="http://schemas.microsoft.com/office/drawing/2014/main" id="{1A1E9920-4F47-4B33-A67A-2B8D5BFF0ECA}"/>
              </a:ext>
            </a:extLst>
          </p:cNvPr>
          <p:cNvSpPr txBox="1"/>
          <p:nvPr/>
        </p:nvSpPr>
        <p:spPr>
          <a:xfrm>
            <a:off x="4488740" y="2159872"/>
            <a:ext cx="43116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実装</a:t>
            </a:r>
            <a:endParaRPr sz="1600">
              <a:latin typeface="BIZ UDPゴシック"/>
              <a:cs typeface="BIZ UDPゴシック"/>
            </a:endParaRPr>
          </a:p>
        </p:txBody>
      </p:sp>
      <p:sp>
        <p:nvSpPr>
          <p:cNvPr id="8" name="object 7">
            <a:extLst>
              <a:ext uri="{FF2B5EF4-FFF2-40B4-BE49-F238E27FC236}">
                <a16:creationId xmlns:a16="http://schemas.microsoft.com/office/drawing/2014/main" id="{15C0AB42-A629-4B8B-8290-3396147326B8}"/>
              </a:ext>
            </a:extLst>
          </p:cNvPr>
          <p:cNvSpPr txBox="1"/>
          <p:nvPr/>
        </p:nvSpPr>
        <p:spPr>
          <a:xfrm>
            <a:off x="5451132" y="3006955"/>
            <a:ext cx="1417955" cy="258404"/>
          </a:xfrm>
          <a:prstGeom prst="rect">
            <a:avLst/>
          </a:prstGeom>
        </p:spPr>
        <p:txBody>
          <a:bodyPr vert="horz" wrap="square" lIns="0" tIns="12065" rIns="0" bIns="0" rtlCol="0">
            <a:spAutoFit/>
          </a:bodyPr>
          <a:lstStyle/>
          <a:p>
            <a:pPr marL="12700">
              <a:lnSpc>
                <a:spcPct val="100000"/>
              </a:lnSpc>
              <a:spcBef>
                <a:spcPts val="95"/>
              </a:spcBef>
            </a:pPr>
            <a:r>
              <a:rPr sz="1600" spc="-10" dirty="0">
                <a:latin typeface="BIZ UDPゴシック"/>
                <a:cs typeface="BIZ UDPゴシック"/>
              </a:rPr>
              <a:t>ソ</a:t>
            </a:r>
            <a:r>
              <a:rPr sz="1600" spc="-5" dirty="0">
                <a:latin typeface="BIZ UDPゴシック"/>
                <a:cs typeface="BIZ UDPゴシック"/>
              </a:rPr>
              <a:t>ース</a:t>
            </a:r>
            <a:r>
              <a:rPr sz="1600" spc="-10" dirty="0">
                <a:latin typeface="BIZ UDPゴシック"/>
                <a:cs typeface="BIZ UDPゴシック"/>
              </a:rPr>
              <a:t>コ</a:t>
            </a:r>
            <a:r>
              <a:rPr sz="1600" spc="-5" dirty="0">
                <a:latin typeface="BIZ UDPゴシック"/>
                <a:cs typeface="BIZ UDPゴシック"/>
              </a:rPr>
              <a:t>ード</a:t>
            </a:r>
            <a:endParaRPr sz="1600" dirty="0">
              <a:latin typeface="BIZ UDPゴシック"/>
              <a:cs typeface="BIZ UDPゴシック"/>
            </a:endParaRPr>
          </a:p>
        </p:txBody>
      </p:sp>
      <p:sp>
        <p:nvSpPr>
          <p:cNvPr id="9" name="object 8">
            <a:extLst>
              <a:ext uri="{FF2B5EF4-FFF2-40B4-BE49-F238E27FC236}">
                <a16:creationId xmlns:a16="http://schemas.microsoft.com/office/drawing/2014/main" id="{05F7683C-A792-4106-AB8A-1A360AE6DECC}"/>
              </a:ext>
            </a:extLst>
          </p:cNvPr>
          <p:cNvSpPr txBox="1"/>
          <p:nvPr/>
        </p:nvSpPr>
        <p:spPr>
          <a:xfrm>
            <a:off x="6828819" y="963179"/>
            <a:ext cx="2930268" cy="1113155"/>
          </a:xfrm>
          <a:prstGeom prst="rect">
            <a:avLst/>
          </a:prstGeom>
        </p:spPr>
        <p:txBody>
          <a:bodyPr vert="horz" wrap="square" lIns="0" tIns="12700" rIns="0" bIns="0" rtlCol="0">
            <a:spAutoFit/>
          </a:bodyPr>
          <a:lstStyle/>
          <a:p>
            <a:pPr marL="189865" marR="5080" indent="233045">
              <a:lnSpc>
                <a:spcPct val="147800"/>
              </a:lnSpc>
              <a:spcBef>
                <a:spcPts val="100"/>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ト実行 </a:t>
            </a:r>
            <a:r>
              <a:rPr sz="1600" b="1" spc="-10" dirty="0">
                <a:latin typeface="BIZ UDPゴシック"/>
                <a:cs typeface="BIZ UDPゴシック"/>
              </a:rPr>
              <a:t>シ</a:t>
            </a:r>
            <a:r>
              <a:rPr sz="1600" b="1" spc="-15" dirty="0">
                <a:latin typeface="BIZ UDPゴシック"/>
                <a:cs typeface="BIZ UDPゴシック"/>
              </a:rPr>
              <a:t>ス</a:t>
            </a:r>
            <a:r>
              <a:rPr sz="1600" b="1" spc="-5" dirty="0">
                <a:latin typeface="BIZ UDPゴシック"/>
                <a:cs typeface="BIZ UDPゴシック"/>
              </a:rPr>
              <a:t>テ</a:t>
            </a:r>
            <a:r>
              <a:rPr sz="1600" b="1" spc="-10" dirty="0">
                <a:latin typeface="BIZ UDPゴシック"/>
                <a:cs typeface="BIZ UDPゴシック"/>
              </a:rPr>
              <a:t>ム</a:t>
            </a:r>
            <a:r>
              <a:rPr sz="1600" b="1" spc="-5" dirty="0">
                <a:latin typeface="BIZ UDPゴシック"/>
                <a:cs typeface="BIZ UDPゴシック"/>
              </a:rPr>
              <a:t>テ</a:t>
            </a:r>
            <a:r>
              <a:rPr sz="1600" b="1" spc="-15"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a:p>
            <a:pPr marL="12700">
              <a:lnSpc>
                <a:spcPct val="100000"/>
              </a:lnSpc>
              <a:spcBef>
                <a:spcPts val="965"/>
              </a:spcBef>
            </a:pPr>
            <a:r>
              <a:rPr sz="1600" b="1" spc="-5" dirty="0">
                <a:latin typeface="BIZ UDPゴシック"/>
                <a:cs typeface="BIZ UDPゴシック"/>
              </a:rPr>
              <a:t>統合テ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0" name="object 9">
            <a:extLst>
              <a:ext uri="{FF2B5EF4-FFF2-40B4-BE49-F238E27FC236}">
                <a16:creationId xmlns:a16="http://schemas.microsoft.com/office/drawing/2014/main" id="{CC0CB7B9-4117-47FA-99ED-AF621A74CF26}"/>
              </a:ext>
            </a:extLst>
          </p:cNvPr>
          <p:cNvSpPr txBox="1"/>
          <p:nvPr/>
        </p:nvSpPr>
        <p:spPr>
          <a:xfrm>
            <a:off x="6626107" y="2241358"/>
            <a:ext cx="3451830" cy="258404"/>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1" name="object 10">
            <a:extLst>
              <a:ext uri="{FF2B5EF4-FFF2-40B4-BE49-F238E27FC236}">
                <a16:creationId xmlns:a16="http://schemas.microsoft.com/office/drawing/2014/main" id="{57EA7A77-36D2-4A11-BC5D-F594AD7CB584}"/>
              </a:ext>
            </a:extLst>
          </p:cNvPr>
          <p:cNvSpPr/>
          <p:nvPr/>
        </p:nvSpPr>
        <p:spPr>
          <a:xfrm>
            <a:off x="5352795" y="1257649"/>
            <a:ext cx="1417955" cy="0"/>
          </a:xfrm>
          <a:custGeom>
            <a:avLst/>
            <a:gdLst/>
            <a:ahLst/>
            <a:cxnLst/>
            <a:rect l="l" t="t" r="r" b="b"/>
            <a:pathLst>
              <a:path w="1417954">
                <a:moveTo>
                  <a:pt x="1417827" y="0"/>
                </a:moveTo>
                <a:lnTo>
                  <a:pt x="0" y="0"/>
                </a:lnTo>
              </a:path>
            </a:pathLst>
          </a:custGeom>
          <a:ln w="19812">
            <a:solidFill>
              <a:srgbClr val="CC3300"/>
            </a:solidFill>
          </a:ln>
        </p:spPr>
        <p:txBody>
          <a:bodyPr wrap="square" lIns="0" tIns="0" rIns="0" bIns="0" rtlCol="0"/>
          <a:lstStyle/>
          <a:p>
            <a:endParaRPr/>
          </a:p>
        </p:txBody>
      </p:sp>
      <p:sp>
        <p:nvSpPr>
          <p:cNvPr id="12" name="object 11">
            <a:extLst>
              <a:ext uri="{FF2B5EF4-FFF2-40B4-BE49-F238E27FC236}">
                <a16:creationId xmlns:a16="http://schemas.microsoft.com/office/drawing/2014/main" id="{12C34A20-2F08-48F8-9EAD-753CA23F8A4D}"/>
              </a:ext>
            </a:extLst>
          </p:cNvPr>
          <p:cNvSpPr/>
          <p:nvPr/>
        </p:nvSpPr>
        <p:spPr>
          <a:xfrm>
            <a:off x="5289293" y="1219547"/>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3" name="object 12">
            <a:extLst>
              <a:ext uri="{FF2B5EF4-FFF2-40B4-BE49-F238E27FC236}">
                <a16:creationId xmlns:a16="http://schemas.microsoft.com/office/drawing/2014/main" id="{54D642F9-6D1F-4F19-B0EA-2F8F41DF90B3}"/>
              </a:ext>
            </a:extLst>
          </p:cNvPr>
          <p:cNvSpPr/>
          <p:nvPr/>
        </p:nvSpPr>
        <p:spPr>
          <a:xfrm>
            <a:off x="5509768" y="1618838"/>
            <a:ext cx="1105535" cy="0"/>
          </a:xfrm>
          <a:custGeom>
            <a:avLst/>
            <a:gdLst/>
            <a:ahLst/>
            <a:cxnLst/>
            <a:rect l="l" t="t" r="r" b="b"/>
            <a:pathLst>
              <a:path w="1105535">
                <a:moveTo>
                  <a:pt x="1105408" y="0"/>
                </a:moveTo>
                <a:lnTo>
                  <a:pt x="0" y="0"/>
                </a:lnTo>
              </a:path>
            </a:pathLst>
          </a:custGeom>
          <a:ln w="19812">
            <a:solidFill>
              <a:srgbClr val="CC3300"/>
            </a:solidFill>
          </a:ln>
        </p:spPr>
        <p:txBody>
          <a:bodyPr wrap="square" lIns="0" tIns="0" rIns="0" bIns="0" rtlCol="0"/>
          <a:lstStyle/>
          <a:p>
            <a:endParaRPr/>
          </a:p>
        </p:txBody>
      </p:sp>
      <p:sp>
        <p:nvSpPr>
          <p:cNvPr id="14" name="object 13">
            <a:extLst>
              <a:ext uri="{FF2B5EF4-FFF2-40B4-BE49-F238E27FC236}">
                <a16:creationId xmlns:a16="http://schemas.microsoft.com/office/drawing/2014/main" id="{09E1225C-071B-4C99-BAF3-2A1FA81268F2}"/>
              </a:ext>
            </a:extLst>
          </p:cNvPr>
          <p:cNvSpPr/>
          <p:nvPr/>
        </p:nvSpPr>
        <p:spPr>
          <a:xfrm>
            <a:off x="5446266" y="1580735"/>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5" name="object 14">
            <a:extLst>
              <a:ext uri="{FF2B5EF4-FFF2-40B4-BE49-F238E27FC236}">
                <a16:creationId xmlns:a16="http://schemas.microsoft.com/office/drawing/2014/main" id="{E20E837F-2F98-4476-AFCA-D99FAEBB0488}"/>
              </a:ext>
            </a:extLst>
          </p:cNvPr>
          <p:cNvSpPr/>
          <p:nvPr/>
        </p:nvSpPr>
        <p:spPr>
          <a:xfrm>
            <a:off x="5665216" y="1978501"/>
            <a:ext cx="795020" cy="0"/>
          </a:xfrm>
          <a:custGeom>
            <a:avLst/>
            <a:gdLst/>
            <a:ahLst/>
            <a:cxnLst/>
            <a:rect l="l" t="t" r="r" b="b"/>
            <a:pathLst>
              <a:path w="795020">
                <a:moveTo>
                  <a:pt x="794512" y="0"/>
                </a:moveTo>
                <a:lnTo>
                  <a:pt x="0" y="0"/>
                </a:lnTo>
              </a:path>
            </a:pathLst>
          </a:custGeom>
          <a:ln w="19812">
            <a:solidFill>
              <a:srgbClr val="CC3300"/>
            </a:solidFill>
          </a:ln>
        </p:spPr>
        <p:txBody>
          <a:bodyPr wrap="square" lIns="0" tIns="0" rIns="0" bIns="0" rtlCol="0"/>
          <a:lstStyle/>
          <a:p>
            <a:endParaRPr/>
          </a:p>
        </p:txBody>
      </p:sp>
      <p:sp>
        <p:nvSpPr>
          <p:cNvPr id="16" name="object 15">
            <a:extLst>
              <a:ext uri="{FF2B5EF4-FFF2-40B4-BE49-F238E27FC236}">
                <a16:creationId xmlns:a16="http://schemas.microsoft.com/office/drawing/2014/main" id="{548A7D21-B969-49BC-A404-6AE4BE66EDF5}"/>
              </a:ext>
            </a:extLst>
          </p:cNvPr>
          <p:cNvSpPr/>
          <p:nvPr/>
        </p:nvSpPr>
        <p:spPr>
          <a:xfrm>
            <a:off x="5601714" y="1940399"/>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7" name="object 16">
            <a:extLst>
              <a:ext uri="{FF2B5EF4-FFF2-40B4-BE49-F238E27FC236}">
                <a16:creationId xmlns:a16="http://schemas.microsoft.com/office/drawing/2014/main" id="{E0ECFE77-2819-4E47-9B73-826474AEEA45}"/>
              </a:ext>
            </a:extLst>
          </p:cNvPr>
          <p:cNvSpPr/>
          <p:nvPr/>
        </p:nvSpPr>
        <p:spPr>
          <a:xfrm>
            <a:off x="5822187" y="2339689"/>
            <a:ext cx="480695" cy="0"/>
          </a:xfrm>
          <a:custGeom>
            <a:avLst/>
            <a:gdLst/>
            <a:ahLst/>
            <a:cxnLst/>
            <a:rect l="l" t="t" r="r" b="b"/>
            <a:pathLst>
              <a:path w="480695">
                <a:moveTo>
                  <a:pt x="480568" y="0"/>
                </a:moveTo>
                <a:lnTo>
                  <a:pt x="0" y="0"/>
                </a:lnTo>
              </a:path>
            </a:pathLst>
          </a:custGeom>
          <a:ln w="19812">
            <a:solidFill>
              <a:srgbClr val="CC3300"/>
            </a:solidFill>
          </a:ln>
        </p:spPr>
        <p:txBody>
          <a:bodyPr wrap="square" lIns="0" tIns="0" rIns="0" bIns="0" rtlCol="0"/>
          <a:lstStyle/>
          <a:p>
            <a:endParaRPr/>
          </a:p>
        </p:txBody>
      </p:sp>
      <p:sp>
        <p:nvSpPr>
          <p:cNvPr id="18" name="object 17">
            <a:extLst>
              <a:ext uri="{FF2B5EF4-FFF2-40B4-BE49-F238E27FC236}">
                <a16:creationId xmlns:a16="http://schemas.microsoft.com/office/drawing/2014/main" id="{F0A33EE6-C7ED-43FC-BC03-B7311967B702}"/>
              </a:ext>
            </a:extLst>
          </p:cNvPr>
          <p:cNvSpPr/>
          <p:nvPr/>
        </p:nvSpPr>
        <p:spPr>
          <a:xfrm>
            <a:off x="5758686" y="2301587"/>
            <a:ext cx="76200" cy="76200"/>
          </a:xfrm>
          <a:custGeom>
            <a:avLst/>
            <a:gdLst/>
            <a:ahLst/>
            <a:cxnLst/>
            <a:rect l="l" t="t" r="r" b="b"/>
            <a:pathLst>
              <a:path w="76200" h="76200">
                <a:moveTo>
                  <a:pt x="76200" y="0"/>
                </a:moveTo>
                <a:lnTo>
                  <a:pt x="0" y="38099"/>
                </a:lnTo>
                <a:lnTo>
                  <a:pt x="76200" y="76199"/>
                </a:lnTo>
                <a:lnTo>
                  <a:pt x="76200" y="0"/>
                </a:lnTo>
                <a:close/>
              </a:path>
            </a:pathLst>
          </a:custGeom>
          <a:solidFill>
            <a:srgbClr val="CC3300"/>
          </a:solidFill>
        </p:spPr>
        <p:txBody>
          <a:bodyPr wrap="square" lIns="0" tIns="0" rIns="0" bIns="0" rtlCol="0"/>
          <a:lstStyle/>
          <a:p>
            <a:endParaRPr/>
          </a:p>
        </p:txBody>
      </p:sp>
      <p:sp>
        <p:nvSpPr>
          <p:cNvPr id="19" name="object 18">
            <a:extLst>
              <a:ext uri="{FF2B5EF4-FFF2-40B4-BE49-F238E27FC236}">
                <a16:creationId xmlns:a16="http://schemas.microsoft.com/office/drawing/2014/main" id="{1F718547-CC5D-4DF6-8A5C-86B0F3F3B2BF}"/>
              </a:ext>
            </a:extLst>
          </p:cNvPr>
          <p:cNvSpPr txBox="1"/>
          <p:nvPr/>
        </p:nvSpPr>
        <p:spPr>
          <a:xfrm>
            <a:off x="9258055" y="651777"/>
            <a:ext cx="2287184"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リ</a:t>
            </a:r>
            <a:r>
              <a:rPr sz="1600" spc="-10" dirty="0">
                <a:latin typeface="BIZ UDPゴシック"/>
                <a:cs typeface="BIZ UDPゴシック"/>
              </a:rPr>
              <a:t>グ</a:t>
            </a:r>
            <a:r>
              <a:rPr sz="1600" spc="-5" dirty="0">
                <a:latin typeface="BIZ UDPゴシック"/>
                <a:cs typeface="BIZ UDPゴシック"/>
              </a:rPr>
              <a:t>レ</a:t>
            </a:r>
            <a:r>
              <a:rPr sz="1600" spc="-10" dirty="0">
                <a:latin typeface="BIZ UDPゴシック"/>
                <a:cs typeface="BIZ UDPゴシック"/>
              </a:rPr>
              <a:t>ッションテ</a:t>
            </a:r>
            <a:r>
              <a:rPr sz="1600" spc="-5" dirty="0">
                <a:latin typeface="BIZ UDPゴシック"/>
                <a:cs typeface="BIZ UDPゴシック"/>
              </a:rPr>
              <a:t>スト</a:t>
            </a:r>
            <a:endParaRPr sz="1600" dirty="0">
              <a:latin typeface="BIZ UDPゴシック"/>
              <a:cs typeface="BIZ UDPゴシック"/>
            </a:endParaRPr>
          </a:p>
        </p:txBody>
      </p:sp>
      <p:sp>
        <p:nvSpPr>
          <p:cNvPr id="20" name="object 19">
            <a:extLst>
              <a:ext uri="{FF2B5EF4-FFF2-40B4-BE49-F238E27FC236}">
                <a16:creationId xmlns:a16="http://schemas.microsoft.com/office/drawing/2014/main" id="{BF71FC24-B8D1-4E08-AFFB-650CD7868B72}"/>
              </a:ext>
            </a:extLst>
          </p:cNvPr>
          <p:cNvSpPr/>
          <p:nvPr/>
        </p:nvSpPr>
        <p:spPr>
          <a:xfrm>
            <a:off x="3192424" y="1356277"/>
            <a:ext cx="412750" cy="252095"/>
          </a:xfrm>
          <a:custGeom>
            <a:avLst/>
            <a:gdLst/>
            <a:ahLst/>
            <a:cxnLst/>
            <a:rect l="l" t="t" r="r" b="b"/>
            <a:pathLst>
              <a:path w="412750" h="252095">
                <a:moveTo>
                  <a:pt x="0" y="251879"/>
                </a:moveTo>
                <a:lnTo>
                  <a:pt x="412165" y="0"/>
                </a:lnTo>
              </a:path>
            </a:pathLst>
          </a:custGeom>
          <a:ln w="19812">
            <a:solidFill>
              <a:srgbClr val="FF0000"/>
            </a:solidFill>
          </a:ln>
        </p:spPr>
        <p:txBody>
          <a:bodyPr wrap="square" lIns="0" tIns="0" rIns="0" bIns="0" rtlCol="0"/>
          <a:lstStyle/>
          <a:p>
            <a:endParaRPr/>
          </a:p>
        </p:txBody>
      </p:sp>
      <p:sp>
        <p:nvSpPr>
          <p:cNvPr id="21" name="object 20">
            <a:extLst>
              <a:ext uri="{FF2B5EF4-FFF2-40B4-BE49-F238E27FC236}">
                <a16:creationId xmlns:a16="http://schemas.microsoft.com/office/drawing/2014/main" id="{08F0D8DA-DC61-4308-84E8-8B700EF544F8}"/>
              </a:ext>
            </a:extLst>
          </p:cNvPr>
          <p:cNvSpPr/>
          <p:nvPr/>
        </p:nvSpPr>
        <p:spPr>
          <a:xfrm>
            <a:off x="3826711" y="1467958"/>
            <a:ext cx="85090" cy="72390"/>
          </a:xfrm>
          <a:custGeom>
            <a:avLst/>
            <a:gdLst/>
            <a:ahLst/>
            <a:cxnLst/>
            <a:rect l="l" t="t" r="r" b="b"/>
            <a:pathLst>
              <a:path w="85089" h="72389">
                <a:moveTo>
                  <a:pt x="84886" y="0"/>
                </a:moveTo>
                <a:lnTo>
                  <a:pt x="0" y="7226"/>
                </a:lnTo>
                <a:lnTo>
                  <a:pt x="39738" y="72250"/>
                </a:lnTo>
                <a:lnTo>
                  <a:pt x="84886" y="0"/>
                </a:lnTo>
                <a:close/>
              </a:path>
            </a:pathLst>
          </a:custGeom>
          <a:solidFill>
            <a:srgbClr val="FF0000"/>
          </a:solidFill>
        </p:spPr>
        <p:txBody>
          <a:bodyPr wrap="square" lIns="0" tIns="0" rIns="0" bIns="0" rtlCol="0"/>
          <a:lstStyle/>
          <a:p>
            <a:endParaRPr/>
          </a:p>
        </p:txBody>
      </p:sp>
      <p:sp>
        <p:nvSpPr>
          <p:cNvPr id="22" name="object 21">
            <a:extLst>
              <a:ext uri="{FF2B5EF4-FFF2-40B4-BE49-F238E27FC236}">
                <a16:creationId xmlns:a16="http://schemas.microsoft.com/office/drawing/2014/main" id="{118816DA-C00C-42D6-9927-028BCFD15B1C}"/>
              </a:ext>
            </a:extLst>
          </p:cNvPr>
          <p:cNvSpPr/>
          <p:nvPr/>
        </p:nvSpPr>
        <p:spPr>
          <a:xfrm>
            <a:off x="3596336" y="1691395"/>
            <a:ext cx="415290" cy="255270"/>
          </a:xfrm>
          <a:custGeom>
            <a:avLst/>
            <a:gdLst/>
            <a:ahLst/>
            <a:cxnLst/>
            <a:rect l="l" t="t" r="r" b="b"/>
            <a:pathLst>
              <a:path w="415289" h="255270">
                <a:moveTo>
                  <a:pt x="0" y="254825"/>
                </a:moveTo>
                <a:lnTo>
                  <a:pt x="415264" y="0"/>
                </a:lnTo>
              </a:path>
            </a:pathLst>
          </a:custGeom>
          <a:ln w="19812">
            <a:solidFill>
              <a:srgbClr val="FF0000"/>
            </a:solidFill>
          </a:ln>
        </p:spPr>
        <p:txBody>
          <a:bodyPr wrap="square" lIns="0" tIns="0" rIns="0" bIns="0" rtlCol="0"/>
          <a:lstStyle/>
          <a:p>
            <a:endParaRPr/>
          </a:p>
        </p:txBody>
      </p:sp>
      <p:sp>
        <p:nvSpPr>
          <p:cNvPr id="23" name="object 22">
            <a:extLst>
              <a:ext uri="{FF2B5EF4-FFF2-40B4-BE49-F238E27FC236}">
                <a16:creationId xmlns:a16="http://schemas.microsoft.com/office/drawing/2014/main" id="{4CFABA56-D594-448A-A6BB-07616B47454B}"/>
              </a:ext>
            </a:extLst>
          </p:cNvPr>
          <p:cNvSpPr/>
          <p:nvPr/>
        </p:nvSpPr>
        <p:spPr>
          <a:xfrm>
            <a:off x="4140674" y="1827628"/>
            <a:ext cx="85090" cy="72390"/>
          </a:xfrm>
          <a:custGeom>
            <a:avLst/>
            <a:gdLst/>
            <a:ahLst/>
            <a:cxnLst/>
            <a:rect l="l" t="t" r="r" b="b"/>
            <a:pathLst>
              <a:path w="85089" h="72389">
                <a:moveTo>
                  <a:pt x="84874" y="0"/>
                </a:moveTo>
                <a:lnTo>
                  <a:pt x="0" y="7378"/>
                </a:lnTo>
                <a:lnTo>
                  <a:pt x="39852" y="72326"/>
                </a:lnTo>
                <a:lnTo>
                  <a:pt x="84874" y="0"/>
                </a:lnTo>
                <a:close/>
              </a:path>
            </a:pathLst>
          </a:custGeom>
          <a:solidFill>
            <a:srgbClr val="FF0000"/>
          </a:solidFill>
        </p:spPr>
        <p:txBody>
          <a:bodyPr wrap="square" lIns="0" tIns="0" rIns="0" bIns="0" rtlCol="0"/>
          <a:lstStyle/>
          <a:p>
            <a:endParaRPr/>
          </a:p>
        </p:txBody>
      </p:sp>
      <p:sp>
        <p:nvSpPr>
          <p:cNvPr id="24" name="object 23">
            <a:extLst>
              <a:ext uri="{FF2B5EF4-FFF2-40B4-BE49-F238E27FC236}">
                <a16:creationId xmlns:a16="http://schemas.microsoft.com/office/drawing/2014/main" id="{A15693A0-16AE-4589-9B0B-0127CCD24DEA}"/>
              </a:ext>
            </a:extLst>
          </p:cNvPr>
          <p:cNvSpPr/>
          <p:nvPr/>
        </p:nvSpPr>
        <p:spPr>
          <a:xfrm>
            <a:off x="3841435" y="2084814"/>
            <a:ext cx="415290" cy="254000"/>
          </a:xfrm>
          <a:custGeom>
            <a:avLst/>
            <a:gdLst/>
            <a:ahLst/>
            <a:cxnLst/>
            <a:rect l="l" t="t" r="r" b="b"/>
            <a:pathLst>
              <a:path w="415289" h="254000">
                <a:moveTo>
                  <a:pt x="0" y="253428"/>
                </a:moveTo>
                <a:lnTo>
                  <a:pt x="415188" y="0"/>
                </a:lnTo>
              </a:path>
            </a:pathLst>
          </a:custGeom>
          <a:ln w="19812">
            <a:solidFill>
              <a:srgbClr val="FF0000"/>
            </a:solidFill>
          </a:ln>
        </p:spPr>
        <p:txBody>
          <a:bodyPr wrap="square" lIns="0" tIns="0" rIns="0" bIns="0" rtlCol="0"/>
          <a:lstStyle/>
          <a:p>
            <a:endParaRPr/>
          </a:p>
        </p:txBody>
      </p:sp>
      <p:sp>
        <p:nvSpPr>
          <p:cNvPr id="25" name="object 24">
            <a:extLst>
              <a:ext uri="{FF2B5EF4-FFF2-40B4-BE49-F238E27FC236}">
                <a16:creationId xmlns:a16="http://schemas.microsoft.com/office/drawing/2014/main" id="{1941F1F2-2D9E-41A2-BD4B-5A3C101F4A6B}"/>
              </a:ext>
            </a:extLst>
          </p:cNvPr>
          <p:cNvSpPr/>
          <p:nvPr/>
        </p:nvSpPr>
        <p:spPr>
          <a:xfrm>
            <a:off x="4373828" y="2115659"/>
            <a:ext cx="85090" cy="72390"/>
          </a:xfrm>
          <a:custGeom>
            <a:avLst/>
            <a:gdLst/>
            <a:ahLst/>
            <a:cxnLst/>
            <a:rect l="l" t="t" r="r" b="b"/>
            <a:pathLst>
              <a:path w="85089" h="72389">
                <a:moveTo>
                  <a:pt x="84886" y="0"/>
                </a:moveTo>
                <a:lnTo>
                  <a:pt x="0" y="7188"/>
                </a:lnTo>
                <a:lnTo>
                  <a:pt x="39700" y="72224"/>
                </a:lnTo>
                <a:lnTo>
                  <a:pt x="84886" y="0"/>
                </a:lnTo>
                <a:close/>
              </a:path>
            </a:pathLst>
          </a:custGeom>
          <a:solidFill>
            <a:srgbClr val="FF0000"/>
          </a:solidFill>
        </p:spPr>
        <p:txBody>
          <a:bodyPr wrap="square" lIns="0" tIns="0" rIns="0" bIns="0" rtlCol="0"/>
          <a:lstStyle/>
          <a:p>
            <a:endParaRPr/>
          </a:p>
        </p:txBody>
      </p:sp>
      <p:sp>
        <p:nvSpPr>
          <p:cNvPr id="26" name="object 25">
            <a:extLst>
              <a:ext uri="{FF2B5EF4-FFF2-40B4-BE49-F238E27FC236}">
                <a16:creationId xmlns:a16="http://schemas.microsoft.com/office/drawing/2014/main" id="{E17E6958-DBDC-4F01-A778-9F862E9EBD26}"/>
              </a:ext>
            </a:extLst>
          </p:cNvPr>
          <p:cNvSpPr/>
          <p:nvPr/>
        </p:nvSpPr>
        <p:spPr>
          <a:xfrm>
            <a:off x="4112341" y="2439246"/>
            <a:ext cx="414020" cy="255270"/>
          </a:xfrm>
          <a:custGeom>
            <a:avLst/>
            <a:gdLst/>
            <a:ahLst/>
            <a:cxnLst/>
            <a:rect l="l" t="t" r="r" b="b"/>
            <a:pathLst>
              <a:path w="414020" h="255270">
                <a:moveTo>
                  <a:pt x="0" y="254749"/>
                </a:moveTo>
                <a:lnTo>
                  <a:pt x="413791" y="0"/>
                </a:lnTo>
              </a:path>
            </a:pathLst>
          </a:custGeom>
          <a:ln w="19812">
            <a:solidFill>
              <a:srgbClr val="FF0000"/>
            </a:solidFill>
          </a:ln>
        </p:spPr>
        <p:txBody>
          <a:bodyPr wrap="square" lIns="0" tIns="0" rIns="0" bIns="0" rtlCol="0"/>
          <a:lstStyle/>
          <a:p>
            <a:endParaRPr/>
          </a:p>
        </p:txBody>
      </p:sp>
      <p:sp>
        <p:nvSpPr>
          <p:cNvPr id="27" name="object 26">
            <a:extLst>
              <a:ext uri="{FF2B5EF4-FFF2-40B4-BE49-F238E27FC236}">
                <a16:creationId xmlns:a16="http://schemas.microsoft.com/office/drawing/2014/main" id="{6EE987FB-D4B5-4EB3-87F0-5C5574894610}"/>
              </a:ext>
            </a:extLst>
          </p:cNvPr>
          <p:cNvSpPr/>
          <p:nvPr/>
        </p:nvSpPr>
        <p:spPr>
          <a:xfrm>
            <a:off x="4622261" y="2469235"/>
            <a:ext cx="85090" cy="72390"/>
          </a:xfrm>
          <a:custGeom>
            <a:avLst/>
            <a:gdLst/>
            <a:ahLst/>
            <a:cxnLst/>
            <a:rect l="l" t="t" r="r" b="b"/>
            <a:pathLst>
              <a:path w="85089" h="72389">
                <a:moveTo>
                  <a:pt x="84861" y="0"/>
                </a:moveTo>
                <a:lnTo>
                  <a:pt x="0" y="7505"/>
                </a:lnTo>
                <a:lnTo>
                  <a:pt x="39954" y="72389"/>
                </a:lnTo>
                <a:lnTo>
                  <a:pt x="84861" y="0"/>
                </a:lnTo>
                <a:close/>
              </a:path>
            </a:pathLst>
          </a:custGeom>
          <a:solidFill>
            <a:srgbClr val="FF0000"/>
          </a:solidFill>
        </p:spPr>
        <p:txBody>
          <a:bodyPr wrap="square" lIns="0" tIns="0" rIns="0" bIns="0" rtlCol="0"/>
          <a:lstStyle/>
          <a:p>
            <a:endParaRPr/>
          </a:p>
        </p:txBody>
      </p:sp>
      <p:sp>
        <p:nvSpPr>
          <p:cNvPr id="28" name="object 27">
            <a:extLst>
              <a:ext uri="{FF2B5EF4-FFF2-40B4-BE49-F238E27FC236}">
                <a16:creationId xmlns:a16="http://schemas.microsoft.com/office/drawing/2014/main" id="{0FF7EFA6-12C1-4487-AAF9-52ECCB20A76A}"/>
              </a:ext>
            </a:extLst>
          </p:cNvPr>
          <p:cNvSpPr txBox="1"/>
          <p:nvPr/>
        </p:nvSpPr>
        <p:spPr>
          <a:xfrm>
            <a:off x="1238776" y="1471865"/>
            <a:ext cx="2450693"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29" name="object 28">
            <a:extLst>
              <a:ext uri="{FF2B5EF4-FFF2-40B4-BE49-F238E27FC236}">
                <a16:creationId xmlns:a16="http://schemas.microsoft.com/office/drawing/2014/main" id="{D0EE3CD8-CB42-4A13-AA2C-882E2CDF9425}"/>
              </a:ext>
            </a:extLst>
          </p:cNvPr>
          <p:cNvSpPr txBox="1"/>
          <p:nvPr/>
        </p:nvSpPr>
        <p:spPr>
          <a:xfrm>
            <a:off x="297737" y="2017453"/>
            <a:ext cx="3413124" cy="1000125"/>
          </a:xfrm>
          <a:prstGeom prst="rect">
            <a:avLst/>
          </a:prstGeom>
        </p:spPr>
        <p:txBody>
          <a:bodyPr vert="horz" wrap="square" lIns="0" tIns="12700" rIns="0" bIns="0" rtlCol="0">
            <a:spAutoFit/>
          </a:bodyPr>
          <a:lstStyle/>
          <a:p>
            <a:pPr marL="643890" marR="274955" indent="-444500" algn="r">
              <a:lnSpc>
                <a:spcPct val="134100"/>
              </a:lnSpc>
              <a:spcBef>
                <a:spcPts val="100"/>
              </a:spcBef>
            </a:pPr>
            <a:r>
              <a:rPr sz="1600" b="1" spc="-10" dirty="0" err="1">
                <a:latin typeface="BIZ UDPゴシック"/>
                <a:cs typeface="BIZ UDPゴシック"/>
              </a:rPr>
              <a:t>シ</a:t>
            </a:r>
            <a:r>
              <a:rPr sz="1600" b="1" spc="-15" dirty="0" err="1">
                <a:latin typeface="BIZ UDPゴシック"/>
                <a:cs typeface="BIZ UDPゴシック"/>
              </a:rPr>
              <a:t>ス</a:t>
            </a:r>
            <a:r>
              <a:rPr sz="1600" b="1" spc="-5" dirty="0" err="1">
                <a:latin typeface="BIZ UDPゴシック"/>
                <a:cs typeface="BIZ UDPゴシック"/>
              </a:rPr>
              <a:t>テ</a:t>
            </a:r>
            <a:r>
              <a:rPr sz="1600" b="1" spc="-10" dirty="0" err="1">
                <a:latin typeface="BIZ UDPゴシック"/>
                <a:cs typeface="BIZ UDPゴシック"/>
              </a:rPr>
              <a:t>ム</a:t>
            </a:r>
            <a:r>
              <a:rPr sz="1600" b="1" spc="-5" dirty="0" err="1">
                <a:latin typeface="BIZ UDPゴシック"/>
                <a:cs typeface="BIZ UDPゴシック"/>
              </a:rPr>
              <a:t>テ</a:t>
            </a:r>
            <a:r>
              <a:rPr sz="1600" b="1" spc="-15" dirty="0" err="1">
                <a:latin typeface="BIZ UDPゴシック"/>
                <a:cs typeface="BIZ UDPゴシック"/>
              </a:rPr>
              <a:t>ス</a:t>
            </a:r>
            <a:r>
              <a:rPr sz="1600" b="1" spc="-5" dirty="0" err="1">
                <a:latin typeface="BIZ UDPゴシック"/>
                <a:cs typeface="BIZ UDPゴシック"/>
              </a:rPr>
              <a:t>ト設計</a:t>
            </a:r>
            <a:r>
              <a:rPr sz="1600" b="1" spc="-5" dirty="0">
                <a:latin typeface="BIZ UDPゴシック"/>
                <a:cs typeface="BIZ UDPゴシック"/>
              </a:rPr>
              <a:t> </a:t>
            </a:r>
            <a:endParaRPr lang="en-US" sz="1600" b="1" spc="-5" dirty="0">
              <a:latin typeface="BIZ UDPゴシック"/>
              <a:cs typeface="BIZ UDPゴシック"/>
            </a:endParaRPr>
          </a:p>
          <a:p>
            <a:pPr marL="643890" marR="274955" indent="-444500" algn="r">
              <a:lnSpc>
                <a:spcPct val="134100"/>
              </a:lnSpc>
              <a:spcBef>
                <a:spcPts val="100"/>
              </a:spcBef>
            </a:pPr>
            <a:r>
              <a:rPr sz="1600" b="1" spc="-5" dirty="0" err="1">
                <a:latin typeface="BIZ UDPゴシック"/>
                <a:cs typeface="BIZ UDPゴシック"/>
              </a:rPr>
              <a:t>統合テ</a:t>
            </a:r>
            <a:r>
              <a:rPr sz="1600" b="1" spc="-10" dirty="0" err="1">
                <a:latin typeface="BIZ UDPゴシック"/>
                <a:cs typeface="BIZ UDPゴシック"/>
              </a:rPr>
              <a:t>ス</a:t>
            </a:r>
            <a:r>
              <a:rPr sz="1600" b="1" spc="-5" dirty="0" err="1">
                <a:latin typeface="BIZ UDPゴシック"/>
                <a:cs typeface="BIZ UDPゴシック"/>
              </a:rPr>
              <a:t>ト設計</a:t>
            </a:r>
            <a:endParaRPr sz="1600" dirty="0">
              <a:latin typeface="BIZ UDPゴシック"/>
              <a:cs typeface="BIZ UDPゴシック"/>
            </a:endParaRPr>
          </a:p>
          <a:p>
            <a:pPr marL="12700" algn="r">
              <a:lnSpc>
                <a:spcPct val="100000"/>
              </a:lnSpc>
              <a:spcBef>
                <a:spcPts val="60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30" name="object 29">
            <a:extLst>
              <a:ext uri="{FF2B5EF4-FFF2-40B4-BE49-F238E27FC236}">
                <a16:creationId xmlns:a16="http://schemas.microsoft.com/office/drawing/2014/main" id="{F279E4F8-A4F6-4C07-ACD7-31BB7558879C}"/>
              </a:ext>
            </a:extLst>
          </p:cNvPr>
          <p:cNvSpPr txBox="1"/>
          <p:nvPr/>
        </p:nvSpPr>
        <p:spPr>
          <a:xfrm>
            <a:off x="7998875" y="3593100"/>
            <a:ext cx="1760212"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トの実行</a:t>
            </a:r>
            <a:endParaRPr sz="1600" dirty="0">
              <a:latin typeface="BIZ UDPゴシック"/>
              <a:cs typeface="BIZ UDPゴシック"/>
            </a:endParaRPr>
          </a:p>
        </p:txBody>
      </p:sp>
      <p:sp>
        <p:nvSpPr>
          <p:cNvPr id="31" name="object 30">
            <a:extLst>
              <a:ext uri="{FF2B5EF4-FFF2-40B4-BE49-F238E27FC236}">
                <a16:creationId xmlns:a16="http://schemas.microsoft.com/office/drawing/2014/main" id="{C10EFF34-AEEE-4744-AA51-1AD8E694C988}"/>
              </a:ext>
            </a:extLst>
          </p:cNvPr>
          <p:cNvSpPr/>
          <p:nvPr/>
        </p:nvSpPr>
        <p:spPr>
          <a:xfrm>
            <a:off x="3210560" y="1036670"/>
            <a:ext cx="2885440" cy="2964180"/>
          </a:xfrm>
          <a:custGeom>
            <a:avLst/>
            <a:gdLst/>
            <a:ahLst/>
            <a:cxnLst/>
            <a:rect l="l" t="t" r="r" b="b"/>
            <a:pathLst>
              <a:path w="2885440" h="2964179">
                <a:moveTo>
                  <a:pt x="0" y="0"/>
                </a:moveTo>
                <a:lnTo>
                  <a:pt x="2884932" y="2964180"/>
                </a:lnTo>
              </a:path>
            </a:pathLst>
          </a:custGeom>
          <a:ln w="38100">
            <a:solidFill>
              <a:srgbClr val="0562C1"/>
            </a:solidFill>
          </a:ln>
        </p:spPr>
        <p:txBody>
          <a:bodyPr wrap="square" lIns="0" tIns="0" rIns="0" bIns="0" rtlCol="0"/>
          <a:lstStyle/>
          <a:p>
            <a:endParaRPr/>
          </a:p>
        </p:txBody>
      </p:sp>
      <p:sp>
        <p:nvSpPr>
          <p:cNvPr id="32" name="object 31">
            <a:extLst>
              <a:ext uri="{FF2B5EF4-FFF2-40B4-BE49-F238E27FC236}">
                <a16:creationId xmlns:a16="http://schemas.microsoft.com/office/drawing/2014/main" id="{09C64D64-9B08-47A5-8D72-7F609D1CD2E5}"/>
              </a:ext>
            </a:extLst>
          </p:cNvPr>
          <p:cNvSpPr/>
          <p:nvPr/>
        </p:nvSpPr>
        <p:spPr>
          <a:xfrm>
            <a:off x="6095492" y="891889"/>
            <a:ext cx="3045460" cy="3096895"/>
          </a:xfrm>
          <a:custGeom>
            <a:avLst/>
            <a:gdLst/>
            <a:ahLst/>
            <a:cxnLst/>
            <a:rect l="l" t="t" r="r" b="b"/>
            <a:pathLst>
              <a:path w="3045459" h="3096895">
                <a:moveTo>
                  <a:pt x="3044952" y="0"/>
                </a:moveTo>
                <a:lnTo>
                  <a:pt x="0" y="3096768"/>
                </a:lnTo>
              </a:path>
            </a:pathLst>
          </a:custGeom>
          <a:ln w="38100">
            <a:solidFill>
              <a:srgbClr val="0562C1"/>
            </a:solidFill>
          </a:ln>
        </p:spPr>
        <p:txBody>
          <a:bodyPr wrap="square" lIns="0" tIns="0" rIns="0" bIns="0" rtlCol="0"/>
          <a:lstStyle/>
          <a:p>
            <a:endParaRPr/>
          </a:p>
        </p:txBody>
      </p:sp>
      <p:sp>
        <p:nvSpPr>
          <p:cNvPr id="34" name="object 33">
            <a:extLst>
              <a:ext uri="{FF2B5EF4-FFF2-40B4-BE49-F238E27FC236}">
                <a16:creationId xmlns:a16="http://schemas.microsoft.com/office/drawing/2014/main" id="{8CE68F23-D50D-4E9B-83E2-34FDF56A711D}"/>
              </a:ext>
            </a:extLst>
          </p:cNvPr>
          <p:cNvSpPr/>
          <p:nvPr/>
        </p:nvSpPr>
        <p:spPr>
          <a:xfrm>
            <a:off x="3318103" y="3233401"/>
            <a:ext cx="467995" cy="344338"/>
          </a:xfrm>
          <a:custGeom>
            <a:avLst/>
            <a:gdLst/>
            <a:ahLst/>
            <a:cxnLst/>
            <a:rect l="l" t="t" r="r" b="b"/>
            <a:pathLst>
              <a:path w="467994" h="274320">
                <a:moveTo>
                  <a:pt x="233934" y="0"/>
                </a:moveTo>
                <a:lnTo>
                  <a:pt x="0" y="68579"/>
                </a:lnTo>
                <a:lnTo>
                  <a:pt x="56172" y="68579"/>
                </a:lnTo>
                <a:lnTo>
                  <a:pt x="56172" y="274319"/>
                </a:lnTo>
                <a:lnTo>
                  <a:pt x="411695" y="274319"/>
                </a:lnTo>
                <a:lnTo>
                  <a:pt x="411695" y="68579"/>
                </a:lnTo>
                <a:lnTo>
                  <a:pt x="467868" y="68579"/>
                </a:lnTo>
                <a:lnTo>
                  <a:pt x="233934" y="0"/>
                </a:lnTo>
                <a:close/>
              </a:path>
            </a:pathLst>
          </a:custGeom>
          <a:solidFill>
            <a:srgbClr val="00B0F0"/>
          </a:solidFill>
          <a:ln w="9144">
            <a:solidFill>
              <a:srgbClr val="002060"/>
            </a:solidFill>
          </a:ln>
        </p:spPr>
        <p:txBody>
          <a:bodyPr wrap="square" lIns="0" tIns="0" rIns="0" bIns="0" rtlCol="0"/>
          <a:lstStyle/>
          <a:p>
            <a:endParaRPr/>
          </a:p>
        </p:txBody>
      </p:sp>
      <p:sp>
        <p:nvSpPr>
          <p:cNvPr id="35" name="object 34">
            <a:extLst>
              <a:ext uri="{FF2B5EF4-FFF2-40B4-BE49-F238E27FC236}">
                <a16:creationId xmlns:a16="http://schemas.microsoft.com/office/drawing/2014/main" id="{D0AE71DE-3091-4672-9849-16CC18EB0168}"/>
              </a:ext>
            </a:extLst>
          </p:cNvPr>
          <p:cNvSpPr txBox="1"/>
          <p:nvPr/>
        </p:nvSpPr>
        <p:spPr>
          <a:xfrm>
            <a:off x="2812602" y="3628886"/>
            <a:ext cx="1754199"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トの設計</a:t>
            </a:r>
            <a:endParaRPr sz="1600" dirty="0">
              <a:latin typeface="BIZ UDPゴシック"/>
              <a:cs typeface="BIZ UDPゴシック"/>
            </a:endParaRPr>
          </a:p>
        </p:txBody>
      </p:sp>
      <p:sp>
        <p:nvSpPr>
          <p:cNvPr id="36" name="object 35">
            <a:extLst>
              <a:ext uri="{FF2B5EF4-FFF2-40B4-BE49-F238E27FC236}">
                <a16:creationId xmlns:a16="http://schemas.microsoft.com/office/drawing/2014/main" id="{17B9AAF1-D313-4022-9C23-9EB22F19A344}"/>
              </a:ext>
            </a:extLst>
          </p:cNvPr>
          <p:cNvSpPr/>
          <p:nvPr/>
        </p:nvSpPr>
        <p:spPr>
          <a:xfrm>
            <a:off x="8437068" y="3212784"/>
            <a:ext cx="469900" cy="274320"/>
          </a:xfrm>
          <a:custGeom>
            <a:avLst/>
            <a:gdLst/>
            <a:ahLst/>
            <a:cxnLst/>
            <a:rect l="l" t="t" r="r" b="b"/>
            <a:pathLst>
              <a:path w="469900" h="274320">
                <a:moveTo>
                  <a:pt x="413042" y="68579"/>
                </a:moveTo>
                <a:lnTo>
                  <a:pt x="56349" y="68580"/>
                </a:lnTo>
                <a:lnTo>
                  <a:pt x="56349" y="274320"/>
                </a:lnTo>
                <a:lnTo>
                  <a:pt x="413042" y="274320"/>
                </a:lnTo>
                <a:lnTo>
                  <a:pt x="413042" y="68579"/>
                </a:lnTo>
                <a:close/>
              </a:path>
              <a:path w="469900" h="274320">
                <a:moveTo>
                  <a:pt x="234696" y="0"/>
                </a:moveTo>
                <a:lnTo>
                  <a:pt x="0" y="68580"/>
                </a:lnTo>
                <a:lnTo>
                  <a:pt x="469392" y="68580"/>
                </a:lnTo>
                <a:lnTo>
                  <a:pt x="234696" y="0"/>
                </a:lnTo>
                <a:close/>
              </a:path>
            </a:pathLst>
          </a:custGeom>
          <a:solidFill>
            <a:srgbClr val="00B0F0"/>
          </a:solidFill>
          <a:ln>
            <a:solidFill>
              <a:srgbClr val="002060"/>
            </a:solidFill>
          </a:ln>
        </p:spPr>
        <p:txBody>
          <a:bodyPr wrap="square" lIns="0" tIns="0" rIns="0" bIns="0" rtlCol="0"/>
          <a:lstStyle/>
          <a:p>
            <a:endParaRPr/>
          </a:p>
        </p:txBody>
      </p:sp>
      <p:graphicFrame>
        <p:nvGraphicFramePr>
          <p:cNvPr id="39" name="表格 39">
            <a:extLst>
              <a:ext uri="{FF2B5EF4-FFF2-40B4-BE49-F238E27FC236}">
                <a16:creationId xmlns:a16="http://schemas.microsoft.com/office/drawing/2014/main" id="{76B5BB4C-57A9-46A0-B689-CEEEACE9E8C9}"/>
              </a:ext>
            </a:extLst>
          </p:cNvPr>
          <p:cNvGraphicFramePr>
            <a:graphicFrameLocks noGrp="1"/>
          </p:cNvGraphicFramePr>
          <p:nvPr>
            <p:extLst>
              <p:ext uri="{D42A27DB-BD31-4B8C-83A1-F6EECF244321}">
                <p14:modId xmlns:p14="http://schemas.microsoft.com/office/powerpoint/2010/main" val="545765539"/>
              </p:ext>
            </p:extLst>
          </p:nvPr>
        </p:nvGraphicFramePr>
        <p:xfrm>
          <a:off x="583793" y="4437684"/>
          <a:ext cx="10955959" cy="1899920"/>
        </p:xfrm>
        <a:graphic>
          <a:graphicData uri="http://schemas.openxmlformats.org/drawingml/2006/table">
            <a:tbl>
              <a:tblPr firstRow="1" bandRow="1">
                <a:tableStyleId>{5C22544A-7EE6-4342-B048-85BDC9FD1C3A}</a:tableStyleId>
              </a:tblPr>
              <a:tblGrid>
                <a:gridCol w="1328406">
                  <a:extLst>
                    <a:ext uri="{9D8B030D-6E8A-4147-A177-3AD203B41FA5}">
                      <a16:colId xmlns:a16="http://schemas.microsoft.com/office/drawing/2014/main" val="1148998515"/>
                    </a:ext>
                  </a:extLst>
                </a:gridCol>
                <a:gridCol w="1371600">
                  <a:extLst>
                    <a:ext uri="{9D8B030D-6E8A-4147-A177-3AD203B41FA5}">
                      <a16:colId xmlns:a16="http://schemas.microsoft.com/office/drawing/2014/main" val="830375319"/>
                    </a:ext>
                  </a:extLst>
                </a:gridCol>
                <a:gridCol w="1516801">
                  <a:extLst>
                    <a:ext uri="{9D8B030D-6E8A-4147-A177-3AD203B41FA5}">
                      <a16:colId xmlns:a16="http://schemas.microsoft.com/office/drawing/2014/main" val="3089477459"/>
                    </a:ext>
                  </a:extLst>
                </a:gridCol>
                <a:gridCol w="1447800">
                  <a:extLst>
                    <a:ext uri="{9D8B030D-6E8A-4147-A177-3AD203B41FA5}">
                      <a16:colId xmlns:a16="http://schemas.microsoft.com/office/drawing/2014/main" val="979287176"/>
                    </a:ext>
                  </a:extLst>
                </a:gridCol>
                <a:gridCol w="1600200">
                  <a:extLst>
                    <a:ext uri="{9D8B030D-6E8A-4147-A177-3AD203B41FA5}">
                      <a16:colId xmlns:a16="http://schemas.microsoft.com/office/drawing/2014/main" val="2429174055"/>
                    </a:ext>
                  </a:extLst>
                </a:gridCol>
                <a:gridCol w="2126015">
                  <a:extLst>
                    <a:ext uri="{9D8B030D-6E8A-4147-A177-3AD203B41FA5}">
                      <a16:colId xmlns:a16="http://schemas.microsoft.com/office/drawing/2014/main" val="566721731"/>
                    </a:ext>
                  </a:extLst>
                </a:gridCol>
                <a:gridCol w="1565137">
                  <a:extLst>
                    <a:ext uri="{9D8B030D-6E8A-4147-A177-3AD203B41FA5}">
                      <a16:colId xmlns:a16="http://schemas.microsoft.com/office/drawing/2014/main" val="423169516"/>
                    </a:ext>
                  </a:extLst>
                </a:gridCol>
              </a:tblGrid>
              <a:tr h="370840">
                <a:tc>
                  <a:txBody>
                    <a:bodyPr/>
                    <a:lstStyle/>
                    <a:p>
                      <a:pPr algn="ctr"/>
                      <a:r>
                        <a:rPr kumimoji="1" lang="ja-JP" altLang="en-US" dirty="0"/>
                        <a:t>サイクル</a:t>
                      </a:r>
                      <a:endParaRPr kumimoji="1" lang="en-US" altLang="ja-JP" dirty="0"/>
                    </a:p>
                  </a:txBody>
                  <a:tcPr/>
                </a:tc>
                <a:tc>
                  <a:txBody>
                    <a:bodyPr/>
                    <a:lstStyle/>
                    <a:p>
                      <a:pPr algn="ctr"/>
                      <a:r>
                        <a:rPr kumimoji="1" lang="ja-JP" altLang="en-US" dirty="0"/>
                        <a:t>要件定義</a:t>
                      </a:r>
                    </a:p>
                  </a:txBody>
                  <a:tcPr/>
                </a:tc>
                <a:tc>
                  <a:txBody>
                    <a:bodyPr/>
                    <a:lstStyle/>
                    <a:p>
                      <a:pPr algn="ctr"/>
                      <a:r>
                        <a:rPr kumimoji="1" lang="ja-JP" altLang="en-US" dirty="0"/>
                        <a:t>基本設計</a:t>
                      </a:r>
                    </a:p>
                  </a:txBody>
                  <a:tcPr/>
                </a:tc>
                <a:tc>
                  <a:txBody>
                    <a:bodyPr/>
                    <a:lstStyle/>
                    <a:p>
                      <a:pPr algn="ctr"/>
                      <a:r>
                        <a:rPr kumimoji="1" lang="ja-JP" altLang="en-US" dirty="0"/>
                        <a:t>詳細設計</a:t>
                      </a:r>
                    </a:p>
                  </a:txBody>
                  <a:tcPr/>
                </a:tc>
                <a:tc>
                  <a:txBody>
                    <a:bodyPr/>
                    <a:lstStyle/>
                    <a:p>
                      <a:pPr algn="ctr"/>
                      <a:r>
                        <a:rPr kumimoji="1" lang="ja-JP" altLang="en-US" dirty="0"/>
                        <a:t>統合テスト</a:t>
                      </a:r>
                    </a:p>
                  </a:txBody>
                  <a:tcPr/>
                </a:tc>
                <a:tc>
                  <a:txBody>
                    <a:bodyPr/>
                    <a:lstStyle/>
                    <a:p>
                      <a:pPr algn="ctr"/>
                      <a:r>
                        <a:rPr kumimoji="1" lang="ja-JP" altLang="en-US" sz="1800" b="0" dirty="0"/>
                        <a:t>システムテスト</a:t>
                      </a:r>
                      <a:endParaRPr kumimoji="1" lang="ja-JP" altLang="en-US" dirty="0"/>
                    </a:p>
                  </a:txBody>
                  <a:tcPr/>
                </a:tc>
                <a:tc>
                  <a:txBody>
                    <a:bodyPr/>
                    <a:lstStyle/>
                    <a:p>
                      <a:pPr algn="ctr"/>
                      <a:r>
                        <a:rPr kumimoji="1" lang="ja-JP" altLang="en-US" sz="1800" b="0" dirty="0"/>
                        <a:t>受入テスト</a:t>
                      </a:r>
                      <a:endParaRPr kumimoji="1" lang="ja-JP" altLang="en-US" dirty="0"/>
                    </a:p>
                  </a:txBody>
                  <a:tcPr/>
                </a:tc>
                <a:extLst>
                  <a:ext uri="{0D108BD9-81ED-4DB2-BD59-A6C34878D82A}">
                    <a16:rowId xmlns:a16="http://schemas.microsoft.com/office/drawing/2014/main" val="3301053313"/>
                  </a:ext>
                </a:extLst>
              </a:tr>
              <a:tr h="370840">
                <a:tc>
                  <a:txBody>
                    <a:bodyPr/>
                    <a:lstStyle/>
                    <a:p>
                      <a:r>
                        <a:rPr kumimoji="1" lang="ja-JP" altLang="en-US" sz="1600" dirty="0"/>
                        <a:t>設計作業</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マイクロサービス定義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マイクロサービス機能設計</a:t>
                      </a:r>
                    </a:p>
                  </a:txBody>
                  <a:tcPr/>
                </a:tc>
                <a:tc>
                  <a:txBody>
                    <a:bodyPr/>
                    <a:lstStyle/>
                    <a:p>
                      <a:r>
                        <a:rPr lang="ja-JP" altLang="en-US" sz="1600" b="0" spc="-5" dirty="0">
                          <a:solidFill>
                            <a:srgbClr val="001F5F"/>
                          </a:solidFill>
                        </a:rPr>
                        <a:t>マイクロ設計</a:t>
                      </a:r>
                      <a:endParaRPr kumimoji="1" lang="ja-JP" altLang="en-US" sz="1600" dirty="0"/>
                    </a:p>
                  </a:txBody>
                  <a:tcPr/>
                </a:tc>
                <a:tc>
                  <a:txBody>
                    <a:bodyPr/>
                    <a:lstStyle/>
                    <a:p>
                      <a:r>
                        <a:rPr kumimoji="1" lang="ja-JP" altLang="en-US" sz="1600" dirty="0"/>
                        <a:t>設計書更新</a:t>
                      </a:r>
                    </a:p>
                  </a:txBody>
                  <a:tcPr/>
                </a:tc>
                <a:tc>
                  <a:txBody>
                    <a:bodyPr/>
                    <a:lstStyle/>
                    <a:p>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2911124811"/>
                  </a:ext>
                </a:extLst>
              </a:tr>
              <a:tr h="370840">
                <a:tc>
                  <a:txBody>
                    <a:bodyPr/>
                    <a:lstStyle/>
                    <a:p>
                      <a:r>
                        <a:rPr kumimoji="1" lang="ja-JP" altLang="en-US" sz="1600" dirty="0"/>
                        <a:t>製造作業</a:t>
                      </a:r>
                    </a:p>
                  </a:txBody>
                  <a:tcPr/>
                </a:tc>
                <a:tc>
                  <a:txBody>
                    <a:bodyPr/>
                    <a:lstStyle/>
                    <a:p>
                      <a:r>
                        <a:rPr kumimoji="1" lang="ja-JP" altLang="en-US" sz="1600" dirty="0"/>
                        <a:t>インフラ整備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仮サービス</a:t>
                      </a:r>
                    </a:p>
                  </a:txBody>
                  <a:tcPr/>
                </a:tc>
                <a:tc>
                  <a:txBody>
                    <a:bodyPr/>
                    <a:lstStyle/>
                    <a:p>
                      <a:r>
                        <a:rPr lang="ja-JP" altLang="en-US" sz="1600" b="0" spc="-5">
                          <a:solidFill>
                            <a:srgbClr val="001F5F"/>
                          </a:solidFill>
                        </a:rPr>
                        <a:t>機能開発</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ソース保守</a:t>
                      </a:r>
                      <a:endParaRPr kumimoji="1" lang="en-US" altLang="ja-JP"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3660722215"/>
                  </a:ext>
                </a:extLst>
              </a:tr>
              <a:tr h="370840">
                <a:tc>
                  <a:txBody>
                    <a:bodyPr/>
                    <a:lstStyle/>
                    <a:p>
                      <a:r>
                        <a:rPr kumimoji="1" lang="ja-JP" altLang="en-US" sz="1600" dirty="0"/>
                        <a:t>テストポイント</a:t>
                      </a:r>
                    </a:p>
                  </a:txBody>
                  <a:tcPr/>
                </a:tc>
                <a:tc>
                  <a:txBody>
                    <a:bodyPr/>
                    <a:lstStyle/>
                    <a:p>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spc="-5" dirty="0">
                          <a:solidFill>
                            <a:srgbClr val="001F5F"/>
                          </a:solidFill>
                        </a:rPr>
                        <a:t>コンポ</a:t>
                      </a:r>
                      <a:r>
                        <a:rPr lang="ja-JP" altLang="en-US" sz="1600" b="0" spc="5" dirty="0">
                          <a:solidFill>
                            <a:srgbClr val="001F5F"/>
                          </a:solidFill>
                        </a:rPr>
                        <a:t>ー</a:t>
                      </a:r>
                      <a:r>
                        <a:rPr lang="ja-JP" altLang="en-US" sz="1600" b="0" spc="-5" dirty="0">
                          <a:solidFill>
                            <a:srgbClr val="001F5F"/>
                          </a:solidFill>
                        </a:rPr>
                        <a:t>ネント</a:t>
                      </a:r>
                      <a:r>
                        <a:rPr lang="ja-JP" altLang="en-US" sz="1600" b="0" spc="5" dirty="0">
                          <a:solidFill>
                            <a:srgbClr val="001F5F"/>
                          </a:solidFill>
                        </a:rPr>
                        <a:t>テ</a:t>
                      </a:r>
                      <a:r>
                        <a:rPr lang="ja-JP" altLang="en-US" sz="1600" b="0" spc="-5" dirty="0">
                          <a:solidFill>
                            <a:srgbClr val="001F5F"/>
                          </a:solidFill>
                        </a:rPr>
                        <a:t>スト</a:t>
                      </a:r>
                      <a:endParaRPr lang="ja-JP" altLang="en-US" sz="1600" b="0" dirty="0">
                        <a:latin typeface="BIZ UDゴシック"/>
                        <a:cs typeface="BIZ UDゴシック"/>
                      </a:endParaRPr>
                    </a:p>
                  </a:txBody>
                  <a:tcPr/>
                </a:tc>
                <a:tc>
                  <a:txBody>
                    <a:bodyPr/>
                    <a:lstStyle/>
                    <a:p>
                      <a:r>
                        <a:rPr kumimoji="1" lang="ja-JP" altLang="en-US" sz="1600" b="0" dirty="0"/>
                        <a:t>サブシステム間機能確認</a:t>
                      </a:r>
                    </a:p>
                  </a:txBody>
                  <a:tcPr/>
                </a:tc>
                <a:tc>
                  <a:txBody>
                    <a:bodyPr/>
                    <a:lstStyle/>
                    <a:p>
                      <a:r>
                        <a:rPr kumimoji="1" lang="ja-JP" altLang="en-US" sz="1600" b="0" dirty="0"/>
                        <a:t>システム機能、性能、安定性などの確認</a:t>
                      </a:r>
                    </a:p>
                  </a:txBody>
                  <a:tcPr/>
                </a:tc>
                <a:tc>
                  <a:txBody>
                    <a:bodyPr/>
                    <a:lstStyle/>
                    <a:p>
                      <a:r>
                        <a:rPr kumimoji="1" lang="ja-JP" altLang="en-US" sz="1600" b="0" dirty="0"/>
                        <a:t>ユーザニーズの最終確認</a:t>
                      </a:r>
                    </a:p>
                  </a:txBody>
                  <a:tcPr/>
                </a:tc>
                <a:extLst>
                  <a:ext uri="{0D108BD9-81ED-4DB2-BD59-A6C34878D82A}">
                    <a16:rowId xmlns:a16="http://schemas.microsoft.com/office/drawing/2014/main" val="2975161777"/>
                  </a:ext>
                </a:extLst>
              </a:tr>
            </a:tbl>
          </a:graphicData>
        </a:graphic>
      </p:graphicFrame>
      <p:sp>
        <p:nvSpPr>
          <p:cNvPr id="41" name="文本框 40">
            <a:extLst>
              <a:ext uri="{FF2B5EF4-FFF2-40B4-BE49-F238E27FC236}">
                <a16:creationId xmlns:a16="http://schemas.microsoft.com/office/drawing/2014/main" id="{D29B5051-D057-4593-B86D-74372D1B9676}"/>
              </a:ext>
            </a:extLst>
          </p:cNvPr>
          <p:cNvSpPr txBox="1"/>
          <p:nvPr/>
        </p:nvSpPr>
        <p:spPr>
          <a:xfrm>
            <a:off x="546410" y="4088197"/>
            <a:ext cx="10414540" cy="32773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アジャイル開発（スクラム）ソリューション：設計、製造、テストの平行作業の早期テストモデル</a:t>
            </a:r>
            <a:endParaRPr kumimoji="1" lang="en-US" altLang="ja-JP"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7534968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自動テストツール</a:t>
            </a:r>
            <a:endParaRPr lang="zh-CN" altLang="en-US" dirty="0">
              <a:latin typeface="ＭＳ ゴシック" panose="020B0609070205080204" pitchFamily="49" charset="-128"/>
              <a:ea typeface="ＭＳ ゴシック" panose="020B0609070205080204" pitchFamily="49" charset="-128"/>
            </a:endParaRPr>
          </a:p>
        </p:txBody>
      </p:sp>
      <p:sp>
        <p:nvSpPr>
          <p:cNvPr id="4" name="テキスト ボックス 3">
            <a:extLst>
              <a:ext uri="{FF2B5EF4-FFF2-40B4-BE49-F238E27FC236}">
                <a16:creationId xmlns:a16="http://schemas.microsoft.com/office/drawing/2014/main" id="{D4DC85D9-76AA-432B-9052-739E94BC19BB}"/>
              </a:ext>
            </a:extLst>
          </p:cNvPr>
          <p:cNvSpPr txBox="1"/>
          <p:nvPr/>
        </p:nvSpPr>
        <p:spPr>
          <a:xfrm>
            <a:off x="5354779" y="1083987"/>
            <a:ext cx="49530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テストドライバー</a:t>
            </a:r>
            <a:endParaRPr lang="zh-CN" altLang="en-US" b="1"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762000" y="1083987"/>
            <a:ext cx="31242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テスト仕様書</a:t>
            </a:r>
            <a:endParaRPr lang="zh-CN" altLang="en-US" b="1" dirty="0">
              <a:latin typeface="ＭＳ ゴシック" panose="020B0609070205080204" pitchFamily="49" charset="-128"/>
              <a:ea typeface="ＭＳ ゴシック" panose="020B0609070205080204" pitchFamily="49" charset="-128"/>
            </a:endParaRPr>
          </a:p>
        </p:txBody>
      </p:sp>
      <p:cxnSp>
        <p:nvCxnSpPr>
          <p:cNvPr id="8" name="直線矢印コネクタ 7">
            <a:extLst>
              <a:ext uri="{FF2B5EF4-FFF2-40B4-BE49-F238E27FC236}">
                <a16:creationId xmlns:a16="http://schemas.microsoft.com/office/drawing/2014/main" id="{C093BABA-7DFE-407A-AC00-8AF09C09164F}"/>
              </a:ext>
            </a:extLst>
          </p:cNvPr>
          <p:cNvCxnSpPr>
            <a:stCxn id="6" idx="3"/>
            <a:endCxn id="4" idx="1"/>
          </p:cNvCxnSpPr>
          <p:nvPr/>
        </p:nvCxnSpPr>
        <p:spPr>
          <a:xfrm>
            <a:off x="3886200" y="1390453"/>
            <a:ext cx="14685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949CCADC-E7C1-40A3-9713-61DF22A3E847}"/>
              </a:ext>
            </a:extLst>
          </p:cNvPr>
          <p:cNvSpPr txBox="1"/>
          <p:nvPr/>
        </p:nvSpPr>
        <p:spPr>
          <a:xfrm>
            <a:off x="4323607"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入力データ</a:t>
            </a:r>
            <a:endParaRPr lang="zh-CN" altLang="en-US"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3875776B-C5BE-4587-A728-9A910E182EA7}"/>
              </a:ext>
            </a:extLst>
          </p:cNvPr>
          <p:cNvSpPr txBox="1"/>
          <p:nvPr/>
        </p:nvSpPr>
        <p:spPr>
          <a:xfrm>
            <a:off x="7543800"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出力データ読込</a:t>
            </a:r>
            <a:endParaRPr lang="en-US" altLang="ja-JP" dirty="0">
              <a:latin typeface="ＭＳ ゴシック" panose="020B0609070205080204" pitchFamily="49" charset="-128"/>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C0046B77-F58A-49AE-815A-D191CAE2B098}"/>
              </a:ext>
            </a:extLst>
          </p:cNvPr>
          <p:cNvSpPr txBox="1"/>
          <p:nvPr/>
        </p:nvSpPr>
        <p:spPr>
          <a:xfrm>
            <a:off x="9067800"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自動チェック</a:t>
            </a:r>
            <a:endParaRPr lang="en-US" altLang="ja-JP"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591800" y="258585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テスト成果物作成</a:t>
            </a:r>
            <a:endParaRPr lang="en-US" altLang="ja-JP"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stCxn id="4" idx="2"/>
            <a:endCxn id="15" idx="0"/>
          </p:cNvCxnSpPr>
          <p:nvPr/>
        </p:nvCxnSpPr>
        <p:spPr>
          <a:xfrm rot="16200000" flipH="1">
            <a:off x="8957574" y="570623"/>
            <a:ext cx="888931" cy="314152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カギ線 19">
            <a:extLst>
              <a:ext uri="{FF2B5EF4-FFF2-40B4-BE49-F238E27FC236}">
                <a16:creationId xmlns:a16="http://schemas.microsoft.com/office/drawing/2014/main" id="{C314C2F8-C2BD-446E-8F5B-0FCE38555A00}"/>
              </a:ext>
            </a:extLst>
          </p:cNvPr>
          <p:cNvCxnSpPr>
            <a:cxnSpLocks/>
            <a:stCxn id="4" idx="2"/>
            <a:endCxn id="13" idx="0"/>
          </p:cNvCxnSpPr>
          <p:nvPr/>
        </p:nvCxnSpPr>
        <p:spPr>
          <a:xfrm rot="16200000" flipH="1">
            <a:off x="8193099" y="1335098"/>
            <a:ext cx="893880" cy="161752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3" name="コネクタ: カギ線 22">
            <a:extLst>
              <a:ext uri="{FF2B5EF4-FFF2-40B4-BE49-F238E27FC236}">
                <a16:creationId xmlns:a16="http://schemas.microsoft.com/office/drawing/2014/main" id="{021B436F-4FE9-4655-A9DE-53353B1270D5}"/>
              </a:ext>
            </a:extLst>
          </p:cNvPr>
          <p:cNvCxnSpPr>
            <a:cxnSpLocks/>
            <a:stCxn id="4" idx="2"/>
            <a:endCxn id="9" idx="0"/>
          </p:cNvCxnSpPr>
          <p:nvPr/>
        </p:nvCxnSpPr>
        <p:spPr>
          <a:xfrm rot="5400000">
            <a:off x="5821003" y="580523"/>
            <a:ext cx="893881" cy="312667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7" name="テキスト ボックス 26">
            <a:extLst>
              <a:ext uri="{FF2B5EF4-FFF2-40B4-BE49-F238E27FC236}">
                <a16:creationId xmlns:a16="http://schemas.microsoft.com/office/drawing/2014/main" id="{298D2E52-8B6C-45B3-9B0E-86E48042AAEF}"/>
              </a:ext>
            </a:extLst>
          </p:cNvPr>
          <p:cNvSpPr txBox="1"/>
          <p:nvPr/>
        </p:nvSpPr>
        <p:spPr>
          <a:xfrm>
            <a:off x="5924673"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en-US" altLang="ja-JP" dirty="0">
                <a:latin typeface="ＭＳ ゴシック" panose="020B0609070205080204" pitchFamily="49" charset="-128"/>
                <a:ea typeface="ＭＳ ゴシック" panose="020B0609070205080204" pitchFamily="49" charset="-128"/>
              </a:rPr>
              <a:t>PGNM</a:t>
            </a:r>
          </a:p>
        </p:txBody>
      </p:sp>
      <p:cxnSp>
        <p:nvCxnSpPr>
          <p:cNvPr id="29" name="コネクタ: カギ線 28">
            <a:extLst>
              <a:ext uri="{FF2B5EF4-FFF2-40B4-BE49-F238E27FC236}">
                <a16:creationId xmlns:a16="http://schemas.microsoft.com/office/drawing/2014/main" id="{BC115870-2803-4821-A7D5-4A32072092D3}"/>
              </a:ext>
            </a:extLst>
          </p:cNvPr>
          <p:cNvCxnSpPr>
            <a:stCxn id="15" idx="2"/>
            <a:endCxn id="6" idx="2"/>
          </p:cNvCxnSpPr>
          <p:nvPr/>
        </p:nvCxnSpPr>
        <p:spPr>
          <a:xfrm rot="5400000" flipH="1">
            <a:off x="4908589" y="-887570"/>
            <a:ext cx="3479722" cy="8648700"/>
          </a:xfrm>
          <a:prstGeom prst="bentConnector3">
            <a:avLst>
              <a:gd name="adj1" fmla="val -6569"/>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2" name="直線矢印コネクタ 31">
            <a:extLst>
              <a:ext uri="{FF2B5EF4-FFF2-40B4-BE49-F238E27FC236}">
                <a16:creationId xmlns:a16="http://schemas.microsoft.com/office/drawing/2014/main" id="{B64037DC-69A8-4F33-8932-D819DF3DA4F3}"/>
              </a:ext>
            </a:extLst>
          </p:cNvPr>
          <p:cNvCxnSpPr>
            <a:stCxn id="9" idx="3"/>
            <a:endCxn id="27" idx="1"/>
          </p:cNvCxnSpPr>
          <p:nvPr/>
        </p:nvCxnSpPr>
        <p:spPr>
          <a:xfrm flipV="1">
            <a:off x="5085607" y="3886195"/>
            <a:ext cx="83906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a:extLst>
              <a:ext uri="{FF2B5EF4-FFF2-40B4-BE49-F238E27FC236}">
                <a16:creationId xmlns:a16="http://schemas.microsoft.com/office/drawing/2014/main" id="{E8271D0A-2897-43E3-8717-478337FDEAB4}"/>
              </a:ext>
            </a:extLst>
          </p:cNvPr>
          <p:cNvCxnSpPr>
            <a:cxnSpLocks/>
            <a:stCxn id="27" idx="3"/>
            <a:endCxn id="11" idx="1"/>
          </p:cNvCxnSpPr>
          <p:nvPr/>
        </p:nvCxnSpPr>
        <p:spPr>
          <a:xfrm>
            <a:off x="6686673" y="3886195"/>
            <a:ext cx="857127"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EAFEDB5C-9EFF-43DB-AD8B-26A022ED14A8}"/>
              </a:ext>
            </a:extLst>
          </p:cNvPr>
          <p:cNvCxnSpPr>
            <a:cxnSpLocks/>
            <a:stCxn id="11" idx="3"/>
            <a:endCxn id="13" idx="1"/>
          </p:cNvCxnSpPr>
          <p:nvPr/>
        </p:nvCxnSpPr>
        <p:spPr>
          <a:xfrm flipV="1">
            <a:off x="8305800" y="3886195"/>
            <a:ext cx="762000"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3" idx="3"/>
            <a:endCxn id="15" idx="1"/>
          </p:cNvCxnSpPr>
          <p:nvPr/>
        </p:nvCxnSpPr>
        <p:spPr>
          <a:xfrm flipV="1">
            <a:off x="9829800" y="3881246"/>
            <a:ext cx="762000" cy="494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03042F76-5C49-4B58-AFE5-7D239AFE91CC}"/>
              </a:ext>
            </a:extLst>
          </p:cNvPr>
          <p:cNvCxnSpPr>
            <a:cxnSpLocks/>
            <a:endCxn id="44" idx="1"/>
          </p:cNvCxnSpPr>
          <p:nvPr/>
        </p:nvCxnSpPr>
        <p:spPr>
          <a:xfrm>
            <a:off x="560990" y="6070523"/>
            <a:ext cx="943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0FAA41F1-BA92-4A0F-B160-5B718C72525E}"/>
              </a:ext>
            </a:extLst>
          </p:cNvPr>
          <p:cNvSpPr txBox="1"/>
          <p:nvPr/>
        </p:nvSpPr>
        <p:spPr>
          <a:xfrm>
            <a:off x="1504208" y="5880043"/>
            <a:ext cx="4210792"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ドライバーのデータ準備とソース作成</a:t>
            </a:r>
            <a:endParaRPr lang="zh-CN" altLang="en-US" dirty="0">
              <a:latin typeface="ＭＳ ゴシック" panose="020B0609070205080204" pitchFamily="49" charset="-128"/>
              <a:ea typeface="ＭＳ ゴシック" panose="020B0609070205080204" pitchFamily="49" charset="-128"/>
            </a:endParaRPr>
          </a:p>
        </p:txBody>
      </p:sp>
      <p:cxnSp>
        <p:nvCxnSpPr>
          <p:cNvPr id="48" name="直線矢印コネクタ 47">
            <a:extLst>
              <a:ext uri="{FF2B5EF4-FFF2-40B4-BE49-F238E27FC236}">
                <a16:creationId xmlns:a16="http://schemas.microsoft.com/office/drawing/2014/main" id="{F914AA68-292F-4F2F-80FE-F2D83FACA0C5}"/>
              </a:ext>
            </a:extLst>
          </p:cNvPr>
          <p:cNvCxnSpPr>
            <a:cxnSpLocks/>
          </p:cNvCxnSpPr>
          <p:nvPr/>
        </p:nvCxnSpPr>
        <p:spPr>
          <a:xfrm flipV="1">
            <a:off x="5932694" y="6092843"/>
            <a:ext cx="92530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50" name="テキスト ボックス 49">
            <a:extLst>
              <a:ext uri="{FF2B5EF4-FFF2-40B4-BE49-F238E27FC236}">
                <a16:creationId xmlns:a16="http://schemas.microsoft.com/office/drawing/2014/main" id="{379F7B0F-8D59-4B01-B499-BB764BF14F97}"/>
              </a:ext>
            </a:extLst>
          </p:cNvPr>
          <p:cNvSpPr txBox="1"/>
          <p:nvPr/>
        </p:nvSpPr>
        <p:spPr>
          <a:xfrm>
            <a:off x="7147134" y="5848384"/>
            <a:ext cx="2754106"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テスト実施の流れ</a:t>
            </a:r>
            <a:endParaRPr lang="zh-CN" alt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645673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公務員人事評価・管理</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2022/3/22</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Tree>
    <p:extLst>
      <p:ext uri="{BB962C8B-B14F-4D97-AF65-F5344CB8AC3E}">
        <p14:creationId xmlns:p14="http://schemas.microsoft.com/office/powerpoint/2010/main" val="574757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2C9F4DC-F3D9-4F72-B425-80FDF2E0ABD0}"/>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24F6C690-6673-4B1B-9EE3-7AF2F0DF513F}"/>
              </a:ext>
            </a:extLst>
          </p:cNvPr>
          <p:cNvSpPr>
            <a:spLocks noGrp="1"/>
          </p:cNvSpPr>
          <p:nvPr>
            <p:ph type="body" idx="1"/>
          </p:nvPr>
        </p:nvSpPr>
        <p:spPr>
          <a:xfrm>
            <a:off x="316983" y="557909"/>
            <a:ext cx="11540249" cy="1107996"/>
          </a:xfrm>
        </p:spPr>
        <p:txBody>
          <a:bodyPr/>
          <a:lstStyle/>
          <a:p>
            <a:r>
              <a:rPr lang="ja-JP" altLang="en-US" dirty="0"/>
              <a:t>相互監督のため　一元化評価➡三元化評価</a:t>
            </a:r>
            <a:endParaRPr lang="en-US" altLang="ja-JP" dirty="0"/>
          </a:p>
          <a:p>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C4241EE1-C41A-4F0D-B0A3-AFC13A6211FF}"/>
              </a:ext>
            </a:extLst>
          </p:cNvPr>
          <p:cNvSpPr>
            <a:spLocks noGrp="1"/>
          </p:cNvSpPr>
          <p:nvPr>
            <p:ph type="dt" sz="half" idx="6"/>
          </p:nvPr>
        </p:nvSpPr>
        <p:spPr/>
        <p:txBody>
          <a:bodyPr/>
          <a:lstStyle/>
          <a:p>
            <a:fld id="{7741A87D-8854-4856-A598-5B71DC96129A}" type="datetime1">
              <a:rPr kumimoji="1" lang="zh-CN" altLang="en-US" smtClean="0"/>
              <a:t>2022/3/22</a:t>
            </a:fld>
            <a:endParaRPr kumimoji="1" lang="ja-JP" altLang="en-US"/>
          </a:p>
        </p:txBody>
      </p:sp>
      <p:sp>
        <p:nvSpPr>
          <p:cNvPr id="5" name="スライド番号プレースホルダー 4">
            <a:extLst>
              <a:ext uri="{FF2B5EF4-FFF2-40B4-BE49-F238E27FC236}">
                <a16:creationId xmlns:a16="http://schemas.microsoft.com/office/drawing/2014/main" id="{AA8A02AE-5780-49D6-893C-49B75581F34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Tree>
    <p:extLst>
      <p:ext uri="{BB962C8B-B14F-4D97-AF65-F5344CB8AC3E}">
        <p14:creationId xmlns:p14="http://schemas.microsoft.com/office/powerpoint/2010/main" val="587683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696601"/>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施策ゴール設定（</a:t>
            </a:r>
            <a:r>
              <a:rPr lang="en-US" altLang="ja-JP" sz="2400" b="0" i="0" dirty="0">
                <a:solidFill>
                  <a:srgbClr val="333333"/>
                </a:solidFill>
                <a:effectLst/>
                <a:highlight>
                  <a:srgbClr val="00FF00"/>
                </a:highlight>
                <a:latin typeface="+mn-ea"/>
              </a:rPr>
              <a:t>Objectives</a:t>
            </a:r>
            <a:r>
              <a:rPr lang="ja-JP" altLang="en-US" sz="2400" dirty="0">
                <a:highlight>
                  <a:srgbClr val="00FF00"/>
                </a:highlight>
                <a:latin typeface="+mn-ea"/>
              </a:rPr>
              <a:t>）</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ü"/>
            </a:pPr>
            <a:r>
              <a:rPr lang="en-US" altLang="ja-JP" sz="2400" b="1" dirty="0">
                <a:highlight>
                  <a:srgbClr val="00FF00"/>
                </a:highlight>
              </a:rPr>
              <a:t>XXXX</a:t>
            </a:r>
          </a:p>
          <a:p>
            <a:pPr marL="342900" indent="-342900">
              <a:buFont typeface="Wingdings" panose="05000000000000000000" pitchFamily="2" charset="2"/>
              <a:buChar char="p"/>
            </a:pPr>
            <a:r>
              <a:rPr lang="en-US" altLang="ja-JP" sz="2400" b="1" dirty="0"/>
              <a:t>XXX</a:t>
            </a: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2022/3/22</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Tree>
    <p:extLst>
      <p:ext uri="{BB962C8B-B14F-4D97-AF65-F5344CB8AC3E}">
        <p14:creationId xmlns:p14="http://schemas.microsoft.com/office/powerpoint/2010/main" val="7483095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2022/3/22</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Tree>
    <p:extLst>
      <p:ext uri="{BB962C8B-B14F-4D97-AF65-F5344CB8AC3E}">
        <p14:creationId xmlns:p14="http://schemas.microsoft.com/office/powerpoint/2010/main" val="42005313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6FB4D19-5A3C-47A2-B5B5-5D09A0203F43}"/>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CBCD44E1-30BB-4484-BD21-146F575C29EF}"/>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32AB704D-54D5-497F-A6FB-83D846C4D088}"/>
              </a:ext>
            </a:extLst>
          </p:cNvPr>
          <p:cNvSpPr>
            <a:spLocks noGrp="1"/>
          </p:cNvSpPr>
          <p:nvPr>
            <p:ph type="dt" sz="half" idx="6"/>
          </p:nvPr>
        </p:nvSpPr>
        <p:spPr/>
        <p:txBody>
          <a:bodyPr/>
          <a:lstStyle/>
          <a:p>
            <a:fld id="{7741A87D-8854-4856-A598-5B71DC96129A}" type="datetime1">
              <a:rPr kumimoji="1" lang="zh-CN" altLang="en-US" smtClean="0"/>
              <a:t>2022/3/22</a:t>
            </a:fld>
            <a:endParaRPr kumimoji="1" lang="ja-JP" altLang="en-US"/>
          </a:p>
        </p:txBody>
      </p:sp>
      <p:sp>
        <p:nvSpPr>
          <p:cNvPr id="5" name="スライド番号プレースホルダー 4">
            <a:extLst>
              <a:ext uri="{FF2B5EF4-FFF2-40B4-BE49-F238E27FC236}">
                <a16:creationId xmlns:a16="http://schemas.microsoft.com/office/drawing/2014/main" id="{8FFB7747-1B22-45F2-B2DF-A7072A7F493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Tree>
    <p:extLst>
      <p:ext uri="{BB962C8B-B14F-4D97-AF65-F5344CB8AC3E}">
        <p14:creationId xmlns:p14="http://schemas.microsoft.com/office/powerpoint/2010/main" val="41496522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政企学研の協力</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2022/3/22</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Tree>
    <p:extLst>
      <p:ext uri="{BB962C8B-B14F-4D97-AF65-F5344CB8AC3E}">
        <p14:creationId xmlns:p14="http://schemas.microsoft.com/office/powerpoint/2010/main" val="30885787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2022/3/22</a:t>
            </a:fld>
            <a:endParaRPr lang="en-US"/>
          </a:p>
        </p:txBody>
      </p:sp>
    </p:spTree>
    <p:extLst>
      <p:ext uri="{BB962C8B-B14F-4D97-AF65-F5344CB8AC3E}">
        <p14:creationId xmlns:p14="http://schemas.microsoft.com/office/powerpoint/2010/main" val="38842773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デジタル庁</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2022/3/22</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spTree>
    <p:extLst>
      <p:ext uri="{BB962C8B-B14F-4D97-AF65-F5344CB8AC3E}">
        <p14:creationId xmlns:p14="http://schemas.microsoft.com/office/powerpoint/2010/main" val="37107962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インフラサービス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5816977"/>
          </a:xfrm>
        </p:spPr>
        <p:txBody>
          <a:bodyPr/>
          <a:lstStyle/>
          <a:p>
            <a:r>
              <a:rPr lang="en-US" altLang="ja-JP" dirty="0"/>
              <a:t>Gov</a:t>
            </a:r>
            <a:r>
              <a:rPr lang="ja-JP" altLang="en-US" dirty="0"/>
              <a:t>ネットワーク</a:t>
            </a:r>
            <a:endParaRPr lang="en-US" altLang="ja-JP" dirty="0"/>
          </a:p>
          <a:p>
            <a:endParaRPr lang="en-US" altLang="ja-JP" dirty="0"/>
          </a:p>
          <a:p>
            <a:r>
              <a:rPr lang="en-US" altLang="ja-JP" dirty="0"/>
              <a:t>Gov</a:t>
            </a:r>
            <a:r>
              <a:rPr lang="ja-JP" altLang="en-US" dirty="0"/>
              <a:t>クラウド（</a:t>
            </a:r>
            <a:r>
              <a:rPr lang="zh-CN" altLang="en-US" dirty="0">
                <a:solidFill>
                  <a:srgbClr val="FF0000"/>
                </a:solidFill>
              </a:rPr>
              <a:t>混合</a:t>
            </a:r>
            <a:r>
              <a:rPr lang="ja-JP" altLang="en-US" dirty="0"/>
              <a:t>）</a:t>
            </a:r>
            <a:endParaRPr lang="en-US" altLang="ja-JP" dirty="0"/>
          </a:p>
          <a:p>
            <a:endParaRPr lang="en-US" altLang="ja-JP" dirty="0"/>
          </a:p>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dirty="0"/>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2022/3/22</a:t>
            </a:fld>
            <a:endParaRPr lang="en-US"/>
          </a:p>
        </p:txBody>
      </p:sp>
    </p:spTree>
    <p:extLst>
      <p:ext uri="{BB962C8B-B14F-4D97-AF65-F5344CB8AC3E}">
        <p14:creationId xmlns:p14="http://schemas.microsoft.com/office/powerpoint/2010/main" val="144426350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政務</a:t>
            </a:r>
            <a:r>
              <a:rPr lang="en-US" altLang="ja-JP" dirty="0"/>
              <a:t>SaaS</a:t>
            </a:r>
            <a:endParaRPr lang="zh-CN" altLang="en-US"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2022/3/22</a:t>
            </a:fld>
            <a:endParaRPr lang="en-US"/>
          </a:p>
        </p:txBody>
      </p:sp>
      <p:graphicFrame>
        <p:nvGraphicFramePr>
          <p:cNvPr id="11" name="表 10">
            <a:extLst>
              <a:ext uri="{FF2B5EF4-FFF2-40B4-BE49-F238E27FC236}">
                <a16:creationId xmlns:a16="http://schemas.microsoft.com/office/drawing/2014/main" id="{3A48C04F-8FEA-4501-B379-772D04D6787F}"/>
              </a:ext>
            </a:extLst>
          </p:cNvPr>
          <p:cNvGraphicFramePr>
            <a:graphicFrameLocks noGrp="1"/>
          </p:cNvGraphicFramePr>
          <p:nvPr>
            <p:extLst>
              <p:ext uri="{D42A27DB-BD31-4B8C-83A1-F6EECF244321}">
                <p14:modId xmlns:p14="http://schemas.microsoft.com/office/powerpoint/2010/main" val="396397453"/>
              </p:ext>
            </p:extLst>
          </p:nvPr>
        </p:nvGraphicFramePr>
        <p:xfrm>
          <a:off x="338325" y="704537"/>
          <a:ext cx="11518907" cy="5486403"/>
        </p:xfrm>
        <a:graphic>
          <a:graphicData uri="http://schemas.openxmlformats.org/drawingml/2006/table">
            <a:tbl>
              <a:tblPr>
                <a:tableStyleId>{5C22544A-7EE6-4342-B048-85BDC9FD1C3A}</a:tableStyleId>
              </a:tblPr>
              <a:tblGrid>
                <a:gridCol w="2521956">
                  <a:extLst>
                    <a:ext uri="{9D8B030D-6E8A-4147-A177-3AD203B41FA5}">
                      <a16:colId xmlns:a16="http://schemas.microsoft.com/office/drawing/2014/main" val="4152197590"/>
                    </a:ext>
                  </a:extLst>
                </a:gridCol>
                <a:gridCol w="8996951">
                  <a:extLst>
                    <a:ext uri="{9D8B030D-6E8A-4147-A177-3AD203B41FA5}">
                      <a16:colId xmlns:a16="http://schemas.microsoft.com/office/drawing/2014/main" val="2187828690"/>
                    </a:ext>
                  </a:extLst>
                </a:gridCol>
              </a:tblGrid>
              <a:tr h="261647">
                <a:tc>
                  <a:txBody>
                    <a:bodyPr/>
                    <a:lstStyle/>
                    <a:p>
                      <a:pPr algn="ctr" fontAlgn="ctr"/>
                      <a:r>
                        <a:rPr lang="ja-JP" altLang="en-US" sz="1400" u="none" strike="noStrike">
                          <a:effectLst/>
                        </a:rPr>
                        <a:t>基本サービス</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04" marR="404" marT="404" marB="0" anchor="ctr"/>
                </a:tc>
                <a:tc>
                  <a:txBody>
                    <a:bodyPr/>
                    <a:lstStyle/>
                    <a:p>
                      <a:pPr algn="ctr" fontAlgn="ctr"/>
                      <a:r>
                        <a:rPr lang="ja-JP" altLang="en-US" sz="1400" u="none" strike="noStrike" dirty="0">
                          <a:effectLst/>
                        </a:rPr>
                        <a:t>サービス概要</a:t>
                      </a:r>
                      <a:endParaRPr lang="ja-JP" altLang="en-US" sz="1400" b="0" i="0" u="none" strike="noStrike" dirty="0">
                        <a:solidFill>
                          <a:srgbClr val="333333"/>
                        </a:solidFill>
                        <a:effectLst/>
                        <a:latin typeface="Meiryo" panose="020B0604030504040204" pitchFamily="34" charset="-128"/>
                        <a:ea typeface="Meiryo" panose="020B0604030504040204" pitchFamily="34" charset="-128"/>
                      </a:endParaRPr>
                    </a:p>
                  </a:txBody>
                  <a:tcPr marL="404" marR="404" marT="404" marB="0" anchor="ctr"/>
                </a:tc>
                <a:extLst>
                  <a:ext uri="{0D108BD9-81ED-4DB2-BD59-A6C34878D82A}">
                    <a16:rowId xmlns:a16="http://schemas.microsoft.com/office/drawing/2014/main" val="961285879"/>
                  </a:ext>
                </a:extLst>
              </a:tr>
              <a:tr h="313158">
                <a:tc>
                  <a:txBody>
                    <a:bodyPr/>
                    <a:lstStyle/>
                    <a:p>
                      <a:pPr algn="l" fontAlgn="ctr"/>
                      <a:r>
                        <a:rPr lang="ja-JP" altLang="en-US" sz="1400" u="none" strike="noStrike">
                          <a:effectLst/>
                        </a:rPr>
                        <a:t>住民記録</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異動（転入・転出など）、住基ネットワーク連携、統計処理、証明書発行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822342026"/>
                  </a:ext>
                </a:extLst>
              </a:tr>
              <a:tr h="261647">
                <a:tc>
                  <a:txBody>
                    <a:bodyPr/>
                    <a:lstStyle/>
                    <a:p>
                      <a:pPr algn="l" fontAlgn="ctr"/>
                      <a:r>
                        <a:rPr lang="ja-JP" altLang="en-US" sz="1400" u="none" strike="noStrike">
                          <a:effectLst/>
                        </a:rPr>
                        <a:t>印鑑登録</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印鑑登録、廃止、統計処理、証明書発行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956951711"/>
                  </a:ext>
                </a:extLst>
              </a:tr>
              <a:tr h="261647">
                <a:tc>
                  <a:txBody>
                    <a:bodyPr/>
                    <a:lstStyle/>
                    <a:p>
                      <a:pPr algn="l" fontAlgn="ctr"/>
                      <a:r>
                        <a:rPr lang="ja-JP" altLang="en-US" sz="1400" u="none" strike="noStrike">
                          <a:effectLst/>
                        </a:rPr>
                        <a:t>選挙管理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名簿管理、投票所管理、定時登録、例月処理、統計処理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905536371"/>
                  </a:ext>
                </a:extLst>
              </a:tr>
              <a:tr h="313158">
                <a:tc>
                  <a:txBody>
                    <a:bodyPr/>
                    <a:lstStyle/>
                    <a:p>
                      <a:pPr algn="l" fontAlgn="ctr"/>
                      <a:r>
                        <a:rPr lang="ja-JP" altLang="en-US" sz="1400" u="none" strike="noStrike">
                          <a:effectLst/>
                        </a:rPr>
                        <a:t>個人住民税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当初課税処理、対象者情報管理、課税資料管理、賦課更正、統計処理、証明書発行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927581164"/>
                  </a:ext>
                </a:extLst>
              </a:tr>
              <a:tr h="313158">
                <a:tc>
                  <a:txBody>
                    <a:bodyPr/>
                    <a:lstStyle/>
                    <a:p>
                      <a:pPr algn="l" fontAlgn="ctr"/>
                      <a:r>
                        <a:rPr lang="ja-JP" altLang="en-US" sz="1400" u="none" strike="noStrike">
                          <a:effectLst/>
                        </a:rPr>
                        <a:t>固定資産税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共有管理、土地情報管理、家屋情報管理、償却資産管理、当初処理、統計処理、証明書発行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125854786"/>
                  </a:ext>
                </a:extLst>
              </a:tr>
              <a:tr h="313158">
                <a:tc>
                  <a:txBody>
                    <a:bodyPr/>
                    <a:lstStyle/>
                    <a:p>
                      <a:pPr algn="l" fontAlgn="ctr"/>
                      <a:r>
                        <a:rPr lang="ja-JP" altLang="en-US" sz="1400" u="none" strike="noStrike">
                          <a:effectLst/>
                        </a:rPr>
                        <a:t>軽自動車税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車両台帳管理（登録・廃車、非課税減免など）、統計処理、証明書発行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515984400"/>
                  </a:ext>
                </a:extLst>
              </a:tr>
              <a:tr h="313158">
                <a:tc>
                  <a:txBody>
                    <a:bodyPr/>
                    <a:lstStyle/>
                    <a:p>
                      <a:pPr algn="l" fontAlgn="ctr"/>
                      <a:r>
                        <a:rPr lang="ja-JP" altLang="en-US" sz="1400" u="none" strike="noStrike">
                          <a:effectLst/>
                        </a:rPr>
                        <a:t>法人住民税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基本台帳管理、課税台帳管理、申告管理、統計処理、証明書発行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083478146"/>
                  </a:ext>
                </a:extLst>
              </a:tr>
              <a:tr h="261647">
                <a:tc>
                  <a:txBody>
                    <a:bodyPr/>
                    <a:lstStyle/>
                    <a:p>
                      <a:pPr algn="l" fontAlgn="ctr"/>
                      <a:r>
                        <a:rPr lang="ja-JP" altLang="en-US" sz="1400" u="none" strike="noStrike">
                          <a:effectLst/>
                        </a:rPr>
                        <a:t>事業所税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基本台帳管理、課税台帳管理、申告管理、統計処理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436257192"/>
                  </a:ext>
                </a:extLst>
              </a:tr>
              <a:tr h="261647">
                <a:tc>
                  <a:txBody>
                    <a:bodyPr/>
                    <a:lstStyle/>
                    <a:p>
                      <a:pPr algn="l" fontAlgn="ctr"/>
                      <a:r>
                        <a:rPr lang="zh-CN" altLang="en-US" sz="1400" u="none" strike="noStrike">
                          <a:effectLst/>
                        </a:rPr>
                        <a:t>国民健康保険</a:t>
                      </a:r>
                      <a:endParaRPr lang="zh-CN"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資格管理、賦課管理、給付管理、統計処理、証明書発行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4199075168"/>
                  </a:ext>
                </a:extLst>
              </a:tr>
              <a:tr h="313158">
                <a:tc>
                  <a:txBody>
                    <a:bodyPr/>
                    <a:lstStyle/>
                    <a:p>
                      <a:pPr algn="l" fontAlgn="ctr"/>
                      <a:r>
                        <a:rPr lang="ja-JP" altLang="en-US" sz="1400" u="none" strike="noStrike">
                          <a:effectLst/>
                        </a:rPr>
                        <a:t>国民年金</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資格管理、付加管理、免除管理、給付管理、統計処理、証明書発行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084329071"/>
                  </a:ext>
                </a:extLst>
              </a:tr>
              <a:tr h="313158">
                <a:tc>
                  <a:txBody>
                    <a:bodyPr/>
                    <a:lstStyle/>
                    <a:p>
                      <a:pPr algn="l" fontAlgn="ctr"/>
                      <a:r>
                        <a:rPr lang="ja-JP" altLang="en-US" sz="1400" u="none" strike="noStrike">
                          <a:effectLst/>
                        </a:rPr>
                        <a:t>介護保険</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資格管理、賦課管理、受給者管理、給付管理、統計処理、証明書発行 </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414734377"/>
                  </a:ext>
                </a:extLst>
              </a:tr>
              <a:tr h="313158">
                <a:tc>
                  <a:txBody>
                    <a:bodyPr/>
                    <a:lstStyle/>
                    <a:p>
                      <a:pPr algn="l" fontAlgn="ctr"/>
                      <a:r>
                        <a:rPr lang="ja-JP" altLang="en-US" sz="1400" u="none" strike="noStrike">
                          <a:effectLst/>
                        </a:rPr>
                        <a:t>宛名管理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送付先管理、口座管理、混合世帯管理、</a:t>
                      </a:r>
                      <a:r>
                        <a:rPr lang="en-US" altLang="ja-JP" sz="1400" u="none" strike="noStrike">
                          <a:effectLst/>
                        </a:rPr>
                        <a:t>DV</a:t>
                      </a:r>
                      <a:r>
                        <a:rPr lang="ja-JP" altLang="en-US" sz="1400" u="none" strike="noStrike">
                          <a:effectLst/>
                        </a:rPr>
                        <a:t>・ストーカー管理、統計管理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063630181"/>
                  </a:ext>
                </a:extLst>
              </a:tr>
              <a:tr h="313158">
                <a:tc>
                  <a:txBody>
                    <a:bodyPr/>
                    <a:lstStyle/>
                    <a:p>
                      <a:pPr algn="l" fontAlgn="ctr"/>
                      <a:r>
                        <a:rPr lang="ja-JP" altLang="en-US" sz="1400" u="none" strike="noStrike">
                          <a:effectLst/>
                        </a:rPr>
                        <a:t>収納管理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収納情報管理、消込、還付充当、督促状、コンビニ収納、統計処理、証明書発行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4246315679"/>
                  </a:ext>
                </a:extLst>
              </a:tr>
              <a:tr h="261647">
                <a:tc>
                  <a:txBody>
                    <a:bodyPr/>
                    <a:lstStyle/>
                    <a:p>
                      <a:pPr algn="l" fontAlgn="ctr"/>
                      <a:r>
                        <a:rPr lang="ja-JP" altLang="en-US" sz="1400" u="none" strike="noStrike">
                          <a:effectLst/>
                        </a:rPr>
                        <a:t>滞納管理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未納情報管理、滞納引継、催告、猶予、分納、時効、統計管理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564553896"/>
                  </a:ext>
                </a:extLst>
              </a:tr>
              <a:tr h="261647">
                <a:tc>
                  <a:txBody>
                    <a:bodyPr/>
                    <a:lstStyle/>
                    <a:p>
                      <a:pPr algn="l" fontAlgn="ctr"/>
                      <a:r>
                        <a:rPr lang="ja-JP" altLang="en-US" sz="1400" u="none" strike="noStrike">
                          <a:effectLst/>
                        </a:rPr>
                        <a:t>後期高齢</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資格管理、賦課管理、広域連携</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323957572"/>
                  </a:ext>
                </a:extLst>
              </a:tr>
              <a:tr h="313158">
                <a:tc>
                  <a:txBody>
                    <a:bodyPr/>
                    <a:lstStyle/>
                    <a:p>
                      <a:pPr algn="l" fontAlgn="ctr"/>
                      <a:r>
                        <a:rPr lang="ja-JP" altLang="en-US" sz="1400" u="none" strike="noStrike">
                          <a:effectLst/>
                        </a:rPr>
                        <a:t>戸籍</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戸籍事務管理、附票管理、除籍管理、民刑管理、記載不要届出情報管理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955582055"/>
                  </a:ext>
                </a:extLst>
              </a:tr>
              <a:tr h="261647">
                <a:tc>
                  <a:txBody>
                    <a:bodyPr/>
                    <a:lstStyle/>
                    <a:p>
                      <a:pPr algn="l" fontAlgn="ctr"/>
                      <a:r>
                        <a:rPr lang="ja-JP" altLang="en-US" sz="1400" u="none" strike="noStrike">
                          <a:effectLst/>
                        </a:rPr>
                        <a:t>コンビニ交付</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コンビニ交付、業務システム連携</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56634905"/>
                  </a:ext>
                </a:extLst>
              </a:tr>
              <a:tr h="261647">
                <a:tc>
                  <a:txBody>
                    <a:bodyPr/>
                    <a:lstStyle/>
                    <a:p>
                      <a:pPr algn="l" fontAlgn="ctr"/>
                      <a:r>
                        <a:rPr lang="ja-JP" altLang="en-US" sz="1400" u="none" strike="noStrike">
                          <a:effectLst/>
                        </a:rPr>
                        <a:t>共通基盤</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dirty="0">
                          <a:effectLst/>
                        </a:rPr>
                        <a:t>職員認証、システム連携、統合運用 </a:t>
                      </a:r>
                      <a:endParaRPr lang="ja-JP" altLang="en-US" sz="1400" b="0" i="0" u="none" strike="noStrike" dirty="0">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633020192"/>
                  </a:ext>
                </a:extLst>
              </a:tr>
            </a:tbl>
          </a:graphicData>
        </a:graphic>
      </p:graphicFrame>
    </p:spTree>
    <p:extLst>
      <p:ext uri="{BB962C8B-B14F-4D97-AF65-F5344CB8AC3E}">
        <p14:creationId xmlns:p14="http://schemas.microsoft.com/office/powerpoint/2010/main" val="2602663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学力分析サービス（スクール</a:t>
            </a:r>
            <a:r>
              <a:rPr lang="en-US" altLang="ja-JP" dirty="0"/>
              <a:t>SaaS</a:t>
            </a:r>
            <a:r>
              <a:rPr lang="ja-JP" altLang="en-US" dirty="0"/>
              <a:t>）</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2022/3/22</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211662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就職</a:t>
            </a:r>
            <a:r>
              <a:rPr lang="ja-JP" altLang="en-US"/>
              <a:t>支援サービス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88</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2022/3/22</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1192436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7">
            <a:extLst>
              <a:ext uri="{FF2B5EF4-FFF2-40B4-BE49-F238E27FC236}">
                <a16:creationId xmlns:a16="http://schemas.microsoft.com/office/drawing/2014/main" id="{45D7BC0B-093E-4A7E-8328-549A6408A8B1}"/>
              </a:ext>
            </a:extLst>
          </p:cNvPr>
          <p:cNvSpPr txBox="1"/>
          <p:nvPr/>
        </p:nvSpPr>
        <p:spPr>
          <a:xfrm>
            <a:off x="4881868" y="3010651"/>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コミュニティー</a:t>
            </a:r>
            <a:endParaRPr lang="zh-CN" altLang="en-US" sz="2400" b="1" dirty="0">
              <a:solidFill>
                <a:srgbClr val="002060"/>
              </a:solidFill>
              <a:latin typeface="+mj-ea"/>
              <a:ea typeface="+mj-ea"/>
            </a:endParaRPr>
          </a:p>
        </p:txBody>
      </p:sp>
      <p:sp>
        <p:nvSpPr>
          <p:cNvPr id="17" name="文本框 16">
            <a:extLst>
              <a:ext uri="{FF2B5EF4-FFF2-40B4-BE49-F238E27FC236}">
                <a16:creationId xmlns:a16="http://schemas.microsoft.com/office/drawing/2014/main" id="{FBAA502A-4A99-4851-9554-2EF94B5EB205}"/>
              </a:ext>
            </a:extLst>
          </p:cNvPr>
          <p:cNvSpPr txBox="1"/>
          <p:nvPr/>
        </p:nvSpPr>
        <p:spPr>
          <a:xfrm>
            <a:off x="4876799" y="866584"/>
            <a:ext cx="2459971" cy="559837"/>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オンライン学習</a:t>
            </a:r>
            <a:endParaRPr lang="zh-CN" altLang="en-US" sz="2400" b="1" dirty="0">
              <a:solidFill>
                <a:srgbClr val="002060"/>
              </a:solidFill>
              <a:latin typeface="+mj-ea"/>
              <a:ea typeface="+mj-ea"/>
            </a:endParaRPr>
          </a:p>
        </p:txBody>
      </p:sp>
      <p:sp>
        <p:nvSpPr>
          <p:cNvPr id="6" name="文本框 5">
            <a:extLst>
              <a:ext uri="{FF2B5EF4-FFF2-40B4-BE49-F238E27FC236}">
                <a16:creationId xmlns:a16="http://schemas.microsoft.com/office/drawing/2014/main" id="{74994AFD-4097-49FA-9FAA-3FF3F70B8FE5}"/>
              </a:ext>
            </a:extLst>
          </p:cNvPr>
          <p:cNvSpPr txBox="1"/>
          <p:nvPr/>
        </p:nvSpPr>
        <p:spPr>
          <a:xfrm>
            <a:off x="622776" y="866583"/>
            <a:ext cx="977423" cy="324820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個人</a:t>
            </a:r>
            <a:endParaRPr lang="en-US" altLang="zh-CN" sz="480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4B6C3C7-752D-4F52-A68F-3647B3E502E7}"/>
              </a:ext>
            </a:extLst>
          </p:cNvPr>
          <p:cNvSpPr txBox="1"/>
          <p:nvPr/>
        </p:nvSpPr>
        <p:spPr>
          <a:xfrm>
            <a:off x="10592010" y="866585"/>
            <a:ext cx="977424" cy="324820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企業</a:t>
            </a:r>
            <a:endParaRPr lang="en-US" altLang="ja-JP" sz="4800" b="1" dirty="0">
              <a:solidFill>
                <a:srgbClr val="002060"/>
              </a:solidFill>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E0B73F88-1C7A-4C81-A32D-F777F17FE238}"/>
              </a:ext>
            </a:extLst>
          </p:cNvPr>
          <p:cNvCxnSpPr>
            <a:cxnSpLocks/>
          </p:cNvCxnSpPr>
          <p:nvPr/>
        </p:nvCxnSpPr>
        <p:spPr>
          <a:xfrm>
            <a:off x="1628467" y="1161789"/>
            <a:ext cx="2405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ACA7CB4F-A14D-4A02-B844-21AD1CDE80D3}"/>
              </a:ext>
            </a:extLst>
          </p:cNvPr>
          <p:cNvCxnSpPr>
            <a:cxnSpLocks/>
          </p:cNvCxnSpPr>
          <p:nvPr/>
        </p:nvCxnSpPr>
        <p:spPr>
          <a:xfrm>
            <a:off x="8070722" y="1770356"/>
            <a:ext cx="25212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0F359F8D-211C-4BDD-9BF4-9B9F690C5001}"/>
              </a:ext>
            </a:extLst>
          </p:cNvPr>
          <p:cNvSpPr txBox="1"/>
          <p:nvPr/>
        </p:nvSpPr>
        <p:spPr>
          <a:xfrm>
            <a:off x="2044315" y="805642"/>
            <a:ext cx="1400174" cy="3055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ラーニング</a:t>
            </a:r>
            <a:endParaRPr lang="zh-CN" altLang="en-US" dirty="0">
              <a:solidFill>
                <a:schemeClr val="tx1"/>
              </a:solidFill>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92D26684-C67B-4189-8940-F6AC06ED13C4}"/>
              </a:ext>
            </a:extLst>
          </p:cNvPr>
          <p:cNvSpPr txBox="1"/>
          <p:nvPr/>
        </p:nvSpPr>
        <p:spPr>
          <a:xfrm>
            <a:off x="8358098" y="1374271"/>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能力評価</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F3103B62-0C87-4937-BACD-809A7273B40E}"/>
              </a:ext>
            </a:extLst>
          </p:cNvPr>
          <p:cNvSpPr txBox="1"/>
          <p:nvPr/>
        </p:nvSpPr>
        <p:spPr>
          <a:xfrm>
            <a:off x="599689" y="5445790"/>
            <a:ext cx="10973186" cy="962274"/>
          </a:xfrm>
          <a:prstGeom prst="rect">
            <a:avLst/>
          </a:prstGeom>
          <a:solidFill>
            <a:srgbClr val="0070C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chemeClr val="tx1"/>
                </a:solidFill>
                <a:latin typeface="宋体" panose="02010600030101010101" pitchFamily="2" charset="-122"/>
                <a:ea typeface="宋体" panose="02010600030101010101" pitchFamily="2" charset="-122"/>
              </a:rPr>
              <a:t>ヒューマンリソースビッグデータ</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5A4CDDA-091A-43E4-BDF6-E7AD4C99EFDF}"/>
              </a:ext>
            </a:extLst>
          </p:cNvPr>
          <p:cNvSpPr txBox="1">
            <a:spLocks noChangeAspect="1"/>
          </p:cNvSpPr>
          <p:nvPr/>
        </p:nvSpPr>
        <p:spPr>
          <a:xfrm>
            <a:off x="1003127" y="589738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ナレッジ</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84F500BB-91A8-409D-843D-FDD5B247745F}"/>
              </a:ext>
            </a:extLst>
          </p:cNvPr>
          <p:cNvSpPr txBox="1">
            <a:spLocks noChangeAspect="1"/>
          </p:cNvSpPr>
          <p:nvPr/>
        </p:nvSpPr>
        <p:spPr>
          <a:xfrm>
            <a:off x="2722286" y="5935979"/>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業種</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E7784E29-16A4-408D-BCE4-F7D1597B14D8}"/>
              </a:ext>
            </a:extLst>
          </p:cNvPr>
          <p:cNvSpPr txBox="1">
            <a:spLocks noChangeAspect="1"/>
          </p:cNvSpPr>
          <p:nvPr/>
        </p:nvSpPr>
        <p:spPr>
          <a:xfrm>
            <a:off x="4638184" y="5937664"/>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企業</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CC0FD8B3-D127-4CBE-A618-07763900CD12}"/>
              </a:ext>
            </a:extLst>
          </p:cNvPr>
          <p:cNvSpPr txBox="1">
            <a:spLocks noChangeAspect="1"/>
          </p:cNvSpPr>
          <p:nvPr/>
        </p:nvSpPr>
        <p:spPr>
          <a:xfrm>
            <a:off x="6410234" y="593766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人材</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2C22F1CE-AA92-4DF3-9007-73720BE646D2}"/>
              </a:ext>
            </a:extLst>
          </p:cNvPr>
          <p:cNvSpPr txBox="1">
            <a:spLocks noChangeAspect="1"/>
          </p:cNvSpPr>
          <p:nvPr/>
        </p:nvSpPr>
        <p:spPr>
          <a:xfrm>
            <a:off x="8201151" y="5919185"/>
            <a:ext cx="1374544" cy="356382"/>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mj-ea"/>
                <a:ea typeface="+mj-ea"/>
              </a:rPr>
              <a:t>職位モデル</a:t>
            </a:r>
            <a:endParaRPr lang="zh-CN" altLang="en-US" dirty="0">
              <a:solidFill>
                <a:schemeClr val="tx1"/>
              </a:solidFill>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26D5C9A2-2AFC-4650-980E-95641A792299}"/>
              </a:ext>
            </a:extLst>
          </p:cNvPr>
          <p:cNvSpPr txBox="1">
            <a:spLocks noChangeAspect="1"/>
          </p:cNvSpPr>
          <p:nvPr/>
        </p:nvSpPr>
        <p:spPr>
          <a:xfrm>
            <a:off x="9999530" y="5919185"/>
            <a:ext cx="1374545" cy="376874"/>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ソーシャル</a:t>
            </a:r>
            <a:endParaRPr lang="zh-CN" altLang="en-US" b="1" dirty="0">
              <a:solidFill>
                <a:schemeClr val="tx1"/>
              </a:solidFill>
              <a:latin typeface="宋体" panose="02010600030101010101" pitchFamily="2" charset="-122"/>
              <a:ea typeface="宋体" panose="02010600030101010101" pitchFamily="2" charset="-122"/>
            </a:endParaRPr>
          </a:p>
        </p:txBody>
      </p:sp>
      <p:cxnSp>
        <p:nvCxnSpPr>
          <p:cNvPr id="42" name="直接箭头连接符 41">
            <a:extLst>
              <a:ext uri="{FF2B5EF4-FFF2-40B4-BE49-F238E27FC236}">
                <a16:creationId xmlns:a16="http://schemas.microsoft.com/office/drawing/2014/main" id="{D505F868-8FB9-44FC-A848-4DA1C42F2299}"/>
              </a:ext>
            </a:extLst>
          </p:cNvPr>
          <p:cNvCxnSpPr>
            <a:cxnSpLocks/>
            <a:endCxn id="6" idx="3"/>
          </p:cNvCxnSpPr>
          <p:nvPr/>
        </p:nvCxnSpPr>
        <p:spPr>
          <a:xfrm flipH="1" flipV="1">
            <a:off x="1600199" y="2490686"/>
            <a:ext cx="2524841" cy="3"/>
          </a:xfrm>
          <a:prstGeom prst="straightConnector1">
            <a:avLst/>
          </a:prstGeom>
          <a:ln w="25400">
            <a:headEnd type="triangle"/>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912BA20F-3D20-4BE7-AA8C-BD551FB979DA}"/>
              </a:ext>
            </a:extLst>
          </p:cNvPr>
          <p:cNvSpPr txBox="1"/>
          <p:nvPr/>
        </p:nvSpPr>
        <p:spPr>
          <a:xfrm>
            <a:off x="2092345" y="2098657"/>
            <a:ext cx="1289017" cy="302021"/>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rtlCol="0" anchor="ctr">
            <a:noAutofit/>
          </a:bodyPr>
          <a:lstStyle/>
          <a:p>
            <a:pPr algn="ctr"/>
            <a:r>
              <a:rPr kumimoji="1" lang="ja-JP" altLang="en-US" dirty="0">
                <a:solidFill>
                  <a:schemeClr val="tx1"/>
                </a:solidFill>
                <a:latin typeface="宋体" panose="02010600030101010101" pitchFamily="2" charset="-122"/>
                <a:ea typeface="宋体" panose="02010600030101010101" pitchFamily="2" charset="-122"/>
              </a:rPr>
              <a:t>就職</a:t>
            </a:r>
          </a:p>
        </p:txBody>
      </p:sp>
      <p:cxnSp>
        <p:nvCxnSpPr>
          <p:cNvPr id="45" name="直接箭头连接符 44">
            <a:extLst>
              <a:ext uri="{FF2B5EF4-FFF2-40B4-BE49-F238E27FC236}">
                <a16:creationId xmlns:a16="http://schemas.microsoft.com/office/drawing/2014/main" id="{0F58FC3D-FEB6-4AE7-A484-EC61B67C957B}"/>
              </a:ext>
            </a:extLst>
          </p:cNvPr>
          <p:cNvCxnSpPr>
            <a:cxnSpLocks/>
          </p:cNvCxnSpPr>
          <p:nvPr/>
        </p:nvCxnSpPr>
        <p:spPr>
          <a:xfrm>
            <a:off x="4477874" y="4010622"/>
            <a:ext cx="5080" cy="1440828"/>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14EBCC45-E2E2-404C-A63E-20470B1E0FA1}"/>
              </a:ext>
            </a:extLst>
          </p:cNvPr>
          <p:cNvSpPr txBox="1"/>
          <p:nvPr/>
        </p:nvSpPr>
        <p:spPr>
          <a:xfrm>
            <a:off x="4050200" y="3979305"/>
            <a:ext cx="352421" cy="1297217"/>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51" name="直接箭头连接符 50">
            <a:extLst>
              <a:ext uri="{FF2B5EF4-FFF2-40B4-BE49-F238E27FC236}">
                <a16:creationId xmlns:a16="http://schemas.microsoft.com/office/drawing/2014/main" id="{12913943-8867-4545-A105-92B3368650E9}"/>
              </a:ext>
            </a:extLst>
          </p:cNvPr>
          <p:cNvCxnSpPr>
            <a:cxnSpLocks/>
          </p:cNvCxnSpPr>
          <p:nvPr/>
        </p:nvCxnSpPr>
        <p:spPr>
          <a:xfrm>
            <a:off x="8070722" y="3453714"/>
            <a:ext cx="2566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570B5291-87D5-4E19-808E-FE226EC8A839}"/>
              </a:ext>
            </a:extLst>
          </p:cNvPr>
          <p:cNvSpPr txBox="1"/>
          <p:nvPr/>
        </p:nvSpPr>
        <p:spPr>
          <a:xfrm>
            <a:off x="8390466" y="3106313"/>
            <a:ext cx="2006943" cy="25191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離職予防</a:t>
            </a:r>
            <a:endParaRPr lang="zh-CN" altLang="en-US" dirty="0">
              <a:solidFill>
                <a:schemeClr val="tx1"/>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BE736CCB-6B15-4B74-AB5C-4DE9402A6156}"/>
              </a:ext>
            </a:extLst>
          </p:cNvPr>
          <p:cNvSpPr txBox="1"/>
          <p:nvPr/>
        </p:nvSpPr>
        <p:spPr>
          <a:xfrm>
            <a:off x="4874981" y="1948895"/>
            <a:ext cx="2461789"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リクルート</a:t>
            </a:r>
            <a:endParaRPr lang="zh-CN" altLang="en-US" sz="2400" b="1" dirty="0">
              <a:solidFill>
                <a:srgbClr val="002060"/>
              </a:solidFill>
              <a:latin typeface="+mj-ea"/>
              <a:ea typeface="+mj-ea"/>
            </a:endParaRPr>
          </a:p>
        </p:txBody>
      </p:sp>
      <p:sp>
        <p:nvSpPr>
          <p:cNvPr id="4" name="文本框 3">
            <a:extLst>
              <a:ext uri="{FF2B5EF4-FFF2-40B4-BE49-F238E27FC236}">
                <a16:creationId xmlns:a16="http://schemas.microsoft.com/office/drawing/2014/main" id="{D3098286-8BA4-4C89-B873-A417C3322A6B}"/>
              </a:ext>
            </a:extLst>
          </p:cNvPr>
          <p:cNvSpPr txBox="1"/>
          <p:nvPr/>
        </p:nvSpPr>
        <p:spPr>
          <a:xfrm>
            <a:off x="4866691" y="1426421"/>
            <a:ext cx="2470080" cy="49824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労務管理</a:t>
            </a:r>
            <a:endParaRPr lang="zh-CN" altLang="en-US" sz="2400" b="1" dirty="0">
              <a:solidFill>
                <a:srgbClr val="002060"/>
              </a:solidFill>
              <a:latin typeface="+mj-ea"/>
              <a:ea typeface="+mj-ea"/>
            </a:endParaRPr>
          </a:p>
        </p:txBody>
      </p:sp>
      <p:sp>
        <p:nvSpPr>
          <p:cNvPr id="5" name="文本框 4">
            <a:extLst>
              <a:ext uri="{FF2B5EF4-FFF2-40B4-BE49-F238E27FC236}">
                <a16:creationId xmlns:a16="http://schemas.microsoft.com/office/drawing/2014/main" id="{C3A7AB4C-30B8-4F75-807E-72F5BD53B9F6}"/>
              </a:ext>
            </a:extLst>
          </p:cNvPr>
          <p:cNvSpPr txBox="1"/>
          <p:nvPr/>
        </p:nvSpPr>
        <p:spPr>
          <a:xfrm>
            <a:off x="4125424" y="1175210"/>
            <a:ext cx="729808" cy="2265550"/>
          </a:xfrm>
          <a:prstGeom prst="rect">
            <a:avLst/>
          </a:prstGeom>
          <a:solidFill>
            <a:srgbClr val="00B050"/>
          </a:solidFill>
          <a:ln w="508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zh-CN" altLang="en-US" sz="3600" b="1" dirty="0">
                <a:solidFill>
                  <a:srgbClr val="002060"/>
                </a:solidFill>
                <a:latin typeface="+mj-ea"/>
                <a:ea typeface="+mj-ea"/>
              </a:rPr>
              <a:t>数据分析</a:t>
            </a:r>
          </a:p>
        </p:txBody>
      </p:sp>
      <p:sp>
        <p:nvSpPr>
          <p:cNvPr id="8" name="文本框 7">
            <a:extLst>
              <a:ext uri="{FF2B5EF4-FFF2-40B4-BE49-F238E27FC236}">
                <a16:creationId xmlns:a16="http://schemas.microsoft.com/office/drawing/2014/main" id="{F47D6BEE-8319-4666-8A3F-169D14D66DD7}"/>
              </a:ext>
            </a:extLst>
          </p:cNvPr>
          <p:cNvSpPr txBox="1"/>
          <p:nvPr/>
        </p:nvSpPr>
        <p:spPr>
          <a:xfrm>
            <a:off x="7340914" y="866585"/>
            <a:ext cx="729808" cy="3154153"/>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cxnSp>
        <p:nvCxnSpPr>
          <p:cNvPr id="34" name="直接箭头连接符 33">
            <a:extLst>
              <a:ext uri="{FF2B5EF4-FFF2-40B4-BE49-F238E27FC236}">
                <a16:creationId xmlns:a16="http://schemas.microsoft.com/office/drawing/2014/main" id="{07BCE1DF-D173-43C1-BC6E-52D7ED40FBFB}"/>
              </a:ext>
            </a:extLst>
          </p:cNvPr>
          <p:cNvCxnSpPr>
            <a:cxnSpLocks/>
          </p:cNvCxnSpPr>
          <p:nvPr/>
        </p:nvCxnSpPr>
        <p:spPr>
          <a:xfrm>
            <a:off x="8070722" y="1161789"/>
            <a:ext cx="251881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文本框 9">
            <a:extLst>
              <a:ext uri="{FF2B5EF4-FFF2-40B4-BE49-F238E27FC236}">
                <a16:creationId xmlns:a16="http://schemas.microsoft.com/office/drawing/2014/main" id="{34DD8007-21A7-42CB-93E2-F569D710080F}"/>
              </a:ext>
            </a:extLst>
          </p:cNvPr>
          <p:cNvSpPr txBox="1"/>
          <p:nvPr/>
        </p:nvSpPr>
        <p:spPr>
          <a:xfrm>
            <a:off x="8358098" y="778768"/>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社員教育</a:t>
            </a:r>
            <a:endParaRPr lang="zh-CN" altLang="en-US" dirty="0">
              <a:solidFill>
                <a:schemeClr val="tx1"/>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5DF2FCF-DADD-46B2-8EF1-C0ACDE80A084}"/>
              </a:ext>
            </a:extLst>
          </p:cNvPr>
          <p:cNvSpPr txBox="1"/>
          <p:nvPr/>
        </p:nvSpPr>
        <p:spPr>
          <a:xfrm>
            <a:off x="4849331" y="2481285"/>
            <a:ext cx="2459971"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業績評価</a:t>
            </a:r>
            <a:endParaRPr lang="zh-CN" altLang="en-US" sz="2400" b="1" dirty="0">
              <a:solidFill>
                <a:srgbClr val="002060"/>
              </a:solidFill>
              <a:latin typeface="+mj-ea"/>
              <a:ea typeface="+mj-ea"/>
            </a:endParaRPr>
          </a:p>
        </p:txBody>
      </p:sp>
      <p:cxnSp>
        <p:nvCxnSpPr>
          <p:cNvPr id="56" name="直接箭头连接符 55">
            <a:extLst>
              <a:ext uri="{FF2B5EF4-FFF2-40B4-BE49-F238E27FC236}">
                <a16:creationId xmlns:a16="http://schemas.microsoft.com/office/drawing/2014/main" id="{71C61AE7-D984-44E4-9F46-C42B00B6EF79}"/>
              </a:ext>
            </a:extLst>
          </p:cNvPr>
          <p:cNvCxnSpPr>
            <a:cxnSpLocks/>
            <a:stCxn id="8" idx="2"/>
          </p:cNvCxnSpPr>
          <p:nvPr/>
        </p:nvCxnSpPr>
        <p:spPr>
          <a:xfrm flipH="1">
            <a:off x="7682788" y="4020738"/>
            <a:ext cx="23030" cy="142059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57" name="文本框 56">
            <a:extLst>
              <a:ext uri="{FF2B5EF4-FFF2-40B4-BE49-F238E27FC236}">
                <a16:creationId xmlns:a16="http://schemas.microsoft.com/office/drawing/2014/main" id="{B61EBDCC-4DE8-4F77-8CA8-06FFA62E6548}"/>
              </a:ext>
            </a:extLst>
          </p:cNvPr>
          <p:cNvSpPr txBox="1"/>
          <p:nvPr/>
        </p:nvSpPr>
        <p:spPr>
          <a:xfrm>
            <a:off x="4125040" y="866585"/>
            <a:ext cx="729808" cy="3112720"/>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sp>
        <p:nvSpPr>
          <p:cNvPr id="58" name="文本框 57">
            <a:extLst>
              <a:ext uri="{FF2B5EF4-FFF2-40B4-BE49-F238E27FC236}">
                <a16:creationId xmlns:a16="http://schemas.microsoft.com/office/drawing/2014/main" id="{777CD7D9-BA37-4B1C-8960-1B07A472515D}"/>
              </a:ext>
            </a:extLst>
          </p:cNvPr>
          <p:cNvSpPr txBox="1"/>
          <p:nvPr/>
        </p:nvSpPr>
        <p:spPr>
          <a:xfrm>
            <a:off x="4866691" y="3513934"/>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キャリア支援</a:t>
            </a:r>
            <a:endParaRPr lang="zh-CN" altLang="en-US" sz="2400" b="1" dirty="0">
              <a:solidFill>
                <a:srgbClr val="002060"/>
              </a:solidFill>
              <a:latin typeface="+mj-ea"/>
              <a:ea typeface="+mj-ea"/>
            </a:endParaRPr>
          </a:p>
        </p:txBody>
      </p:sp>
      <p:sp>
        <p:nvSpPr>
          <p:cNvPr id="7" name="文本框 6">
            <a:extLst>
              <a:ext uri="{FF2B5EF4-FFF2-40B4-BE49-F238E27FC236}">
                <a16:creationId xmlns:a16="http://schemas.microsoft.com/office/drawing/2014/main" id="{309F7DE8-3E6B-4645-903D-6EFC680AC824}"/>
              </a:ext>
            </a:extLst>
          </p:cNvPr>
          <p:cNvSpPr txBox="1"/>
          <p:nvPr/>
        </p:nvSpPr>
        <p:spPr>
          <a:xfrm>
            <a:off x="7789692" y="4020738"/>
            <a:ext cx="352421" cy="1372841"/>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dirty="0">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48" name="直接箭头连接符 47">
            <a:extLst>
              <a:ext uri="{FF2B5EF4-FFF2-40B4-BE49-F238E27FC236}">
                <a16:creationId xmlns:a16="http://schemas.microsoft.com/office/drawing/2014/main" id="{4D961AC9-EA2B-43ED-995F-620F8D28634B}"/>
              </a:ext>
            </a:extLst>
          </p:cNvPr>
          <p:cNvCxnSpPr>
            <a:cxnSpLocks/>
            <a:stCxn id="8" idx="3"/>
            <a:endCxn id="9" idx="1"/>
          </p:cNvCxnSpPr>
          <p:nvPr/>
        </p:nvCxnSpPr>
        <p:spPr>
          <a:xfrm>
            <a:off x="8070722" y="2443662"/>
            <a:ext cx="2521288" cy="470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723B7860-7551-4092-A08B-45ED6F9C7CC5}"/>
              </a:ext>
            </a:extLst>
          </p:cNvPr>
          <p:cNvSpPr txBox="1"/>
          <p:nvPr/>
        </p:nvSpPr>
        <p:spPr>
          <a:xfrm>
            <a:off x="8358098" y="2047577"/>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人材募集</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流程图: 接点 2">
            <a:extLst>
              <a:ext uri="{FF2B5EF4-FFF2-40B4-BE49-F238E27FC236}">
                <a16:creationId xmlns:a16="http://schemas.microsoft.com/office/drawing/2014/main" id="{3EA27FE5-8E30-45F2-9F14-1C5E8C1CDCEF}"/>
              </a:ext>
            </a:extLst>
          </p:cNvPr>
          <p:cNvSpPr/>
          <p:nvPr/>
        </p:nvSpPr>
        <p:spPr>
          <a:xfrm>
            <a:off x="365688" y="740757"/>
            <a:ext cx="4860000" cy="4047387"/>
          </a:xfrm>
          <a:prstGeom prst="flowChartConnector">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EdTech</a:t>
            </a:r>
            <a:endParaRPr lang="zh-CN" altLang="en-US" sz="2400" dirty="0">
              <a:solidFill>
                <a:srgbClr val="FF0000"/>
              </a:solidFill>
            </a:endParaRPr>
          </a:p>
        </p:txBody>
      </p:sp>
      <p:sp>
        <p:nvSpPr>
          <p:cNvPr id="15" name="流程图: 接点 14">
            <a:extLst>
              <a:ext uri="{FF2B5EF4-FFF2-40B4-BE49-F238E27FC236}">
                <a16:creationId xmlns:a16="http://schemas.microsoft.com/office/drawing/2014/main" id="{B89F9BF8-3542-4AF7-9121-AD5325DA8016}"/>
              </a:ext>
            </a:extLst>
          </p:cNvPr>
          <p:cNvSpPr/>
          <p:nvPr/>
        </p:nvSpPr>
        <p:spPr>
          <a:xfrm>
            <a:off x="6923909" y="732468"/>
            <a:ext cx="4860000" cy="4006727"/>
          </a:xfrm>
          <a:prstGeom prst="flowChartConnector">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HRTech</a:t>
            </a:r>
            <a:endParaRPr lang="zh-CN" altLang="en-US" sz="2400" dirty="0">
              <a:solidFill>
                <a:srgbClr val="FF0000"/>
              </a:solidFill>
            </a:endParaRPr>
          </a:p>
        </p:txBody>
      </p:sp>
      <p:sp>
        <p:nvSpPr>
          <p:cNvPr id="14" name="タイトル 13">
            <a:extLst>
              <a:ext uri="{FF2B5EF4-FFF2-40B4-BE49-F238E27FC236}">
                <a16:creationId xmlns:a16="http://schemas.microsoft.com/office/drawing/2014/main" id="{40507990-E7CE-48AE-AC9C-50191265379E}"/>
              </a:ext>
            </a:extLst>
          </p:cNvPr>
          <p:cNvSpPr>
            <a:spLocks noGrp="1"/>
          </p:cNvSpPr>
          <p:nvPr>
            <p:ph type="title"/>
          </p:nvPr>
        </p:nvSpPr>
        <p:spPr/>
        <p:txBody>
          <a:bodyPr/>
          <a:lstStyle/>
          <a:p>
            <a:r>
              <a:rPr lang="en-US" altLang="ja-JP" dirty="0"/>
              <a:t>EdTech</a:t>
            </a:r>
            <a:r>
              <a:rPr lang="ja-JP" altLang="en-US" dirty="0"/>
              <a:t>と</a:t>
            </a:r>
            <a:r>
              <a:rPr lang="en-US" altLang="ja-JP" dirty="0"/>
              <a:t>HRTech</a:t>
            </a:r>
            <a:r>
              <a:rPr lang="ja-JP" altLang="en-US" dirty="0"/>
              <a:t>の新事業ビジネスモデル</a:t>
            </a:r>
          </a:p>
        </p:txBody>
      </p:sp>
      <p:sp>
        <p:nvSpPr>
          <p:cNvPr id="23" name="流程图: 接点 22">
            <a:extLst>
              <a:ext uri="{FF2B5EF4-FFF2-40B4-BE49-F238E27FC236}">
                <a16:creationId xmlns:a16="http://schemas.microsoft.com/office/drawing/2014/main" id="{D82B21B7-8E72-4483-AD89-68E9152A2D4E}"/>
              </a:ext>
            </a:extLst>
          </p:cNvPr>
          <p:cNvSpPr>
            <a:spLocks noChangeAspect="1"/>
          </p:cNvSpPr>
          <p:nvPr/>
        </p:nvSpPr>
        <p:spPr>
          <a:xfrm>
            <a:off x="3298420" y="730009"/>
            <a:ext cx="5484609" cy="5025954"/>
          </a:xfrm>
          <a:prstGeom prst="flowChartConnector">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知的意思決定支援システム</a:t>
            </a:r>
            <a:endParaRPr lang="zh-CN" altLang="en-US" sz="2400" dirty="0">
              <a:solidFill>
                <a:srgbClr val="FF0000"/>
              </a:solidFill>
            </a:endParaRPr>
          </a:p>
        </p:txBody>
      </p:sp>
    </p:spTree>
    <p:extLst>
      <p:ext uri="{BB962C8B-B14F-4D97-AF65-F5344CB8AC3E}">
        <p14:creationId xmlns:p14="http://schemas.microsoft.com/office/powerpoint/2010/main" val="224280171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931157"/>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課題の解消対策</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t>行政業務改善</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ü"/>
            </a:pPr>
            <a:r>
              <a:rPr lang="ja-JP" altLang="en-US" sz="2400" b="1" dirty="0">
                <a:highlight>
                  <a:srgbClr val="00FF00"/>
                </a:highlight>
              </a:rPr>
              <a:t>組織改革（チームワーク）</a:t>
            </a:r>
          </a:p>
          <a:p>
            <a:pPr marL="342900" indent="-342900">
              <a:buFont typeface="Wingdings" panose="05000000000000000000" pitchFamily="2" charset="2"/>
              <a:buChar char="p"/>
            </a:pPr>
            <a:r>
              <a:rPr lang="ja-JP" altLang="en-US" sz="2400" b="1" dirty="0"/>
              <a:t>公務員人事評価・管理</a:t>
            </a:r>
          </a:p>
          <a:p>
            <a:pPr marL="342900" indent="-342900">
              <a:buFont typeface="Wingdings" panose="05000000000000000000" pitchFamily="2" charset="2"/>
              <a:buChar char="p"/>
            </a:pPr>
            <a:r>
              <a:rPr lang="ja-JP" altLang="en-US" sz="2400" b="1" dirty="0"/>
              <a:t>セキュリティ</a:t>
            </a:r>
            <a:endParaRPr lang="en-US" altLang="ja-JP"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2022/3/22</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Tree>
    <p:extLst>
      <p:ext uri="{BB962C8B-B14F-4D97-AF65-F5344CB8AC3E}">
        <p14:creationId xmlns:p14="http://schemas.microsoft.com/office/powerpoint/2010/main" val="130388958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CF561-5893-4496-B6B5-BD79977C6CEE}"/>
              </a:ext>
            </a:extLst>
          </p:cNvPr>
          <p:cNvSpPr>
            <a:spLocks noGrp="1"/>
          </p:cNvSpPr>
          <p:nvPr>
            <p:ph type="title"/>
          </p:nvPr>
        </p:nvSpPr>
        <p:spPr/>
        <p:txBody>
          <a:bodyPr/>
          <a:lstStyle/>
          <a:p>
            <a:r>
              <a:rPr lang="en-US" altLang="ja-JP" dirty="0"/>
              <a:t>HRTech</a:t>
            </a:r>
            <a:endParaRPr lang="zh-CN" altLang="en-US" dirty="0"/>
          </a:p>
        </p:txBody>
      </p:sp>
      <p:sp>
        <p:nvSpPr>
          <p:cNvPr id="4" name="灯片编号占位符 1">
            <a:extLst>
              <a:ext uri="{FF2B5EF4-FFF2-40B4-BE49-F238E27FC236}">
                <a16:creationId xmlns:a16="http://schemas.microsoft.com/office/drawing/2014/main" id="{E1993B32-AF2F-4126-95FC-398B95AB74F1}"/>
              </a:ext>
            </a:extLst>
          </p:cNvPr>
          <p:cNvSpPr txBox="1">
            <a:spLocks/>
          </p:cNvSpPr>
          <p:nvPr/>
        </p:nvSpPr>
        <p:spPr>
          <a:xfrm>
            <a:off x="828676" y="6430038"/>
            <a:ext cx="1143000" cy="366713"/>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8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dirty="0"/>
              <a:t>第</a:t>
            </a:r>
            <a:fld id="{013907DE-7433-469B-952A-942E92E3B273}" type="slidenum">
              <a:rPr lang="en-US" altLang="zh-CN" smtClean="0"/>
              <a:pPr/>
              <a:t>90</a:t>
            </a:fld>
            <a:r>
              <a:rPr lang="zh-CN" altLang="en-US" dirty="0"/>
              <a:t>页</a:t>
            </a:r>
            <a:endParaRPr lang="zh-CN" dirty="0"/>
          </a:p>
        </p:txBody>
      </p:sp>
      <p:sp>
        <p:nvSpPr>
          <p:cNvPr id="5" name="流程图: 多文档 4">
            <a:extLst>
              <a:ext uri="{FF2B5EF4-FFF2-40B4-BE49-F238E27FC236}">
                <a16:creationId xmlns:a16="http://schemas.microsoft.com/office/drawing/2014/main" id="{605DF0A2-2761-4987-B7D1-527E5B319AB6}"/>
              </a:ext>
            </a:extLst>
          </p:cNvPr>
          <p:cNvSpPr/>
          <p:nvPr/>
        </p:nvSpPr>
        <p:spPr>
          <a:xfrm>
            <a:off x="4956396" y="1291453"/>
            <a:ext cx="2172128" cy="1371600"/>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能力フレームワーク</a:t>
            </a:r>
            <a:endParaRPr lang="zh-CN" altLang="en-US" sz="2400" dirty="0">
              <a:solidFill>
                <a:schemeClr val="tx1"/>
              </a:solidFill>
              <a:latin typeface="+mj-ea"/>
              <a:ea typeface="+mj-ea"/>
            </a:endParaRPr>
          </a:p>
        </p:txBody>
      </p:sp>
      <p:sp>
        <p:nvSpPr>
          <p:cNvPr id="8" name="文本框 7">
            <a:extLst>
              <a:ext uri="{FF2B5EF4-FFF2-40B4-BE49-F238E27FC236}">
                <a16:creationId xmlns:a16="http://schemas.microsoft.com/office/drawing/2014/main" id="{90EC268D-EE7E-4FEB-A05B-4127B87E5243}"/>
              </a:ext>
            </a:extLst>
          </p:cNvPr>
          <p:cNvSpPr txBox="1"/>
          <p:nvPr/>
        </p:nvSpPr>
        <p:spPr>
          <a:xfrm>
            <a:off x="609600" y="83557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個人</a:t>
            </a:r>
            <a:endParaRPr lang="zh-CN" altLang="en-US"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CCC07410-B885-4D43-BE72-E3789C5C52DC}"/>
              </a:ext>
            </a:extLst>
          </p:cNvPr>
          <p:cNvSpPr txBox="1"/>
          <p:nvPr/>
        </p:nvSpPr>
        <p:spPr>
          <a:xfrm>
            <a:off x="10972800" y="80010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企業</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5646C8D2-76C6-44B8-B022-764E92FEDF6C}"/>
              </a:ext>
            </a:extLst>
          </p:cNvPr>
          <p:cNvCxnSpPr>
            <a:cxnSpLocks/>
            <a:stCxn id="5" idx="3"/>
            <a:endCxn id="49" idx="1"/>
          </p:cNvCxnSpPr>
          <p:nvPr/>
        </p:nvCxnSpPr>
        <p:spPr>
          <a:xfrm flipV="1">
            <a:off x="7128524" y="1960050"/>
            <a:ext cx="1354295" cy="172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461F2F86-27F3-4368-B435-54DD706CE571}"/>
              </a:ext>
            </a:extLst>
          </p:cNvPr>
          <p:cNvCxnSpPr>
            <a:cxnSpLocks/>
            <a:stCxn id="5" idx="1"/>
            <a:endCxn id="27" idx="3"/>
          </p:cNvCxnSpPr>
          <p:nvPr/>
        </p:nvCxnSpPr>
        <p:spPr>
          <a:xfrm flipH="1">
            <a:off x="4036903" y="1977253"/>
            <a:ext cx="919493" cy="1156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434206-8C7F-452B-85D4-FF0171DC6585}"/>
              </a:ext>
            </a:extLst>
          </p:cNvPr>
          <p:cNvCxnSpPr>
            <a:cxnSpLocks/>
            <a:stCxn id="27" idx="2"/>
            <a:endCxn id="40" idx="0"/>
          </p:cNvCxnSpPr>
          <p:nvPr/>
        </p:nvCxnSpPr>
        <p:spPr>
          <a:xfrm>
            <a:off x="2977493" y="3177540"/>
            <a:ext cx="8674" cy="3815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流程图: 决策 21">
            <a:extLst>
              <a:ext uri="{FF2B5EF4-FFF2-40B4-BE49-F238E27FC236}">
                <a16:creationId xmlns:a16="http://schemas.microsoft.com/office/drawing/2014/main" id="{0EB025EE-29B3-4D38-944E-E63483C60FA6}"/>
              </a:ext>
            </a:extLst>
          </p:cNvPr>
          <p:cNvSpPr/>
          <p:nvPr/>
        </p:nvSpPr>
        <p:spPr>
          <a:xfrm>
            <a:off x="4654493" y="4023371"/>
            <a:ext cx="2947065" cy="1219193"/>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F0000"/>
                </a:solidFill>
                <a:latin typeface="+mj-ea"/>
                <a:ea typeface="+mj-ea"/>
              </a:rPr>
              <a:t>AI</a:t>
            </a:r>
            <a:endParaRPr lang="zh-CN" altLang="en-US" sz="2400" dirty="0">
              <a:solidFill>
                <a:srgbClr val="FF0000"/>
              </a:solidFill>
              <a:latin typeface="+mj-ea"/>
              <a:ea typeface="+mj-ea"/>
            </a:endParaRPr>
          </a:p>
        </p:txBody>
      </p:sp>
      <p:cxnSp>
        <p:nvCxnSpPr>
          <p:cNvPr id="24" name="直接箭头连接符 23">
            <a:extLst>
              <a:ext uri="{FF2B5EF4-FFF2-40B4-BE49-F238E27FC236}">
                <a16:creationId xmlns:a16="http://schemas.microsoft.com/office/drawing/2014/main" id="{24340D4D-14CD-41C6-9C31-11768CC52997}"/>
              </a:ext>
            </a:extLst>
          </p:cNvPr>
          <p:cNvCxnSpPr>
            <a:cxnSpLocks/>
            <a:stCxn id="40" idx="3"/>
            <a:endCxn id="22" idx="1"/>
          </p:cNvCxnSpPr>
          <p:nvPr/>
        </p:nvCxnSpPr>
        <p:spPr>
          <a:xfrm>
            <a:off x="3901711" y="4624877"/>
            <a:ext cx="752782" cy="8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81BCAAD1-68AD-4AA9-A9AB-EF1BE88CB789}"/>
              </a:ext>
            </a:extLst>
          </p:cNvPr>
          <p:cNvCxnSpPr>
            <a:cxnSpLocks/>
            <a:stCxn id="48" idx="1"/>
            <a:endCxn id="22" idx="3"/>
          </p:cNvCxnSpPr>
          <p:nvPr/>
        </p:nvCxnSpPr>
        <p:spPr>
          <a:xfrm flipH="1">
            <a:off x="7601558" y="4605127"/>
            <a:ext cx="770187" cy="27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E7771275-9364-4225-BB97-885E67B3CD89}"/>
              </a:ext>
            </a:extLst>
          </p:cNvPr>
          <p:cNvCxnSpPr>
            <a:cxnSpLocks/>
            <a:endCxn id="49" idx="3"/>
          </p:cNvCxnSpPr>
          <p:nvPr/>
        </p:nvCxnSpPr>
        <p:spPr>
          <a:xfrm flipH="1">
            <a:off x="9883979" y="1960050"/>
            <a:ext cx="10888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6F3648B3-6260-4705-AC78-C383BE612C14}"/>
              </a:ext>
            </a:extLst>
          </p:cNvPr>
          <p:cNvCxnSpPr>
            <a:cxnSpLocks/>
            <a:endCxn id="27" idx="1"/>
          </p:cNvCxnSpPr>
          <p:nvPr/>
        </p:nvCxnSpPr>
        <p:spPr>
          <a:xfrm>
            <a:off x="1219200" y="1988820"/>
            <a:ext cx="6988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文本框 33">
            <a:extLst>
              <a:ext uri="{FF2B5EF4-FFF2-40B4-BE49-F238E27FC236}">
                <a16:creationId xmlns:a16="http://schemas.microsoft.com/office/drawing/2014/main" id="{B3ACF57B-CD9C-4B10-BC64-6B484BD9F3C4}"/>
              </a:ext>
            </a:extLst>
          </p:cNvPr>
          <p:cNvSpPr txBox="1"/>
          <p:nvPr/>
        </p:nvSpPr>
        <p:spPr>
          <a:xfrm>
            <a:off x="4727028" y="5643057"/>
            <a:ext cx="2819400" cy="5334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紹介リスト</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36" name="直接箭头连接符 35">
            <a:extLst>
              <a:ext uri="{FF2B5EF4-FFF2-40B4-BE49-F238E27FC236}">
                <a16:creationId xmlns:a16="http://schemas.microsoft.com/office/drawing/2014/main" id="{6F88EF76-BB6A-4390-91FC-45275B001FF7}"/>
              </a:ext>
            </a:extLst>
          </p:cNvPr>
          <p:cNvCxnSpPr>
            <a:stCxn id="22" idx="2"/>
            <a:endCxn id="34" idx="0"/>
          </p:cNvCxnSpPr>
          <p:nvPr/>
        </p:nvCxnSpPr>
        <p:spPr>
          <a:xfrm>
            <a:off x="6128026" y="5242564"/>
            <a:ext cx="8702" cy="400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DAAC0C52-FC82-43B6-9744-C81ED869FAE7}"/>
              </a:ext>
            </a:extLst>
          </p:cNvPr>
          <p:cNvCxnSpPr>
            <a:stCxn id="34" idx="3"/>
          </p:cNvCxnSpPr>
          <p:nvPr/>
        </p:nvCxnSpPr>
        <p:spPr>
          <a:xfrm>
            <a:off x="7546428" y="5909757"/>
            <a:ext cx="342637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6E0328C2-47AA-4035-91E1-08EFBFC938E4}"/>
              </a:ext>
            </a:extLst>
          </p:cNvPr>
          <p:cNvCxnSpPr>
            <a:cxnSpLocks/>
            <a:stCxn id="34" idx="1"/>
          </p:cNvCxnSpPr>
          <p:nvPr/>
        </p:nvCxnSpPr>
        <p:spPr>
          <a:xfrm flipH="1">
            <a:off x="1219200" y="5909757"/>
            <a:ext cx="35078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27" name="表格 5">
            <a:extLst>
              <a:ext uri="{FF2B5EF4-FFF2-40B4-BE49-F238E27FC236}">
                <a16:creationId xmlns:a16="http://schemas.microsoft.com/office/drawing/2014/main" id="{B58C6C35-6D14-4C08-9E1F-F4F509987397}"/>
              </a:ext>
            </a:extLst>
          </p:cNvPr>
          <p:cNvGraphicFramePr>
            <a:graphicFrameLocks noGrp="1"/>
          </p:cNvGraphicFramePr>
          <p:nvPr>
            <p:extLst>
              <p:ext uri="{D42A27DB-BD31-4B8C-83A1-F6EECF244321}">
                <p14:modId xmlns:p14="http://schemas.microsoft.com/office/powerpoint/2010/main" val="4007338338"/>
              </p:ext>
            </p:extLst>
          </p:nvPr>
        </p:nvGraphicFramePr>
        <p:xfrm>
          <a:off x="1918083" y="800100"/>
          <a:ext cx="2118820" cy="2377440"/>
        </p:xfrm>
        <a:graphic>
          <a:graphicData uri="http://schemas.openxmlformats.org/drawingml/2006/table">
            <a:tbl>
              <a:tblPr firstRow="1" bandRow="1">
                <a:tableStyleId>{5C22544A-7EE6-4342-B048-85BDC9FD1C3A}</a:tableStyleId>
              </a:tblPr>
              <a:tblGrid>
                <a:gridCol w="2118820">
                  <a:extLst>
                    <a:ext uri="{9D8B030D-6E8A-4147-A177-3AD203B41FA5}">
                      <a16:colId xmlns:a16="http://schemas.microsoft.com/office/drawing/2014/main" val="3170074802"/>
                    </a:ext>
                  </a:extLst>
                </a:gridCol>
              </a:tblGrid>
              <a:tr h="309270">
                <a:tc>
                  <a:txBody>
                    <a:bodyPr/>
                    <a:lstStyle/>
                    <a:p>
                      <a:pPr algn="ctr"/>
                      <a:r>
                        <a:rPr lang="ja-JP" altLang="en-US" sz="1800" dirty="0"/>
                        <a:t>学習ログ</a:t>
                      </a:r>
                      <a:endParaRPr lang="zh-CN" altLang="en-US" sz="1800" dirty="0">
                        <a:latin typeface="+mj-ea"/>
                        <a:ea typeface="+mj-ea"/>
                      </a:endParaRPr>
                    </a:p>
                  </a:txBody>
                  <a:tcPr/>
                </a:tc>
                <a:extLst>
                  <a:ext uri="{0D108BD9-81ED-4DB2-BD59-A6C34878D82A}">
                    <a16:rowId xmlns:a16="http://schemas.microsoft.com/office/drawing/2014/main" val="1334803490"/>
                  </a:ext>
                </a:extLst>
              </a:tr>
              <a:tr h="283498">
                <a:tc>
                  <a:txBody>
                    <a:bodyPr/>
                    <a:lstStyle/>
                    <a:p>
                      <a:pPr algn="ctr"/>
                      <a:r>
                        <a:rPr lang="ja-JP" altLang="en-US" sz="1600" dirty="0"/>
                        <a:t>英語</a:t>
                      </a:r>
                      <a:endParaRPr lang="zh-CN" altLang="en-US" sz="1600" dirty="0">
                        <a:latin typeface="+mj-ea"/>
                        <a:ea typeface="+mj-ea"/>
                      </a:endParaRPr>
                    </a:p>
                  </a:txBody>
                  <a:tcPr/>
                </a:tc>
                <a:extLst>
                  <a:ext uri="{0D108BD9-81ED-4DB2-BD59-A6C34878D82A}">
                    <a16:rowId xmlns:a16="http://schemas.microsoft.com/office/drawing/2014/main" val="1532286603"/>
                  </a:ext>
                </a:extLst>
              </a:tr>
              <a:tr h="283498">
                <a:tc>
                  <a:txBody>
                    <a:bodyPr/>
                    <a:lstStyle/>
                    <a:p>
                      <a:pPr algn="ctr"/>
                      <a:r>
                        <a:rPr lang="ja-JP" altLang="en-US" sz="1600" dirty="0"/>
                        <a:t>コミュニケーション</a:t>
                      </a:r>
                      <a:endParaRPr lang="zh-CN" altLang="en-US" sz="1600" dirty="0">
                        <a:latin typeface="+mj-ea"/>
                        <a:ea typeface="+mj-ea"/>
                      </a:endParaRPr>
                    </a:p>
                  </a:txBody>
                  <a:tcPr/>
                </a:tc>
                <a:extLst>
                  <a:ext uri="{0D108BD9-81ED-4DB2-BD59-A6C34878D82A}">
                    <a16:rowId xmlns:a16="http://schemas.microsoft.com/office/drawing/2014/main" val="893108435"/>
                  </a:ext>
                </a:extLst>
              </a:tr>
              <a:tr h="283498">
                <a:tc>
                  <a:txBody>
                    <a:bodyPr/>
                    <a:lstStyle/>
                    <a:p>
                      <a:pPr algn="ctr"/>
                      <a:r>
                        <a:rPr lang="ja-JP" altLang="en-US" sz="1600" dirty="0"/>
                        <a:t>プログラミング</a:t>
                      </a:r>
                      <a:endParaRPr lang="zh-CN" altLang="en-US" sz="1600" dirty="0">
                        <a:latin typeface="+mj-ea"/>
                        <a:ea typeface="+mj-ea"/>
                      </a:endParaRPr>
                    </a:p>
                  </a:txBody>
                  <a:tcPr/>
                </a:tc>
                <a:extLst>
                  <a:ext uri="{0D108BD9-81ED-4DB2-BD59-A6C34878D82A}">
                    <a16:rowId xmlns:a16="http://schemas.microsoft.com/office/drawing/2014/main" val="3451944132"/>
                  </a:ext>
                </a:extLst>
              </a:tr>
              <a:tr h="283498">
                <a:tc>
                  <a:txBody>
                    <a:bodyPr/>
                    <a:lstStyle/>
                    <a:p>
                      <a:pPr algn="ctr"/>
                      <a:r>
                        <a:rPr lang="ja-JP" altLang="en-US" sz="1600" dirty="0"/>
                        <a:t>データベース</a:t>
                      </a:r>
                      <a:endParaRPr lang="zh-CN" altLang="en-US" sz="1600" dirty="0">
                        <a:latin typeface="+mj-ea"/>
                        <a:ea typeface="+mj-ea"/>
                      </a:endParaRPr>
                    </a:p>
                  </a:txBody>
                  <a:tcPr/>
                </a:tc>
                <a:extLst>
                  <a:ext uri="{0D108BD9-81ED-4DB2-BD59-A6C34878D82A}">
                    <a16:rowId xmlns:a16="http://schemas.microsoft.com/office/drawing/2014/main" val="2459590408"/>
                  </a:ext>
                </a:extLst>
              </a:tr>
              <a:tr h="283498">
                <a:tc>
                  <a:txBody>
                    <a:bodyPr/>
                    <a:lstStyle/>
                    <a:p>
                      <a:pPr algn="ctr"/>
                      <a:endParaRPr lang="zh-CN" altLang="en-US" sz="1600" dirty="0">
                        <a:latin typeface="+mj-ea"/>
                        <a:ea typeface="+mj-ea"/>
                      </a:endParaRPr>
                    </a:p>
                  </a:txBody>
                  <a:tcPr/>
                </a:tc>
                <a:extLst>
                  <a:ext uri="{0D108BD9-81ED-4DB2-BD59-A6C34878D82A}">
                    <a16:rowId xmlns:a16="http://schemas.microsoft.com/office/drawing/2014/main" val="3227167566"/>
                  </a:ext>
                </a:extLst>
              </a:tr>
              <a:tr h="283498">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0" name="表格 5">
            <a:extLst>
              <a:ext uri="{FF2B5EF4-FFF2-40B4-BE49-F238E27FC236}">
                <a16:creationId xmlns:a16="http://schemas.microsoft.com/office/drawing/2014/main" id="{8EF55653-345A-483D-B153-E0412ACB396A}"/>
              </a:ext>
            </a:extLst>
          </p:cNvPr>
          <p:cNvGraphicFramePr>
            <a:graphicFrameLocks noGrp="1"/>
          </p:cNvGraphicFramePr>
          <p:nvPr>
            <p:extLst>
              <p:ext uri="{D42A27DB-BD31-4B8C-83A1-F6EECF244321}">
                <p14:modId xmlns:p14="http://schemas.microsoft.com/office/powerpoint/2010/main" val="2330206370"/>
              </p:ext>
            </p:extLst>
          </p:nvPr>
        </p:nvGraphicFramePr>
        <p:xfrm>
          <a:off x="2070623" y="3559127"/>
          <a:ext cx="1831088" cy="2131500"/>
        </p:xfrm>
        <a:graphic>
          <a:graphicData uri="http://schemas.openxmlformats.org/drawingml/2006/table">
            <a:tbl>
              <a:tblPr firstRow="1" bandRow="1">
                <a:tableStyleId>{5C22544A-7EE6-4342-B048-85BDC9FD1C3A}</a:tableStyleId>
              </a:tblPr>
              <a:tblGrid>
                <a:gridCol w="1831088">
                  <a:extLst>
                    <a:ext uri="{9D8B030D-6E8A-4147-A177-3AD203B41FA5}">
                      <a16:colId xmlns:a16="http://schemas.microsoft.com/office/drawing/2014/main" val="3170074802"/>
                    </a:ext>
                  </a:extLst>
                </a:gridCol>
              </a:tblGrid>
              <a:tr h="355250">
                <a:tc>
                  <a:txBody>
                    <a:bodyPr/>
                    <a:lstStyle/>
                    <a:p>
                      <a:pPr algn="ctr"/>
                      <a:r>
                        <a:rPr lang="ja-JP" altLang="en-US" sz="1600" dirty="0"/>
                        <a:t>個人能力</a:t>
                      </a:r>
                      <a:endParaRPr lang="zh-CN" altLang="en-US" sz="1600" dirty="0">
                        <a:latin typeface="+mj-ea"/>
                        <a:ea typeface="+mj-ea"/>
                      </a:endParaRPr>
                    </a:p>
                  </a:txBody>
                  <a:tcPr/>
                </a:tc>
                <a:extLst>
                  <a:ext uri="{0D108BD9-81ED-4DB2-BD59-A6C34878D82A}">
                    <a16:rowId xmlns:a16="http://schemas.microsoft.com/office/drawing/2014/main" val="1334803490"/>
                  </a:ext>
                </a:extLst>
              </a:tr>
              <a:tr h="355250">
                <a:tc>
                  <a:txBody>
                    <a:bodyPr/>
                    <a:lstStyle/>
                    <a:p>
                      <a:pPr algn="ctr"/>
                      <a:r>
                        <a:rPr lang="ja-JP" altLang="en-US" sz="1600" dirty="0"/>
                        <a:t>基本情報</a:t>
                      </a:r>
                      <a:endParaRPr lang="zh-CN" altLang="en-US" sz="1600" dirty="0">
                        <a:latin typeface="+mj-ea"/>
                        <a:ea typeface="+mj-ea"/>
                      </a:endParaRPr>
                    </a:p>
                  </a:txBody>
                  <a:tcPr/>
                </a:tc>
                <a:extLst>
                  <a:ext uri="{0D108BD9-81ED-4DB2-BD59-A6C34878D82A}">
                    <a16:rowId xmlns:a16="http://schemas.microsoft.com/office/drawing/2014/main" val="1532286603"/>
                  </a:ext>
                </a:extLst>
              </a:tr>
              <a:tr h="355250">
                <a:tc>
                  <a:txBody>
                    <a:bodyPr/>
                    <a:lstStyle/>
                    <a:p>
                      <a:pPr algn="ctr"/>
                      <a:r>
                        <a:rPr lang="ja-JP" altLang="en-US" sz="1600" dirty="0"/>
                        <a:t>基本技能</a:t>
                      </a:r>
                      <a:endParaRPr lang="zh-CN" altLang="en-US" sz="1600" dirty="0">
                        <a:latin typeface="+mj-ea"/>
                        <a:ea typeface="+mj-ea"/>
                      </a:endParaRPr>
                    </a:p>
                  </a:txBody>
                  <a:tcPr/>
                </a:tc>
                <a:extLst>
                  <a:ext uri="{0D108BD9-81ED-4DB2-BD59-A6C34878D82A}">
                    <a16:rowId xmlns:a16="http://schemas.microsoft.com/office/drawing/2014/main" val="3536318003"/>
                  </a:ext>
                </a:extLst>
              </a:tr>
              <a:tr h="355250">
                <a:tc>
                  <a:txBody>
                    <a:bodyPr/>
                    <a:lstStyle/>
                    <a:p>
                      <a:pPr algn="ctr"/>
                      <a:r>
                        <a:rPr lang="ja-JP" altLang="en-US" sz="1600" dirty="0"/>
                        <a:t>マネジメント能力</a:t>
                      </a:r>
                      <a:endParaRPr lang="en-US" altLang="ja-JP" sz="1600" dirty="0">
                        <a:latin typeface="+mj-ea"/>
                        <a:ea typeface="+mj-ea"/>
                      </a:endParaRPr>
                    </a:p>
                  </a:txBody>
                  <a:tcPr/>
                </a:tc>
                <a:extLst>
                  <a:ext uri="{0D108BD9-81ED-4DB2-BD59-A6C34878D82A}">
                    <a16:rowId xmlns:a16="http://schemas.microsoft.com/office/drawing/2014/main" val="2969734619"/>
                  </a:ext>
                </a:extLst>
              </a:tr>
              <a:tr h="35525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5525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8" name="表格 5">
            <a:extLst>
              <a:ext uri="{FF2B5EF4-FFF2-40B4-BE49-F238E27FC236}">
                <a16:creationId xmlns:a16="http://schemas.microsoft.com/office/drawing/2014/main" id="{414A8735-E15A-4404-90E6-6C52FB3D0DB4}"/>
              </a:ext>
            </a:extLst>
          </p:cNvPr>
          <p:cNvGraphicFramePr>
            <a:graphicFrameLocks noGrp="1"/>
          </p:cNvGraphicFramePr>
          <p:nvPr>
            <p:extLst>
              <p:ext uri="{D42A27DB-BD31-4B8C-83A1-F6EECF244321}">
                <p14:modId xmlns:p14="http://schemas.microsoft.com/office/powerpoint/2010/main" val="2231382533"/>
              </p:ext>
            </p:extLst>
          </p:nvPr>
        </p:nvGraphicFramePr>
        <p:xfrm>
          <a:off x="8371745" y="3492607"/>
          <a:ext cx="1619915" cy="2225040"/>
        </p:xfrm>
        <a:graphic>
          <a:graphicData uri="http://schemas.openxmlformats.org/drawingml/2006/table">
            <a:tbl>
              <a:tblPr firstRow="1" bandRow="1">
                <a:tableStyleId>{5C22544A-7EE6-4342-B048-85BDC9FD1C3A}</a:tableStyleId>
              </a:tblPr>
              <a:tblGrid>
                <a:gridCol w="1619915">
                  <a:extLst>
                    <a:ext uri="{9D8B030D-6E8A-4147-A177-3AD203B41FA5}">
                      <a16:colId xmlns:a16="http://schemas.microsoft.com/office/drawing/2014/main" val="3170074802"/>
                    </a:ext>
                  </a:extLst>
                </a:gridCol>
              </a:tblGrid>
              <a:tr h="370840">
                <a:tc>
                  <a:txBody>
                    <a:bodyPr/>
                    <a:lstStyle/>
                    <a:p>
                      <a:pPr algn="ctr"/>
                      <a:r>
                        <a:rPr lang="ja-JP" altLang="en-US" sz="1600" dirty="0"/>
                        <a:t>職位能力</a:t>
                      </a:r>
                      <a:endParaRPr lang="zh-CN" altLang="en-US" sz="1600" dirty="0">
                        <a:latin typeface="+mj-ea"/>
                        <a:ea typeface="+mj-ea"/>
                      </a:endParaRPr>
                    </a:p>
                  </a:txBody>
                  <a:tcPr/>
                </a:tc>
                <a:extLst>
                  <a:ext uri="{0D108BD9-81ED-4DB2-BD59-A6C34878D82A}">
                    <a16:rowId xmlns:a16="http://schemas.microsoft.com/office/drawing/2014/main" val="1334803490"/>
                  </a:ext>
                </a:extLst>
              </a:tr>
              <a:tr h="370840">
                <a:tc>
                  <a:txBody>
                    <a:bodyPr/>
                    <a:lstStyle/>
                    <a:p>
                      <a:pPr algn="ctr"/>
                      <a:r>
                        <a:rPr lang="ja-JP" altLang="en-US" sz="1600" dirty="0"/>
                        <a:t>必要技能</a:t>
                      </a:r>
                      <a:endParaRPr lang="zh-CN" altLang="en-US" sz="1600" dirty="0">
                        <a:latin typeface="+mj-ea"/>
                        <a:ea typeface="+mj-ea"/>
                      </a:endParaRPr>
                    </a:p>
                  </a:txBody>
                  <a:tcPr/>
                </a:tc>
                <a:extLst>
                  <a:ext uri="{0D108BD9-81ED-4DB2-BD59-A6C34878D82A}">
                    <a16:rowId xmlns:a16="http://schemas.microsoft.com/office/drawing/2014/main" val="1532286603"/>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2342905839"/>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1984582365"/>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7084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sp>
        <p:nvSpPr>
          <p:cNvPr id="49" name="流程图: 文档 48">
            <a:extLst>
              <a:ext uri="{FF2B5EF4-FFF2-40B4-BE49-F238E27FC236}">
                <a16:creationId xmlns:a16="http://schemas.microsoft.com/office/drawing/2014/main" id="{530A2A3E-BEFB-4BE1-9B4E-441C468E0CE0}"/>
              </a:ext>
            </a:extLst>
          </p:cNvPr>
          <p:cNvSpPr/>
          <p:nvPr/>
        </p:nvSpPr>
        <p:spPr>
          <a:xfrm>
            <a:off x="8482819" y="1380270"/>
            <a:ext cx="1401160" cy="1159560"/>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職位ニーズ</a:t>
            </a:r>
            <a:endParaRPr lang="zh-CN" altLang="en-US" sz="2400" dirty="0">
              <a:solidFill>
                <a:schemeClr val="tx1"/>
              </a:solidFill>
              <a:latin typeface="+mj-ea"/>
              <a:ea typeface="+mj-ea"/>
            </a:endParaRPr>
          </a:p>
        </p:txBody>
      </p:sp>
      <p:cxnSp>
        <p:nvCxnSpPr>
          <p:cNvPr id="61" name="直接箭头连接符 60">
            <a:extLst>
              <a:ext uri="{FF2B5EF4-FFF2-40B4-BE49-F238E27FC236}">
                <a16:creationId xmlns:a16="http://schemas.microsoft.com/office/drawing/2014/main" id="{E35B9969-366E-4EEC-8147-DD3EB1FD7624}"/>
              </a:ext>
            </a:extLst>
          </p:cNvPr>
          <p:cNvCxnSpPr>
            <a:cxnSpLocks/>
            <a:stCxn id="49" idx="2"/>
            <a:endCxn id="48" idx="0"/>
          </p:cNvCxnSpPr>
          <p:nvPr/>
        </p:nvCxnSpPr>
        <p:spPr>
          <a:xfrm flipH="1">
            <a:off x="9181702" y="2463170"/>
            <a:ext cx="1697" cy="1029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6819252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10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5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000"/>
                            </p:stCondLst>
                            <p:childTnLst>
                              <p:par>
                                <p:cTn id="29" presetID="1" presetClass="entr" presetSubtype="0" fill="hold"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50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nodeType="afterEffect">
                                  <p:stCondLst>
                                    <p:cond delay="10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7000"/>
                            </p:stCondLst>
                            <p:childTnLst>
                              <p:par>
                                <p:cTn id="38" presetID="1" presetClass="entr" presetSubtype="0" fill="hold" nodeType="afterEffect">
                                  <p:stCondLst>
                                    <p:cond delay="500"/>
                                  </p:stCondLst>
                                  <p:childTnLst>
                                    <p:set>
                                      <p:cBhvr>
                                        <p:cTn id="39" dur="1" fill="hold">
                                          <p:stCondLst>
                                            <p:cond delay="0"/>
                                          </p:stCondLst>
                                        </p:cTn>
                                        <p:tgtEl>
                                          <p:spTgt spid="61"/>
                                        </p:tgtEl>
                                        <p:attrNameLst>
                                          <p:attrName>style.visibility</p:attrName>
                                        </p:attrNameLst>
                                      </p:cBhvr>
                                      <p:to>
                                        <p:strVal val="visible"/>
                                      </p:to>
                                    </p:set>
                                  </p:childTnLst>
                                </p:cTn>
                              </p:par>
                            </p:childTnLst>
                          </p:cTn>
                        </p:par>
                        <p:par>
                          <p:cTn id="40" fill="hold">
                            <p:stCondLst>
                              <p:cond delay="7500"/>
                            </p:stCondLst>
                            <p:childTnLst>
                              <p:par>
                                <p:cTn id="41" presetID="1" presetClass="entr" presetSubtype="0" fill="hold" nodeType="after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nodeType="afterEffect">
                                  <p:stCondLst>
                                    <p:cond delay="100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9000"/>
                            </p:stCondLst>
                            <p:childTnLst>
                              <p:par>
                                <p:cTn id="47" presetID="1"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par>
                          <p:cTn id="49" fill="hold">
                            <p:stCondLst>
                              <p:cond delay="9000"/>
                            </p:stCondLst>
                            <p:childTnLst>
                              <p:par>
                                <p:cTn id="50" presetID="1" presetClass="entr" presetSubtype="0" fill="hold" grpId="0" nodeType="afterEffect">
                                  <p:stCondLst>
                                    <p:cond delay="50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9500"/>
                            </p:stCondLst>
                            <p:childTnLst>
                              <p:par>
                                <p:cTn id="53" presetID="1" presetClass="entr" presetSubtype="0" fill="hold" nodeType="afterEffect">
                                  <p:stCondLst>
                                    <p:cond delay="1500"/>
                                  </p:stCondLst>
                                  <p:childTnLst>
                                    <p:set>
                                      <p:cBhvr>
                                        <p:cTn id="54" dur="1" fill="hold">
                                          <p:stCondLst>
                                            <p:cond delay="0"/>
                                          </p:stCondLst>
                                        </p:cTn>
                                        <p:tgtEl>
                                          <p:spTgt spid="36"/>
                                        </p:tgtEl>
                                        <p:attrNameLst>
                                          <p:attrName>style.visibility</p:attrName>
                                        </p:attrNameLst>
                                      </p:cBhvr>
                                      <p:to>
                                        <p:strVal val="visible"/>
                                      </p:to>
                                    </p:set>
                                  </p:childTnLst>
                                </p:cTn>
                              </p:par>
                            </p:childTnLst>
                          </p:cTn>
                        </p:par>
                        <p:par>
                          <p:cTn id="55" fill="hold">
                            <p:stCondLst>
                              <p:cond delay="11000"/>
                            </p:stCondLst>
                            <p:childTnLst>
                              <p:par>
                                <p:cTn id="56" presetID="1" presetClass="entr" presetSubtype="0" fill="hold" grpId="0" nodeType="afterEffect">
                                  <p:stCondLst>
                                    <p:cond delay="500"/>
                                  </p:stCondLst>
                                  <p:childTnLst>
                                    <p:set>
                                      <p:cBhvr>
                                        <p:cTn id="57" dur="1" fill="hold">
                                          <p:stCondLst>
                                            <p:cond delay="0"/>
                                          </p:stCondLst>
                                        </p:cTn>
                                        <p:tgtEl>
                                          <p:spTgt spid="34"/>
                                        </p:tgtEl>
                                        <p:attrNameLst>
                                          <p:attrName>style.visibility</p:attrName>
                                        </p:attrNameLst>
                                      </p:cBhvr>
                                      <p:to>
                                        <p:strVal val="visible"/>
                                      </p:to>
                                    </p:set>
                                  </p:childTnLst>
                                </p:cTn>
                              </p:par>
                            </p:childTnLst>
                          </p:cTn>
                        </p:par>
                        <p:par>
                          <p:cTn id="58" fill="hold">
                            <p:stCondLst>
                              <p:cond delay="11500"/>
                            </p:stCondLst>
                            <p:childTnLst>
                              <p:par>
                                <p:cTn id="59" presetID="1" presetClass="entr" presetSubtype="0" fill="hold" nodeType="afterEffect">
                                  <p:stCondLst>
                                    <p:cond delay="1500"/>
                                  </p:stCondLst>
                                  <p:childTnLst>
                                    <p:set>
                                      <p:cBhvr>
                                        <p:cTn id="60" dur="1" fill="hold">
                                          <p:stCondLst>
                                            <p:cond delay="0"/>
                                          </p:stCondLst>
                                        </p:cTn>
                                        <p:tgtEl>
                                          <p:spTgt spid="39"/>
                                        </p:tgtEl>
                                        <p:attrNameLst>
                                          <p:attrName>style.visibility</p:attrName>
                                        </p:attrNameLst>
                                      </p:cBhvr>
                                      <p:to>
                                        <p:strVal val="visible"/>
                                      </p:to>
                                    </p:set>
                                  </p:childTnLst>
                                </p:cTn>
                              </p:par>
                            </p:childTnLst>
                          </p:cTn>
                        </p:par>
                        <p:par>
                          <p:cTn id="61" fill="hold">
                            <p:stCondLst>
                              <p:cond delay="13000"/>
                            </p:stCondLst>
                            <p:childTnLst>
                              <p:par>
                                <p:cTn id="62" presetID="1" presetClass="entr" presetSubtype="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22" grpId="0" animBg="1"/>
      <p:bldP spid="34" grpId="0" animBg="1"/>
      <p:bldP spid="49"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健康分析サービス（ヘルスケアソリューション）</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2022/3/22</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91</a:t>
            </a:fld>
            <a:r>
              <a:rPr spc="-45"/>
              <a:t> </a:t>
            </a:r>
            <a:r>
              <a:rPr spc="-5"/>
              <a:t>-</a:t>
            </a:r>
            <a:endParaRPr spc="-5" dirty="0"/>
          </a:p>
        </p:txBody>
      </p:sp>
      <p:sp>
        <p:nvSpPr>
          <p:cNvPr id="5" name="吹き出し: 角を丸めた四角形 4">
            <a:extLst>
              <a:ext uri="{FF2B5EF4-FFF2-40B4-BE49-F238E27FC236}">
                <a16:creationId xmlns:a16="http://schemas.microsoft.com/office/drawing/2014/main" id="{E61CF014-2577-46E1-90D1-2747F0771390}"/>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745040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金融決済サービス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2022/3/22</a:t>
            </a:fld>
            <a:endParaRPr lang="en-US"/>
          </a:p>
        </p:txBody>
      </p:sp>
      <p:sp>
        <p:nvSpPr>
          <p:cNvPr id="6" name="吹き出し: 角を丸めた四角形 5">
            <a:extLst>
              <a:ext uri="{FF2B5EF4-FFF2-40B4-BE49-F238E27FC236}">
                <a16:creationId xmlns:a16="http://schemas.microsoft.com/office/drawing/2014/main" id="{38FF7E52-C435-4206-A714-A2F933AAD523}"/>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774041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経済分析サービス（ビジネスマップ）</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93</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2022/3/22</a:t>
            </a:fld>
            <a:endParaRPr lang="en-US"/>
          </a:p>
        </p:txBody>
      </p:sp>
      <p:sp>
        <p:nvSpPr>
          <p:cNvPr id="6" name="吹き出し: 角を丸めた四角形 5">
            <a:extLst>
              <a:ext uri="{FF2B5EF4-FFF2-40B4-BE49-F238E27FC236}">
                <a16:creationId xmlns:a16="http://schemas.microsoft.com/office/drawing/2014/main" id="{AA7038EE-0935-4F6A-9EA5-F39C7BDC90F6}"/>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869364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99977-5229-42E7-A4F3-6B520EB9AA9C}"/>
              </a:ext>
            </a:extLst>
          </p:cNvPr>
          <p:cNvSpPr>
            <a:spLocks noGrp="1"/>
          </p:cNvSpPr>
          <p:nvPr>
            <p:ph type="title"/>
          </p:nvPr>
        </p:nvSpPr>
        <p:spPr/>
        <p:txBody>
          <a:bodyPr/>
          <a:lstStyle/>
          <a:p>
            <a:r>
              <a:rPr kumimoji="1" lang="en-US" altLang="ja-JP" dirty="0"/>
              <a:t>SDG</a:t>
            </a:r>
            <a:r>
              <a:rPr kumimoji="1" lang="ja-JP" altLang="en-US" dirty="0"/>
              <a:t>ｓ事業：フリー自転車</a:t>
            </a:r>
          </a:p>
        </p:txBody>
      </p:sp>
      <p:sp>
        <p:nvSpPr>
          <p:cNvPr id="3" name="日付プレースホルダー 2">
            <a:extLst>
              <a:ext uri="{FF2B5EF4-FFF2-40B4-BE49-F238E27FC236}">
                <a16:creationId xmlns:a16="http://schemas.microsoft.com/office/drawing/2014/main" id="{381C7003-E7EA-4278-AC2F-A8B7D6C7828E}"/>
              </a:ext>
            </a:extLst>
          </p:cNvPr>
          <p:cNvSpPr>
            <a:spLocks noGrp="1"/>
          </p:cNvSpPr>
          <p:nvPr>
            <p:ph type="dt" sz="half" idx="6"/>
          </p:nvPr>
        </p:nvSpPr>
        <p:spPr/>
        <p:txBody>
          <a:bodyPr/>
          <a:lstStyle/>
          <a:p>
            <a:fld id="{F80A0BA5-CE47-470D-91AB-CBF149FD40F7}" type="datetime1">
              <a:rPr lang="zh-CN" altLang="en-US" smtClean="0"/>
              <a:t>2022/3/22</a:t>
            </a:fld>
            <a:endParaRPr lang="en-US"/>
          </a:p>
        </p:txBody>
      </p:sp>
      <p:sp>
        <p:nvSpPr>
          <p:cNvPr id="4" name="スライド番号プレースホルダー 3">
            <a:extLst>
              <a:ext uri="{FF2B5EF4-FFF2-40B4-BE49-F238E27FC236}">
                <a16:creationId xmlns:a16="http://schemas.microsoft.com/office/drawing/2014/main" id="{FDC6EAEA-EFEE-42D2-A74E-972FAB7857C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94</a:t>
            </a:fld>
            <a:r>
              <a:rPr spc="-45"/>
              <a:t> </a:t>
            </a:r>
            <a:r>
              <a:rPr spc="-5"/>
              <a:t>-</a:t>
            </a:r>
            <a:endParaRPr spc="-5" dirty="0"/>
          </a:p>
        </p:txBody>
      </p:sp>
      <p:sp>
        <p:nvSpPr>
          <p:cNvPr id="5" name="吹き出し: 角を丸めた四角形 4">
            <a:extLst>
              <a:ext uri="{FF2B5EF4-FFF2-40B4-BE49-F238E27FC236}">
                <a16:creationId xmlns:a16="http://schemas.microsoft.com/office/drawing/2014/main" id="{7DF3E8C2-AD6D-4648-B991-0CAF7DAF2547}"/>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785844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デジタル庁の先進技術研究</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95</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2022/3/22</a:t>
            </a:fld>
            <a:endParaRPr lang="en-US"/>
          </a:p>
        </p:txBody>
      </p:sp>
      <p:sp>
        <p:nvSpPr>
          <p:cNvPr id="6" name="吹き出し: 角を丸めた四角形 5">
            <a:extLst>
              <a:ext uri="{FF2B5EF4-FFF2-40B4-BE49-F238E27FC236}">
                <a16:creationId xmlns:a16="http://schemas.microsoft.com/office/drawing/2014/main" id="{267E0C4A-3F65-4E8F-8312-58310CA4E51F}"/>
              </a:ext>
            </a:extLst>
          </p:cNvPr>
          <p:cNvSpPr/>
          <p:nvPr/>
        </p:nvSpPr>
        <p:spPr>
          <a:xfrm>
            <a:off x="3142485" y="2087803"/>
            <a:ext cx="4232676"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更新待ち</a:t>
            </a:r>
          </a:p>
        </p:txBody>
      </p:sp>
    </p:spTree>
    <p:extLst>
      <p:ext uri="{BB962C8B-B14F-4D97-AF65-F5344CB8AC3E}">
        <p14:creationId xmlns:p14="http://schemas.microsoft.com/office/powerpoint/2010/main" val="380193826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36F9-4650-4A80-AC87-5E4D42C7B79D}"/>
              </a:ext>
            </a:extLst>
          </p:cNvPr>
          <p:cNvSpPr>
            <a:spLocks noGrp="1"/>
          </p:cNvSpPr>
          <p:nvPr>
            <p:ph type="title"/>
          </p:nvPr>
        </p:nvSpPr>
        <p:spPr>
          <a:xfrm>
            <a:off x="316983" y="-16805"/>
            <a:ext cx="11540249" cy="492443"/>
          </a:xfrm>
        </p:spPr>
        <p:txBody>
          <a:bodyPr/>
          <a:lstStyle/>
          <a:p>
            <a:r>
              <a:rPr lang="ja-JP" altLang="en-US" dirty="0"/>
              <a:t>管理部</a:t>
            </a:r>
            <a:endParaRPr lang="zh-CN" altLang="en-US" dirty="0"/>
          </a:p>
        </p:txBody>
      </p:sp>
      <p:sp>
        <p:nvSpPr>
          <p:cNvPr id="3" name="テキスト プレースホルダー 2">
            <a:extLst>
              <a:ext uri="{FF2B5EF4-FFF2-40B4-BE49-F238E27FC236}">
                <a16:creationId xmlns:a16="http://schemas.microsoft.com/office/drawing/2014/main" id="{A7CFBC71-2129-439E-851D-36702DB81F63}"/>
              </a:ext>
            </a:extLst>
          </p:cNvPr>
          <p:cNvSpPr>
            <a:spLocks noGrp="1"/>
          </p:cNvSpPr>
          <p:nvPr>
            <p:ph type="body" idx="1"/>
          </p:nvPr>
        </p:nvSpPr>
        <p:spPr>
          <a:xfrm>
            <a:off x="316983" y="557909"/>
            <a:ext cx="11540249" cy="2677656"/>
          </a:xfrm>
        </p:spPr>
        <p:txBody>
          <a:bodyPr/>
          <a:lstStyle/>
          <a:p>
            <a:r>
              <a:rPr lang="ja-JP" altLang="en-US" dirty="0"/>
              <a:t>人事</a:t>
            </a:r>
            <a:endParaRPr lang="en-US" altLang="ja-JP" dirty="0"/>
          </a:p>
          <a:p>
            <a:pPr marL="800100" lvl="1" indent="-342900">
              <a:buFont typeface="Wingdings" panose="05000000000000000000" pitchFamily="2" charset="2"/>
              <a:buChar char="ü"/>
            </a:pPr>
            <a:r>
              <a:rPr lang="ja-JP" altLang="en-US" dirty="0"/>
              <a:t>社員紹介</a:t>
            </a:r>
            <a:endParaRPr lang="en-US" altLang="ja-JP" dirty="0"/>
          </a:p>
          <a:p>
            <a:r>
              <a:rPr lang="ja-JP" altLang="en-US" dirty="0"/>
              <a:t>財務</a:t>
            </a:r>
            <a:endParaRPr lang="en-US" altLang="ja-JP" dirty="0"/>
          </a:p>
          <a:p>
            <a:pPr marL="800100" lvl="1" indent="-342900">
              <a:buFont typeface="Wingdings" panose="05000000000000000000" pitchFamily="2" charset="2"/>
              <a:buChar char="ü"/>
            </a:pPr>
            <a:r>
              <a:rPr lang="ja-JP" altLang="en-US" dirty="0"/>
              <a:t>コスト精算、プロジェクト運営リスクの早期発見（課題）</a:t>
            </a:r>
            <a:endParaRPr lang="en-US" altLang="ja-JP" dirty="0"/>
          </a:p>
          <a:p>
            <a:pPr marL="800100" lvl="1" indent="-342900">
              <a:buFont typeface="Wingdings" panose="05000000000000000000" pitchFamily="2" charset="2"/>
              <a:buChar char="ü"/>
            </a:pPr>
            <a:r>
              <a:rPr lang="ja-JP" altLang="en-US" dirty="0"/>
              <a:t>現金流動性（課題）</a:t>
            </a:r>
            <a:endParaRPr lang="en-US" altLang="ja-JP" dirty="0"/>
          </a:p>
          <a:p>
            <a:pPr marL="0" lvl="1"/>
            <a:r>
              <a:rPr lang="ja-JP" altLang="en-US" sz="2400" dirty="0">
                <a:solidFill>
                  <a:schemeClr val="tx1"/>
                </a:solidFill>
              </a:rPr>
              <a:t>セキュリティ</a:t>
            </a:r>
            <a:endParaRPr lang="en-US" altLang="ja-JP" sz="2400" dirty="0">
              <a:solidFill>
                <a:schemeClr val="tx1"/>
              </a:solidFill>
            </a:endParaRPr>
          </a:p>
          <a:p>
            <a:pPr marL="0" lvl="1"/>
            <a:endParaRPr lang="en-US" altLang="ja-JP" sz="2400" dirty="0">
              <a:solidFill>
                <a:schemeClr val="tx1"/>
              </a:solidFill>
            </a:endParaRPr>
          </a:p>
          <a:p>
            <a:pPr marL="800100" lvl="1" indent="-342900">
              <a:buFont typeface="Wingdings" panose="05000000000000000000" pitchFamily="2" charset="2"/>
              <a:buChar char="ü"/>
            </a:pPr>
            <a:endParaRPr lang="zh-CN" altLang="en-US" dirty="0"/>
          </a:p>
        </p:txBody>
      </p:sp>
      <p:sp>
        <p:nvSpPr>
          <p:cNvPr id="4" name="日付プレースホルダー 3">
            <a:extLst>
              <a:ext uri="{FF2B5EF4-FFF2-40B4-BE49-F238E27FC236}">
                <a16:creationId xmlns:a16="http://schemas.microsoft.com/office/drawing/2014/main" id="{559B59E9-9C1A-4523-B698-3CA7926EA293}"/>
              </a:ext>
            </a:extLst>
          </p:cNvPr>
          <p:cNvSpPr>
            <a:spLocks noGrp="1"/>
          </p:cNvSpPr>
          <p:nvPr>
            <p:ph type="dt" sz="half" idx="6"/>
          </p:nvPr>
        </p:nvSpPr>
        <p:spPr/>
        <p:txBody>
          <a:bodyPr/>
          <a:lstStyle/>
          <a:p>
            <a:fld id="{EBD34185-0780-419F-9E23-EE91E7236BDE}" type="datetime1">
              <a:rPr lang="zh-CN" altLang="en-US" smtClean="0"/>
              <a:t>2022/3/22</a:t>
            </a:fld>
            <a:endParaRPr lang="en-US"/>
          </a:p>
        </p:txBody>
      </p:sp>
      <p:sp>
        <p:nvSpPr>
          <p:cNvPr id="5" name="スライド番号プレースホルダー 4">
            <a:extLst>
              <a:ext uri="{FF2B5EF4-FFF2-40B4-BE49-F238E27FC236}">
                <a16:creationId xmlns:a16="http://schemas.microsoft.com/office/drawing/2014/main" id="{E9356ABB-5C22-4E6B-BA87-4DE78BC103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96</a:t>
            </a:fld>
            <a:r>
              <a:rPr spc="-45"/>
              <a:t> </a:t>
            </a:r>
            <a:r>
              <a:rPr spc="-5"/>
              <a:t>-</a:t>
            </a:r>
            <a:endParaRPr spc="-5" dirty="0"/>
          </a:p>
        </p:txBody>
      </p:sp>
    </p:spTree>
    <p:extLst>
      <p:ext uri="{BB962C8B-B14F-4D97-AF65-F5344CB8AC3E}">
        <p14:creationId xmlns:p14="http://schemas.microsoft.com/office/powerpoint/2010/main" val="17520784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highlight>
                  <a:srgbClr val="00FF00"/>
                </a:highlight>
              </a:rPr>
              <a:t>社内チームワークとコスト精算</a:t>
            </a:r>
            <a:endParaRPr lang="en-US" altLang="ja-JP" sz="2400" dirty="0">
              <a:highlight>
                <a:srgbClr val="00FF00"/>
              </a:highlight>
            </a:endParaRPr>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97</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2022/3/22</a:t>
            </a:fld>
            <a:endParaRPr lang="en-US"/>
          </a:p>
        </p:txBody>
      </p:sp>
      <p:sp>
        <p:nvSpPr>
          <p:cNvPr id="6" name="吹き出し: 角を丸めた四角形 5">
            <a:extLst>
              <a:ext uri="{FF2B5EF4-FFF2-40B4-BE49-F238E27FC236}">
                <a16:creationId xmlns:a16="http://schemas.microsoft.com/office/drawing/2014/main" id="{D3F36913-EA8C-4825-9E8C-E0B4C499CD69}"/>
              </a:ext>
            </a:extLst>
          </p:cNvPr>
          <p:cNvSpPr/>
          <p:nvPr/>
        </p:nvSpPr>
        <p:spPr>
          <a:xfrm>
            <a:off x="4616970" y="2136482"/>
            <a:ext cx="4317168" cy="1798820"/>
          </a:xfrm>
          <a:prstGeom prst="wedgeRoundRectCallout">
            <a:avLst>
              <a:gd name="adj1" fmla="val -29514"/>
              <a:gd name="adj2" fmla="val 791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この以降は点検待ち</a:t>
            </a:r>
          </a:p>
        </p:txBody>
      </p:sp>
    </p:spTree>
    <p:extLst>
      <p:ext uri="{BB962C8B-B14F-4D97-AF65-F5344CB8AC3E}">
        <p14:creationId xmlns:p14="http://schemas.microsoft.com/office/powerpoint/2010/main" val="289400778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社内部署間のチームワーク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9"/>
            <a:ext cx="11540249" cy="369332"/>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2022/3/22</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98</a:t>
            </a:fld>
            <a:r>
              <a:rPr spc="-45"/>
              <a:t> </a:t>
            </a:r>
            <a:r>
              <a:rPr spc="-5"/>
              <a:t>-</a:t>
            </a:r>
            <a:endParaRPr spc="-5" dirty="0"/>
          </a:p>
        </p:txBody>
      </p:sp>
    </p:spTree>
    <p:extLst>
      <p:ext uri="{BB962C8B-B14F-4D97-AF65-F5344CB8AC3E}">
        <p14:creationId xmlns:p14="http://schemas.microsoft.com/office/powerpoint/2010/main" val="421983753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2022/3/22</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99</a:t>
            </a:fld>
            <a:r>
              <a:rPr spc="-45"/>
              <a:t> </a:t>
            </a:r>
            <a:r>
              <a:rPr spc="-5"/>
              <a:t>-</a:t>
            </a:r>
            <a:endParaRPr spc="-5" dirty="0"/>
          </a:p>
        </p:txBody>
      </p:sp>
    </p:spTree>
    <p:extLst>
      <p:ext uri="{BB962C8B-B14F-4D97-AF65-F5344CB8AC3E}">
        <p14:creationId xmlns:p14="http://schemas.microsoft.com/office/powerpoint/2010/main" val="27755390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5455</TotalTime>
  <Words>14681</Words>
  <Application>Microsoft Office PowerPoint</Application>
  <PresentationFormat>ワイド画面</PresentationFormat>
  <Paragraphs>2982</Paragraphs>
  <Slides>156</Slides>
  <Notes>107</Notes>
  <HiddenSlides>0</HiddenSlides>
  <MMClips>0</MMClips>
  <ScaleCrop>false</ScaleCrop>
  <HeadingPairs>
    <vt:vector size="8" baseType="variant">
      <vt:variant>
        <vt:lpstr>使用されているフォント</vt:lpstr>
      </vt:variant>
      <vt:variant>
        <vt:i4>20</vt:i4>
      </vt:variant>
      <vt:variant>
        <vt:lpstr>テーマ</vt:lpstr>
      </vt:variant>
      <vt:variant>
        <vt:i4>1</vt:i4>
      </vt:variant>
      <vt:variant>
        <vt:lpstr>埋め込まれた OLE サーバー</vt:lpstr>
      </vt:variant>
      <vt:variant>
        <vt:i4>1</vt:i4>
      </vt:variant>
      <vt:variant>
        <vt:lpstr>スライド タイトル</vt:lpstr>
      </vt:variant>
      <vt:variant>
        <vt:i4>156</vt:i4>
      </vt:variant>
    </vt:vector>
  </HeadingPairs>
  <TitlesOfParts>
    <vt:vector size="178" baseType="lpstr">
      <vt:lpstr>BIZ UDゴシック</vt:lpstr>
      <vt:lpstr>BIZ UDPゴシック</vt:lpstr>
      <vt:lpstr>Meiryo</vt:lpstr>
      <vt:lpstr>ＭＳ ゴシック</vt:lpstr>
      <vt:lpstr>MS Mincho</vt:lpstr>
      <vt:lpstr>ＭＳ Ｐゴシック</vt:lpstr>
      <vt:lpstr>游明朝</vt:lpstr>
      <vt:lpstr>等线</vt:lpstr>
      <vt:lpstr>SimSun</vt:lpstr>
      <vt:lpstr>SimSun</vt:lpstr>
      <vt:lpstr>SimSun</vt:lpstr>
      <vt:lpstr>游ゴシック体</vt:lpstr>
      <vt:lpstr>Arial</vt:lpstr>
      <vt:lpstr>Calibri</vt:lpstr>
      <vt:lpstr>Noto Sans</vt:lpstr>
      <vt:lpstr>Roboto</vt:lpstr>
      <vt:lpstr>Segoe UI</vt:lpstr>
      <vt:lpstr>Tahoma</vt:lpstr>
      <vt:lpstr>Times New Roman</vt:lpstr>
      <vt:lpstr>Wingdings</vt:lpstr>
      <vt:lpstr>Office Theme</vt:lpstr>
      <vt:lpstr>Worksheet</vt:lpstr>
      <vt:lpstr>日本政府のイノベーション</vt:lpstr>
      <vt:lpstr>重要説明   </vt:lpstr>
      <vt:lpstr>更新履歴   </vt:lpstr>
      <vt:lpstr>用語集</vt:lpstr>
      <vt:lpstr>目次</vt:lpstr>
      <vt:lpstr>memo</vt:lpstr>
      <vt:lpstr>目次</vt:lpstr>
      <vt:lpstr>目次</vt:lpstr>
      <vt:lpstr>目次</vt:lpstr>
      <vt:lpstr>目次</vt:lpstr>
      <vt:lpstr>目次</vt:lpstr>
      <vt:lpstr>目次</vt:lpstr>
      <vt:lpstr>目次</vt:lpstr>
      <vt:lpstr>目次</vt:lpstr>
      <vt:lpstr>目次</vt:lpstr>
      <vt:lpstr>人権侵犯・犯罪の助力</vt:lpstr>
      <vt:lpstr>裁判所</vt:lpstr>
      <vt:lpstr>法務省の検察庁・人権擁護局</vt:lpstr>
      <vt:lpstr>警察庁、警視庁、警察署</vt:lpstr>
      <vt:lpstr>法務省の人権擁護局（部）</vt:lpstr>
      <vt:lpstr>信用悪化</vt:lpstr>
      <vt:lpstr>PowerPoint プレゼンテーション</vt:lpstr>
      <vt:lpstr>ビジネス詐欺</vt:lpstr>
      <vt:lpstr>転職エージェントの詐欺とブラック企業</vt:lpstr>
      <vt:lpstr>セキュリティ</vt:lpstr>
      <vt:lpstr>データ管理</vt:lpstr>
      <vt:lpstr>就職</vt:lpstr>
      <vt:lpstr>ハローワーク</vt:lpstr>
      <vt:lpstr>教育</vt:lpstr>
      <vt:lpstr>大学進学率</vt:lpstr>
      <vt:lpstr>高齢者介護</vt:lpstr>
      <vt:lpstr>国民健康管理</vt:lpstr>
      <vt:lpstr>セキュリティ管理</vt:lpstr>
      <vt:lpstr>社会インフラのDX</vt:lpstr>
      <vt:lpstr>DXは　デジタル化ではない！イノベーションです。</vt:lpstr>
      <vt:lpstr>デジタル庁は　司令塔ではない、SSCです！</vt:lpstr>
      <vt:lpstr>デジタル庁の人材</vt:lpstr>
      <vt:lpstr>デジタル庁の人材 </vt:lpstr>
      <vt:lpstr>日本国政府のブランド①： “One”ドメイン</vt:lpstr>
      <vt:lpstr>日本国政府のブランド②：“One”プラットフォームアーキテクチャ</vt:lpstr>
      <vt:lpstr>日本国政府のブランド②：ホームページ</vt:lpstr>
      <vt:lpstr>日本国政府のブランド③：イベント及び情報アピールのデータ管理</vt:lpstr>
      <vt:lpstr>デジタル庁の組織体制、人事管理、業績評価</vt:lpstr>
      <vt:lpstr>デジタル庁のHRBP:人材採用、育成</vt:lpstr>
      <vt:lpstr>デジタル庁のCOE:ビジネスモデル・イノベーション</vt:lpstr>
      <vt:lpstr>デジタル庁の品質管理・品質保証</vt:lpstr>
      <vt:lpstr>デジタル庁の運営コスト：座席指定</vt:lpstr>
      <vt:lpstr>各部署のチームワーク</vt:lpstr>
      <vt:lpstr>GIGAスクール</vt:lpstr>
      <vt:lpstr>高齢社会のヘルスケア</vt:lpstr>
      <vt:lpstr>GIGAスクールのIT設備のリース</vt:lpstr>
      <vt:lpstr>施策ゴール設定（Objectives）</vt:lpstr>
      <vt:lpstr>２０５０年に　まだ　利用可能のプラットフォームアーキテクチャ</vt:lpstr>
      <vt:lpstr>日本の２０３０</vt:lpstr>
      <vt:lpstr>ポジショニング</vt:lpstr>
      <vt:lpstr>社会の信用</vt:lpstr>
      <vt:lpstr>サービスモデル：国　to　企業</vt:lpstr>
      <vt:lpstr>サービスモデル：国　to　国民</vt:lpstr>
      <vt:lpstr>デジタル庁の目標：2022年度</vt:lpstr>
      <vt:lpstr>デジタル庁の目標：2023年度</vt:lpstr>
      <vt:lpstr>デジタル庁の目標：2024年度</vt:lpstr>
      <vt:lpstr>デジタル庁の目標：202５年度</vt:lpstr>
      <vt:lpstr>デジタル庁の目標：202６年度</vt:lpstr>
      <vt:lpstr>デジタル庁の目標：202７年度</vt:lpstr>
      <vt:lpstr>デジタル庁の目標：202８年度</vt:lpstr>
      <vt:lpstr>デジタル庁の目標：202９年度</vt:lpstr>
      <vt:lpstr>デジタル庁の目標：20３０年度</vt:lpstr>
      <vt:lpstr>進捗プラン</vt:lpstr>
      <vt:lpstr>行政監察</vt:lpstr>
      <vt:lpstr>組織改革（チームワーク）</vt:lpstr>
      <vt:lpstr>アジャイル政府構造(三次元の組織)（例）</vt:lpstr>
      <vt:lpstr>アジャイル組織構造(三次元の組織)ーデジタル庁体制（例）</vt:lpstr>
      <vt:lpstr>デジタル庁業務推進イメージ（例）</vt:lpstr>
      <vt:lpstr>プラットフォームアーキテクチャ</vt:lpstr>
      <vt:lpstr>システム移行・再構築のソリューション</vt:lpstr>
      <vt:lpstr>品質保証ソリューション</vt:lpstr>
      <vt:lpstr>自動テストツール</vt:lpstr>
      <vt:lpstr>公務員人事評価・管理</vt:lpstr>
      <vt:lpstr>PowerPoint プレゼンテーション</vt:lpstr>
      <vt:lpstr>セキュリティ</vt:lpstr>
      <vt:lpstr>PowerPoint プレゼンテーション</vt:lpstr>
      <vt:lpstr>政企学研の協力</vt:lpstr>
      <vt:lpstr>産学研協力（大学キャンパス内有給インターンシップ）</vt:lpstr>
      <vt:lpstr>デジタル庁</vt:lpstr>
      <vt:lpstr>インフラサービス</vt:lpstr>
      <vt:lpstr>政務SaaS</vt:lpstr>
      <vt:lpstr>学力分析サービス（スクールSaaS）</vt:lpstr>
      <vt:lpstr>就職支援サービス</vt:lpstr>
      <vt:lpstr>EdTechとHRTechの新事業ビジネスモデル</vt:lpstr>
      <vt:lpstr>HRTech</vt:lpstr>
      <vt:lpstr>健康分析サービス（ヘルスケアソリューション）</vt:lpstr>
      <vt:lpstr>金融決済サービス</vt:lpstr>
      <vt:lpstr>経済分析サービス（ビジネスマップ）</vt:lpstr>
      <vt:lpstr>SDGｓ事業：フリー自転車</vt:lpstr>
      <vt:lpstr>デジタル庁の先進技術研究</vt:lpstr>
      <vt:lpstr>管理部</vt:lpstr>
      <vt:lpstr>目次</vt:lpstr>
      <vt:lpstr>社内部署間のチームワーク</vt:lpstr>
      <vt:lpstr>部署間の利益分配</vt:lpstr>
      <vt:lpstr>コスト精算</vt:lpstr>
      <vt:lpstr>目次</vt:lpstr>
      <vt:lpstr>OKRの仕組みや考え方</vt:lpstr>
      <vt:lpstr>国民へサポート</vt:lpstr>
      <vt:lpstr>OKR三次元評価</vt:lpstr>
      <vt:lpstr>OKR三次元評価法（例）</vt:lpstr>
      <vt:lpstr>給料制度</vt:lpstr>
      <vt:lpstr>裁量労働制、高度プロフェッショナル制度</vt:lpstr>
      <vt:lpstr>文書＆コミュニケーション言語</vt:lpstr>
      <vt:lpstr>ビジネスマナー</vt:lpstr>
      <vt:lpstr>職位異動</vt:lpstr>
      <vt:lpstr>社内副職</vt:lpstr>
      <vt:lpstr>人材採用プラン（新卒①）</vt:lpstr>
      <vt:lpstr>人材採用プラン（新卒②）</vt:lpstr>
      <vt:lpstr>人材採用プラン（中途）</vt:lpstr>
      <vt:lpstr>人材採用プラン（社内副職：コミュニティリーダークラス）</vt:lpstr>
      <vt:lpstr>人材採用プラン（社内副職：コミュニティ運営メンバー）</vt:lpstr>
      <vt:lpstr>社員紹介制度（人材紹介エージェントサポート）</vt:lpstr>
      <vt:lpstr>目次</vt:lpstr>
      <vt:lpstr>パソコンのロック</vt:lpstr>
      <vt:lpstr>仮想化技術を活用して　VDIで専用開発環境を構築すること</vt:lpstr>
      <vt:lpstr>目次</vt:lpstr>
      <vt:lpstr>スケージュール</vt:lpstr>
      <vt:lpstr>テックショー</vt:lpstr>
      <vt:lpstr>定例社員会議</vt:lpstr>
      <vt:lpstr>社員教育</vt:lpstr>
      <vt:lpstr>関係図</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目次</vt:lpstr>
      <vt:lpstr>図書出版(出版社限定：技術評論社)</vt:lpstr>
      <vt:lpstr>ジャーナル</vt:lpstr>
      <vt:lpstr>キャリアディベロップメントフォーラム</vt:lpstr>
      <vt:lpstr>目次</vt:lpstr>
      <vt:lpstr>日本政府省庁の公開資料</vt:lpstr>
      <vt:lpstr>内閣府</vt:lpstr>
      <vt:lpstr>総務省</vt:lpstr>
      <vt:lpstr>文部科学省</vt:lpstr>
      <vt:lpstr>厚生労働省</vt:lpstr>
      <vt:lpstr>国土交通省</vt:lpstr>
      <vt:lpstr>PowerPoint プレゼンテーション</vt:lpstr>
      <vt:lpstr>参考文献</vt:lpstr>
      <vt:lpstr>組織管理</vt:lpstr>
      <vt:lpstr>行政管理</vt:lpstr>
      <vt:lpstr>司法</vt:lpstr>
      <vt:lpstr>PowerPoint プレゼンテーション</vt:lpstr>
      <vt:lpstr>教育学・教育技術</vt:lpstr>
      <vt:lpstr>医療診断</vt:lpstr>
      <vt:lpstr>観光</vt:lpstr>
      <vt:lpstr>プロダクトマネジメント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Japan Sun Shubin</cp:lastModifiedBy>
  <cp:revision>1474</cp:revision>
  <cp:lastPrinted>2022-02-04T10:31:37Z</cp:lastPrinted>
  <dcterms:created xsi:type="dcterms:W3CDTF">2021-07-14T02:05:05Z</dcterms:created>
  <dcterms:modified xsi:type="dcterms:W3CDTF">2022-03-22T04:38:20Z</dcterms:modified>
</cp:coreProperties>
</file>