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5"/>
  </p:notesMasterIdLst>
  <p:handoutMasterIdLst>
    <p:handoutMasterId r:id="rId116"/>
  </p:handoutMasterIdLst>
  <p:sldIdLst>
    <p:sldId id="256" r:id="rId2"/>
    <p:sldId id="584" r:id="rId3"/>
    <p:sldId id="697" r:id="rId4"/>
    <p:sldId id="670" r:id="rId5"/>
    <p:sldId id="267" r:id="rId6"/>
    <p:sldId id="686" r:id="rId7"/>
    <p:sldId id="695" r:id="rId8"/>
    <p:sldId id="696" r:id="rId9"/>
    <p:sldId id="694" r:id="rId10"/>
    <p:sldId id="687" r:id="rId11"/>
    <p:sldId id="692" r:id="rId12"/>
    <p:sldId id="691" r:id="rId13"/>
    <p:sldId id="693" r:id="rId14"/>
    <p:sldId id="688" r:id="rId15"/>
    <p:sldId id="689" r:id="rId16"/>
    <p:sldId id="685" r:id="rId17"/>
    <p:sldId id="690" r:id="rId18"/>
    <p:sldId id="679" r:id="rId19"/>
    <p:sldId id="701" r:id="rId20"/>
    <p:sldId id="683" r:id="rId21"/>
    <p:sldId id="602" r:id="rId22"/>
    <p:sldId id="684" r:id="rId23"/>
    <p:sldId id="681" r:id="rId24"/>
    <p:sldId id="680" r:id="rId25"/>
    <p:sldId id="598" r:id="rId26"/>
    <p:sldId id="601" r:id="rId27"/>
    <p:sldId id="599" r:id="rId28"/>
    <p:sldId id="603" r:id="rId29"/>
    <p:sldId id="647" r:id="rId30"/>
    <p:sldId id="600" r:id="rId31"/>
    <p:sldId id="705" r:id="rId32"/>
    <p:sldId id="706" r:id="rId33"/>
    <p:sldId id="630" r:id="rId34"/>
    <p:sldId id="655" r:id="rId35"/>
    <p:sldId id="702" r:id="rId36"/>
    <p:sldId id="703" r:id="rId37"/>
    <p:sldId id="625" r:id="rId38"/>
    <p:sldId id="627" r:id="rId39"/>
    <p:sldId id="628" r:id="rId40"/>
    <p:sldId id="665" r:id="rId41"/>
    <p:sldId id="311" r:id="rId42"/>
    <p:sldId id="704" r:id="rId43"/>
    <p:sldId id="653" r:id="rId44"/>
    <p:sldId id="674" r:id="rId45"/>
    <p:sldId id="312" r:id="rId46"/>
    <p:sldId id="676" r:id="rId47"/>
    <p:sldId id="652" r:id="rId48"/>
    <p:sldId id="677" r:id="rId49"/>
    <p:sldId id="678" r:id="rId50"/>
    <p:sldId id="664" r:id="rId51"/>
    <p:sldId id="658" r:id="rId52"/>
    <p:sldId id="259" r:id="rId53"/>
    <p:sldId id="682" r:id="rId54"/>
    <p:sldId id="421" r:id="rId55"/>
    <p:sldId id="614" r:id="rId56"/>
    <p:sldId id="583" r:id="rId57"/>
    <p:sldId id="622" r:id="rId58"/>
    <p:sldId id="605" r:id="rId59"/>
    <p:sldId id="604" r:id="rId60"/>
    <p:sldId id="606" r:id="rId61"/>
    <p:sldId id="607" r:id="rId62"/>
    <p:sldId id="649" r:id="rId63"/>
    <p:sldId id="637" r:id="rId64"/>
    <p:sldId id="640" r:id="rId65"/>
    <p:sldId id="659" r:id="rId66"/>
    <p:sldId id="643" r:id="rId67"/>
    <p:sldId id="644" r:id="rId68"/>
    <p:sldId id="645" r:id="rId69"/>
    <p:sldId id="660" r:id="rId70"/>
    <p:sldId id="279" r:id="rId71"/>
    <p:sldId id="271" r:id="rId72"/>
    <p:sldId id="633" r:id="rId73"/>
    <p:sldId id="641" r:id="rId74"/>
    <p:sldId id="596" r:id="rId75"/>
    <p:sldId id="609" r:id="rId76"/>
    <p:sldId id="611" r:id="rId77"/>
    <p:sldId id="616" r:id="rId78"/>
    <p:sldId id="624" r:id="rId79"/>
    <p:sldId id="621" r:id="rId80"/>
    <p:sldId id="313" r:id="rId81"/>
    <p:sldId id="671" r:id="rId82"/>
    <p:sldId id="305" r:id="rId83"/>
    <p:sldId id="623" r:id="rId84"/>
    <p:sldId id="631" r:id="rId85"/>
    <p:sldId id="634" r:id="rId86"/>
    <p:sldId id="661" r:id="rId87"/>
    <p:sldId id="646" r:id="rId88"/>
    <p:sldId id="620" r:id="rId89"/>
    <p:sldId id="662" r:id="rId90"/>
    <p:sldId id="617" r:id="rId91"/>
    <p:sldId id="618" r:id="rId92"/>
    <p:sldId id="300" r:id="rId93"/>
    <p:sldId id="286" r:id="rId94"/>
    <p:sldId id="368" r:id="rId95"/>
    <p:sldId id="306" r:id="rId96"/>
    <p:sldId id="615" r:id="rId97"/>
    <p:sldId id="288" r:id="rId98"/>
    <p:sldId id="285" r:id="rId99"/>
    <p:sldId id="294" r:id="rId100"/>
    <p:sldId id="298" r:id="rId101"/>
    <p:sldId id="284" r:id="rId102"/>
    <p:sldId id="296" r:id="rId103"/>
    <p:sldId id="297" r:id="rId104"/>
    <p:sldId id="663" r:id="rId105"/>
    <p:sldId id="302" r:id="rId106"/>
    <p:sldId id="303" r:id="rId107"/>
    <p:sldId id="613" r:id="rId108"/>
    <p:sldId id="668" r:id="rId109"/>
    <p:sldId id="699" r:id="rId110"/>
    <p:sldId id="700" r:id="rId111"/>
    <p:sldId id="698" r:id="rId112"/>
    <p:sldId id="669" r:id="rId113"/>
    <p:sldId id="673" r:id="rId114"/>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6BADB3B-9B03-4CDB-9022-7C147E17B948}">
          <p14:sldIdLst>
            <p14:sldId id="256"/>
            <p14:sldId id="584"/>
            <p14:sldId id="697"/>
            <p14:sldId id="670"/>
          </p14:sldIdLst>
        </p14:section>
        <p14:section name="リスク洗出・課題整理" id="{FDECF7C8-8A6D-4388-8E92-2B9C07BB47EC}">
          <p14:sldIdLst>
            <p14:sldId id="267"/>
            <p14:sldId id="686"/>
            <p14:sldId id="695"/>
            <p14:sldId id="696"/>
            <p14:sldId id="694"/>
            <p14:sldId id="687"/>
            <p14:sldId id="692"/>
            <p14:sldId id="691"/>
            <p14:sldId id="693"/>
            <p14:sldId id="688"/>
            <p14:sldId id="689"/>
            <p14:sldId id="685"/>
            <p14:sldId id="690"/>
            <p14:sldId id="679"/>
            <p14:sldId id="701"/>
            <p14:sldId id="683"/>
            <p14:sldId id="602"/>
            <p14:sldId id="684"/>
            <p14:sldId id="681"/>
            <p14:sldId id="680"/>
            <p14:sldId id="598"/>
            <p14:sldId id="601"/>
            <p14:sldId id="599"/>
            <p14:sldId id="603"/>
            <p14:sldId id="647"/>
            <p14:sldId id="600"/>
            <p14:sldId id="705"/>
            <p14:sldId id="706"/>
            <p14:sldId id="630"/>
          </p14:sldIdLst>
        </p14:section>
        <p14:section name="日本国のゴール" id="{9B01B4AA-8769-42F5-B05B-46DBA93D4093}">
          <p14:sldIdLst>
            <p14:sldId id="655"/>
            <p14:sldId id="702"/>
            <p14:sldId id="703"/>
            <p14:sldId id="625"/>
            <p14:sldId id="627"/>
            <p14:sldId id="628"/>
            <p14:sldId id="665"/>
            <p14:sldId id="311"/>
            <p14:sldId id="704"/>
            <p14:sldId id="653"/>
            <p14:sldId id="674"/>
            <p14:sldId id="312"/>
            <p14:sldId id="676"/>
            <p14:sldId id="652"/>
            <p14:sldId id="677"/>
            <p14:sldId id="678"/>
            <p14:sldId id="664"/>
          </p14:sldIdLst>
        </p14:section>
        <p14:section name="組織改革" id="{D13A7451-7AE4-484A-8C69-3C5657EE0585}">
          <p14:sldIdLst>
            <p14:sldId id="658"/>
            <p14:sldId id="259"/>
            <p14:sldId id="682"/>
            <p14:sldId id="421"/>
            <p14:sldId id="614"/>
            <p14:sldId id="583"/>
            <p14:sldId id="622"/>
            <p14:sldId id="605"/>
            <p14:sldId id="604"/>
            <p14:sldId id="606"/>
            <p14:sldId id="607"/>
            <p14:sldId id="649"/>
            <p14:sldId id="637"/>
            <p14:sldId id="640"/>
          </p14:sldIdLst>
        </p14:section>
        <p14:section name="社内チームワークとコスト精算" id="{0303DD33-FC07-4C67-8FBD-C55B17EBF7FE}">
          <p14:sldIdLst>
            <p14:sldId id="659"/>
            <p14:sldId id="643"/>
            <p14:sldId id="644"/>
            <p14:sldId id="645"/>
          </p14:sldIdLst>
        </p14:section>
        <p14:section name="人事管理" id="{B484A0D6-6FE3-41FE-8622-A604DDF0D43B}">
          <p14:sldIdLst>
            <p14:sldId id="660"/>
            <p14:sldId id="279"/>
            <p14:sldId id="271"/>
            <p14:sldId id="633"/>
            <p14:sldId id="641"/>
            <p14:sldId id="596"/>
            <p14:sldId id="609"/>
            <p14:sldId id="611"/>
            <p14:sldId id="616"/>
            <p14:sldId id="624"/>
            <p14:sldId id="621"/>
            <p14:sldId id="313"/>
            <p14:sldId id="671"/>
            <p14:sldId id="305"/>
            <p14:sldId id="623"/>
            <p14:sldId id="631"/>
            <p14:sldId id="634"/>
          </p14:sldIdLst>
        </p14:section>
        <p14:section name="セキュリティ対策" id="{FD44000E-2378-4FC8-91E1-5C238003C214}">
          <p14:sldIdLst>
            <p14:sldId id="661"/>
            <p14:sldId id="646"/>
            <p14:sldId id="620"/>
          </p14:sldIdLst>
        </p14:section>
        <p14:section name="社内イベント" id="{49218D8C-2C59-40CF-A6E4-D7E0090D2AAB}">
          <p14:sldIdLst>
            <p14:sldId id="662"/>
            <p14:sldId id="617"/>
            <p14:sldId id="618"/>
            <p14:sldId id="300"/>
            <p14:sldId id="286"/>
            <p14:sldId id="368"/>
            <p14:sldId id="306"/>
            <p14:sldId id="615"/>
            <p14:sldId id="288"/>
            <p14:sldId id="285"/>
            <p14:sldId id="294"/>
            <p14:sldId id="298"/>
            <p14:sldId id="284"/>
            <p14:sldId id="296"/>
            <p14:sldId id="297"/>
          </p14:sldIdLst>
        </p14:section>
        <p14:section name="会社プレゼン" id="{407E76A8-E167-49CE-94C1-8F7334C3359A}">
          <p14:sldIdLst>
            <p14:sldId id="663"/>
            <p14:sldId id="302"/>
            <p14:sldId id="303"/>
            <p14:sldId id="613"/>
          </p14:sldIdLst>
        </p14:section>
        <p14:section name="付録" id="{AA2E9FAD-3D51-4F5C-B3E7-CA264B4AF19C}">
          <p14:sldIdLst>
            <p14:sldId id="668"/>
            <p14:sldId id="699"/>
            <p14:sldId id="700"/>
            <p14:sldId id="698"/>
            <p14:sldId id="669"/>
            <p14:sldId id="673"/>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85" autoAdjust="0"/>
    <p:restoredTop sz="77039" autoAdjust="0"/>
  </p:normalViewPr>
  <p:slideViewPr>
    <p:cSldViewPr snapToGrid="0">
      <p:cViewPr varScale="1">
        <p:scale>
          <a:sx n="64" d="100"/>
          <a:sy n="64" d="100"/>
        </p:scale>
        <p:origin x="1134" y="78"/>
      </p:cViewPr>
      <p:guideLst>
        <p:guide orient="horz" pos="2160"/>
        <p:guide pos="3817"/>
      </p:guideLst>
    </p:cSldViewPr>
  </p:slideViewPr>
  <p:outlineViewPr>
    <p:cViewPr>
      <p:scale>
        <a:sx n="33" d="100"/>
        <a:sy n="33" d="100"/>
      </p:scale>
      <p:origin x="0" y="-24402"/>
    </p:cViewPr>
  </p:outlineViewPr>
  <p:notesTextViewPr>
    <p:cViewPr>
      <p:scale>
        <a:sx n="1" d="1"/>
        <a:sy n="1" d="1"/>
      </p:scale>
      <p:origin x="0" y="0"/>
    </p:cViewPr>
  </p:notesTextViewPr>
  <p:notesViewPr>
    <p:cSldViewPr snapToGrid="0">
      <p:cViewPr varScale="1">
        <p:scale>
          <a:sx n="67" d="100"/>
          <a:sy n="67" d="100"/>
        </p:scale>
        <p:origin x="331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microsoft.com/office/2016/11/relationships/changesInfo" Target="changesInfos/changesInfo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docChgLst>
    <pc:chgData name="Japan Sun Shubin" userId="90e3a638bb69b60f" providerId="LiveId" clId="{7C8623E0-A6C6-492A-9326-CD9BCF415888}"/>
    <pc:docChg chg="undo custSel addSld delSld modSld sldOrd modSection">
      <pc:chgData name="Japan Sun Shubin" userId="90e3a638bb69b60f" providerId="LiveId" clId="{7C8623E0-A6C6-492A-9326-CD9BCF415888}" dt="2022-03-09T04:25:36.411" v="812" actId="20577"/>
      <pc:docMkLst>
        <pc:docMk/>
      </pc:docMkLst>
      <pc:sldChg chg="modSp mod">
        <pc:chgData name="Japan Sun Shubin" userId="90e3a638bb69b60f" providerId="LiveId" clId="{7C8623E0-A6C6-492A-9326-CD9BCF415888}" dt="2022-03-09T04:25:36.411" v="812" actId="20577"/>
        <pc:sldMkLst>
          <pc:docMk/>
          <pc:sldMk cId="2984660392" sldId="267"/>
        </pc:sldMkLst>
        <pc:spChg chg="mod">
          <ac:chgData name="Japan Sun Shubin" userId="90e3a638bb69b60f" providerId="LiveId" clId="{7C8623E0-A6C6-492A-9326-CD9BCF415888}" dt="2022-03-09T04:25:36.411" v="812" actId="20577"/>
          <ac:spMkLst>
            <pc:docMk/>
            <pc:sldMk cId="2984660392" sldId="267"/>
            <ac:spMk id="5" creationId="{B6BCBD67-BB9B-4088-99C6-949CB7352F33}"/>
          </ac:spMkLst>
        </pc:spChg>
      </pc:sldChg>
      <pc:sldChg chg="modSp mod">
        <pc:chgData name="Japan Sun Shubin" userId="90e3a638bb69b60f" providerId="LiveId" clId="{7C8623E0-A6C6-492A-9326-CD9BCF415888}" dt="2022-03-08T06:49:55.360" v="112" actId="20577"/>
        <pc:sldMkLst>
          <pc:docMk/>
          <pc:sldMk cId="1679142913" sldId="584"/>
        </pc:sldMkLst>
        <pc:spChg chg="mod">
          <ac:chgData name="Japan Sun Shubin" userId="90e3a638bb69b60f" providerId="LiveId" clId="{7C8623E0-A6C6-492A-9326-CD9BCF415888}" dt="2022-03-08T06:49:55.360" v="112" actId="20577"/>
          <ac:spMkLst>
            <pc:docMk/>
            <pc:sldMk cId="1679142913" sldId="584"/>
            <ac:spMk id="5" creationId="{9852764F-497E-4C41-8E88-169526872CB5}"/>
          </ac:spMkLst>
        </pc:spChg>
      </pc:sldChg>
      <pc:sldChg chg="modSp mod">
        <pc:chgData name="Japan Sun Shubin" userId="90e3a638bb69b60f" providerId="LiveId" clId="{7C8623E0-A6C6-492A-9326-CD9BCF415888}" dt="2022-03-08T10:48:09.216" v="482"/>
        <pc:sldMkLst>
          <pc:docMk/>
          <pc:sldMk cId="2382831103" sldId="598"/>
        </pc:sldMkLst>
        <pc:spChg chg="mod">
          <ac:chgData name="Japan Sun Shubin" userId="90e3a638bb69b60f" providerId="LiveId" clId="{7C8623E0-A6C6-492A-9326-CD9BCF415888}" dt="2022-03-08T10:48:09.216" v="482"/>
          <ac:spMkLst>
            <pc:docMk/>
            <pc:sldMk cId="2382831103" sldId="598"/>
            <ac:spMk id="5" creationId="{422FC2F7-6260-4F6E-BC78-D4D0D11003FD}"/>
          </ac:spMkLst>
        </pc:spChg>
      </pc:sldChg>
      <pc:sldChg chg="modSp mod">
        <pc:chgData name="Japan Sun Shubin" userId="90e3a638bb69b60f" providerId="LiveId" clId="{7C8623E0-A6C6-492A-9326-CD9BCF415888}" dt="2022-03-08T10:48:37.941" v="486"/>
        <pc:sldMkLst>
          <pc:docMk/>
          <pc:sldMk cId="1151863546" sldId="599"/>
        </pc:sldMkLst>
        <pc:spChg chg="mod">
          <ac:chgData name="Japan Sun Shubin" userId="90e3a638bb69b60f" providerId="LiveId" clId="{7C8623E0-A6C6-492A-9326-CD9BCF415888}" dt="2022-03-08T10:48:37.941" v="486"/>
          <ac:spMkLst>
            <pc:docMk/>
            <pc:sldMk cId="1151863546" sldId="599"/>
            <ac:spMk id="5" creationId="{422FC2F7-6260-4F6E-BC78-D4D0D11003FD}"/>
          </ac:spMkLst>
        </pc:spChg>
      </pc:sldChg>
      <pc:sldChg chg="modSp mod ord">
        <pc:chgData name="Japan Sun Shubin" userId="90e3a638bb69b60f" providerId="LiveId" clId="{7C8623E0-A6C6-492A-9326-CD9BCF415888}" dt="2022-03-08T10:49:06.382" v="500"/>
        <pc:sldMkLst>
          <pc:docMk/>
          <pc:sldMk cId="3203915435" sldId="600"/>
        </pc:sldMkLst>
        <pc:spChg chg="mod">
          <ac:chgData name="Japan Sun Shubin" userId="90e3a638bb69b60f" providerId="LiveId" clId="{7C8623E0-A6C6-492A-9326-CD9BCF415888}" dt="2022-03-08T10:49:06.382" v="500"/>
          <ac:spMkLst>
            <pc:docMk/>
            <pc:sldMk cId="3203915435" sldId="600"/>
            <ac:spMk id="5" creationId="{422FC2F7-6260-4F6E-BC78-D4D0D11003FD}"/>
          </ac:spMkLst>
        </pc:spChg>
      </pc:sldChg>
      <pc:sldChg chg="modSp mod">
        <pc:chgData name="Japan Sun Shubin" userId="90e3a638bb69b60f" providerId="LiveId" clId="{7C8623E0-A6C6-492A-9326-CD9BCF415888}" dt="2022-03-08T10:48:46.549" v="491"/>
        <pc:sldMkLst>
          <pc:docMk/>
          <pc:sldMk cId="3884999509" sldId="601"/>
        </pc:sldMkLst>
        <pc:spChg chg="mod">
          <ac:chgData name="Japan Sun Shubin" userId="90e3a638bb69b60f" providerId="LiveId" clId="{7C8623E0-A6C6-492A-9326-CD9BCF415888}" dt="2022-03-08T10:48:46.549" v="491"/>
          <ac:spMkLst>
            <pc:docMk/>
            <pc:sldMk cId="3884999509" sldId="601"/>
            <ac:spMk id="5" creationId="{422FC2F7-6260-4F6E-BC78-D4D0D11003FD}"/>
          </ac:spMkLst>
        </pc:spChg>
      </pc:sldChg>
      <pc:sldChg chg="modSp mod">
        <pc:chgData name="Japan Sun Shubin" userId="90e3a638bb69b60f" providerId="LiveId" clId="{7C8623E0-A6C6-492A-9326-CD9BCF415888}" dt="2022-03-08T10:47:33.234" v="471"/>
        <pc:sldMkLst>
          <pc:docMk/>
          <pc:sldMk cId="1048579449" sldId="602"/>
        </pc:sldMkLst>
        <pc:spChg chg="mod">
          <ac:chgData name="Japan Sun Shubin" userId="90e3a638bb69b60f" providerId="LiveId" clId="{7C8623E0-A6C6-492A-9326-CD9BCF415888}" dt="2022-03-08T10:47:33.234" v="471"/>
          <ac:spMkLst>
            <pc:docMk/>
            <pc:sldMk cId="1048579449" sldId="602"/>
            <ac:spMk id="5" creationId="{422FC2F7-6260-4F6E-BC78-D4D0D11003FD}"/>
          </ac:spMkLst>
        </pc:spChg>
      </pc:sldChg>
      <pc:sldChg chg="modSp mod">
        <pc:chgData name="Japan Sun Shubin" userId="90e3a638bb69b60f" providerId="LiveId" clId="{7C8623E0-A6C6-492A-9326-CD9BCF415888}" dt="2022-03-08T10:48:54.574" v="495"/>
        <pc:sldMkLst>
          <pc:docMk/>
          <pc:sldMk cId="1828314968" sldId="603"/>
        </pc:sldMkLst>
        <pc:spChg chg="mod">
          <ac:chgData name="Japan Sun Shubin" userId="90e3a638bb69b60f" providerId="LiveId" clId="{7C8623E0-A6C6-492A-9326-CD9BCF415888}" dt="2022-03-08T10:48:54.574" v="495"/>
          <ac:spMkLst>
            <pc:docMk/>
            <pc:sldMk cId="1828314968" sldId="603"/>
            <ac:spMk id="5" creationId="{422FC2F7-6260-4F6E-BC78-D4D0D11003FD}"/>
          </ac:spMkLst>
        </pc:spChg>
      </pc:sldChg>
      <pc:sldChg chg="modSp mod">
        <pc:chgData name="Japan Sun Shubin" userId="90e3a638bb69b60f" providerId="LiveId" clId="{7C8623E0-A6C6-492A-9326-CD9BCF415888}" dt="2022-03-08T07:05:52.340" v="223" actId="20577"/>
        <pc:sldMkLst>
          <pc:docMk/>
          <pc:sldMk cId="571570477" sldId="630"/>
        </pc:sldMkLst>
        <pc:spChg chg="mod">
          <ac:chgData name="Japan Sun Shubin" userId="90e3a638bb69b60f" providerId="LiveId" clId="{7C8623E0-A6C6-492A-9326-CD9BCF415888}" dt="2022-03-08T07:05:30.547" v="207" actId="20577"/>
          <ac:spMkLst>
            <pc:docMk/>
            <pc:sldMk cId="571570477" sldId="630"/>
            <ac:spMk id="2" creationId="{D42AF797-E67B-469F-B881-0505E44ACDF9}"/>
          </ac:spMkLst>
        </pc:spChg>
        <pc:spChg chg="mod">
          <ac:chgData name="Japan Sun Shubin" userId="90e3a638bb69b60f" providerId="LiveId" clId="{7C8623E0-A6C6-492A-9326-CD9BCF415888}" dt="2022-03-08T07:05:52.340" v="223" actId="20577"/>
          <ac:spMkLst>
            <pc:docMk/>
            <pc:sldMk cId="571570477" sldId="630"/>
            <ac:spMk id="6" creationId="{A902CDA3-EE99-4CAB-B806-2B9B1763F848}"/>
          </ac:spMkLst>
        </pc:spChg>
      </pc:sldChg>
      <pc:sldChg chg="modSp mod ord">
        <pc:chgData name="Japan Sun Shubin" userId="90e3a638bb69b60f" providerId="LiveId" clId="{7C8623E0-A6C6-492A-9326-CD9BCF415888}" dt="2022-03-08T07:06:36.766" v="241"/>
        <pc:sldMkLst>
          <pc:docMk/>
          <pc:sldMk cId="1681258471" sldId="647"/>
        </pc:sldMkLst>
        <pc:spChg chg="mod">
          <ac:chgData name="Japan Sun Shubin" userId="90e3a638bb69b60f" providerId="LiveId" clId="{7C8623E0-A6C6-492A-9326-CD9BCF415888}" dt="2022-03-08T07:06:16.150" v="235" actId="20577"/>
          <ac:spMkLst>
            <pc:docMk/>
            <pc:sldMk cId="1681258471" sldId="647"/>
            <ac:spMk id="2" creationId="{D42AF797-E67B-469F-B881-0505E44ACDF9}"/>
          </ac:spMkLst>
        </pc:spChg>
      </pc:sldChg>
      <pc:sldChg chg="modSp mod">
        <pc:chgData name="Japan Sun Shubin" userId="90e3a638bb69b60f" providerId="LiveId" clId="{7C8623E0-A6C6-492A-9326-CD9BCF415888}" dt="2022-03-08T10:46:25.125" v="458"/>
        <pc:sldMkLst>
          <pc:docMk/>
          <pc:sldMk cId="308975253" sldId="679"/>
        </pc:sldMkLst>
        <pc:spChg chg="mod">
          <ac:chgData name="Japan Sun Shubin" userId="90e3a638bb69b60f" providerId="LiveId" clId="{7C8623E0-A6C6-492A-9326-CD9BCF415888}" dt="2022-03-08T07:01:36.932" v="116" actId="20577"/>
          <ac:spMkLst>
            <pc:docMk/>
            <pc:sldMk cId="308975253" sldId="679"/>
            <ac:spMk id="2" creationId="{EA85FC3B-08E2-4DD1-8BB4-01263A3C1C45}"/>
          </ac:spMkLst>
        </pc:spChg>
        <pc:spChg chg="mod">
          <ac:chgData name="Japan Sun Shubin" userId="90e3a638bb69b60f" providerId="LiveId" clId="{7C8623E0-A6C6-492A-9326-CD9BCF415888}" dt="2022-03-08T10:46:25.125" v="458"/>
          <ac:spMkLst>
            <pc:docMk/>
            <pc:sldMk cId="308975253" sldId="679"/>
            <ac:spMk id="3" creationId="{0408BA17-BD79-46D7-B888-850D5BAB4ADA}"/>
          </ac:spMkLst>
        </pc:spChg>
      </pc:sldChg>
      <pc:sldChg chg="modSp mod">
        <pc:chgData name="Japan Sun Shubin" userId="90e3a638bb69b60f" providerId="LiveId" clId="{7C8623E0-A6C6-492A-9326-CD9BCF415888}" dt="2022-03-08T10:48:01.285" v="477"/>
        <pc:sldMkLst>
          <pc:docMk/>
          <pc:sldMk cId="1067873616" sldId="680"/>
        </pc:sldMkLst>
        <pc:spChg chg="mod">
          <ac:chgData name="Japan Sun Shubin" userId="90e3a638bb69b60f" providerId="LiveId" clId="{7C8623E0-A6C6-492A-9326-CD9BCF415888}" dt="2022-03-08T10:48:01.285" v="477"/>
          <ac:spMkLst>
            <pc:docMk/>
            <pc:sldMk cId="1067873616" sldId="680"/>
            <ac:spMk id="5" creationId="{422FC2F7-6260-4F6E-BC78-D4D0D11003FD}"/>
          </ac:spMkLst>
        </pc:spChg>
      </pc:sldChg>
      <pc:sldChg chg="modSp mod">
        <pc:chgData name="Japan Sun Shubin" userId="90e3a638bb69b60f" providerId="LiveId" clId="{7C8623E0-A6C6-492A-9326-CD9BCF415888}" dt="2022-03-08T10:47:46.153" v="473"/>
        <pc:sldMkLst>
          <pc:docMk/>
          <pc:sldMk cId="3699622938" sldId="681"/>
        </pc:sldMkLst>
        <pc:spChg chg="mod">
          <ac:chgData name="Japan Sun Shubin" userId="90e3a638bb69b60f" providerId="LiveId" clId="{7C8623E0-A6C6-492A-9326-CD9BCF415888}" dt="2022-03-08T10:47:46.153" v="473"/>
          <ac:spMkLst>
            <pc:docMk/>
            <pc:sldMk cId="3699622938" sldId="681"/>
            <ac:spMk id="5" creationId="{422FC2F7-6260-4F6E-BC78-D4D0D11003FD}"/>
          </ac:spMkLst>
        </pc:spChg>
      </pc:sldChg>
      <pc:sldChg chg="modSp mod">
        <pc:chgData name="Japan Sun Shubin" userId="90e3a638bb69b60f" providerId="LiveId" clId="{7C8623E0-A6C6-492A-9326-CD9BCF415888}" dt="2022-03-08T10:47:04.833" v="468" actId="6549"/>
        <pc:sldMkLst>
          <pc:docMk/>
          <pc:sldMk cId="4189065916" sldId="683"/>
        </pc:sldMkLst>
        <pc:spChg chg="mod">
          <ac:chgData name="Japan Sun Shubin" userId="90e3a638bb69b60f" providerId="LiveId" clId="{7C8623E0-A6C6-492A-9326-CD9BCF415888}" dt="2022-03-08T10:47:04.833" v="468" actId="6549"/>
          <ac:spMkLst>
            <pc:docMk/>
            <pc:sldMk cId="4189065916" sldId="683"/>
            <ac:spMk id="3" creationId="{05251D72-1A77-423B-AD57-EBE94B8465EC}"/>
          </ac:spMkLst>
        </pc:spChg>
      </pc:sldChg>
      <pc:sldChg chg="modSp mod">
        <pc:chgData name="Japan Sun Shubin" userId="90e3a638bb69b60f" providerId="LiveId" clId="{7C8623E0-A6C6-492A-9326-CD9BCF415888}" dt="2022-03-08T10:47:39.414" v="472"/>
        <pc:sldMkLst>
          <pc:docMk/>
          <pc:sldMk cId="3967871314" sldId="684"/>
        </pc:sldMkLst>
        <pc:spChg chg="mod">
          <ac:chgData name="Japan Sun Shubin" userId="90e3a638bb69b60f" providerId="LiveId" clId="{7C8623E0-A6C6-492A-9326-CD9BCF415888}" dt="2022-03-08T10:47:39.414" v="472"/>
          <ac:spMkLst>
            <pc:docMk/>
            <pc:sldMk cId="3967871314" sldId="684"/>
            <ac:spMk id="5" creationId="{422FC2F7-6260-4F6E-BC78-D4D0D11003FD}"/>
          </ac:spMkLst>
        </pc:spChg>
      </pc:sldChg>
      <pc:sldChg chg="modSp add mod">
        <pc:chgData name="Japan Sun Shubin" userId="90e3a638bb69b60f" providerId="LiveId" clId="{7C8623E0-A6C6-492A-9326-CD9BCF415888}" dt="2022-03-08T10:46:01.142" v="455"/>
        <pc:sldMkLst>
          <pc:docMk/>
          <pc:sldMk cId="1862492776" sldId="685"/>
        </pc:sldMkLst>
        <pc:spChg chg="mod">
          <ac:chgData name="Japan Sun Shubin" userId="90e3a638bb69b60f" providerId="LiveId" clId="{7C8623E0-A6C6-492A-9326-CD9BCF415888}" dt="2022-03-08T10:45:25.716" v="449" actId="20577"/>
          <ac:spMkLst>
            <pc:docMk/>
            <pc:sldMk cId="1862492776" sldId="685"/>
            <ac:spMk id="2" creationId="{AF04E50E-7182-49B7-A5F1-0A5DE444F265}"/>
          </ac:spMkLst>
        </pc:spChg>
        <pc:spChg chg="mod">
          <ac:chgData name="Japan Sun Shubin" userId="90e3a638bb69b60f" providerId="LiveId" clId="{7C8623E0-A6C6-492A-9326-CD9BCF415888}" dt="2022-03-08T10:46:01.142" v="455"/>
          <ac:spMkLst>
            <pc:docMk/>
            <pc:sldMk cId="1862492776" sldId="685"/>
            <ac:spMk id="3" creationId="{9CAECE34-5BB3-41B6-B239-B7564D64095E}"/>
          </ac:spMkLst>
        </pc:spChg>
      </pc:sldChg>
      <pc:sldChg chg="del">
        <pc:chgData name="Japan Sun Shubin" userId="90e3a638bb69b60f" providerId="LiveId" clId="{7C8623E0-A6C6-492A-9326-CD9BCF415888}" dt="2022-03-08T07:03:53.129" v="130" actId="2696"/>
        <pc:sldMkLst>
          <pc:docMk/>
          <pc:sldMk cId="3377003513" sldId="685"/>
        </pc:sldMkLst>
      </pc:sldChg>
      <pc:sldChg chg="modSp mod">
        <pc:chgData name="Japan Sun Shubin" userId="90e3a638bb69b60f" providerId="LiveId" clId="{7C8623E0-A6C6-492A-9326-CD9BCF415888}" dt="2022-03-08T10:42:56.070" v="356" actId="12"/>
        <pc:sldMkLst>
          <pc:docMk/>
          <pc:sldMk cId="134564339" sldId="687"/>
        </pc:sldMkLst>
        <pc:spChg chg="mod">
          <ac:chgData name="Japan Sun Shubin" userId="90e3a638bb69b60f" providerId="LiveId" clId="{7C8623E0-A6C6-492A-9326-CD9BCF415888}" dt="2022-03-08T10:42:56.070" v="356" actId="12"/>
          <ac:spMkLst>
            <pc:docMk/>
            <pc:sldMk cId="134564339" sldId="687"/>
            <ac:spMk id="3" creationId="{82007757-01FF-4149-8379-269D21136825}"/>
          </ac:spMkLst>
        </pc:spChg>
      </pc:sldChg>
      <pc:sldChg chg="addSp delSp modSp mod modClrScheme chgLayout">
        <pc:chgData name="Japan Sun Shubin" userId="90e3a638bb69b60f" providerId="LiveId" clId="{7C8623E0-A6C6-492A-9326-CD9BCF415888}" dt="2022-03-08T10:45:58.151" v="454"/>
        <pc:sldMkLst>
          <pc:docMk/>
          <pc:sldMk cId="1185437025" sldId="689"/>
        </pc:sldMkLst>
        <pc:spChg chg="del mod ord">
          <ac:chgData name="Japan Sun Shubin" userId="90e3a638bb69b60f" providerId="LiveId" clId="{7C8623E0-A6C6-492A-9326-CD9BCF415888}" dt="2022-03-08T07:01:12.245" v="113" actId="700"/>
          <ac:spMkLst>
            <pc:docMk/>
            <pc:sldMk cId="1185437025" sldId="689"/>
            <ac:spMk id="2" creationId="{A3349E1B-EF83-40C0-A044-DB1C15D30632}"/>
          </ac:spMkLst>
        </pc:spChg>
        <pc:spChg chg="del mod ord">
          <ac:chgData name="Japan Sun Shubin" userId="90e3a638bb69b60f" providerId="LiveId" clId="{7C8623E0-A6C6-492A-9326-CD9BCF415888}" dt="2022-03-08T07:01:12.245" v="113" actId="700"/>
          <ac:spMkLst>
            <pc:docMk/>
            <pc:sldMk cId="1185437025" sldId="689"/>
            <ac:spMk id="3" creationId="{ECA06BFE-2E01-42F9-9194-D25E79581DA8}"/>
          </ac:spMkLst>
        </pc:spChg>
        <pc:spChg chg="mod ord">
          <ac:chgData name="Japan Sun Shubin" userId="90e3a638bb69b60f" providerId="LiveId" clId="{7C8623E0-A6C6-492A-9326-CD9BCF415888}" dt="2022-03-08T07:01:12.245" v="113" actId="700"/>
          <ac:spMkLst>
            <pc:docMk/>
            <pc:sldMk cId="1185437025" sldId="689"/>
            <ac:spMk id="4" creationId="{9C582D84-392C-4DDC-8044-04A7D1619B42}"/>
          </ac:spMkLst>
        </pc:spChg>
        <pc:spChg chg="mod ord">
          <ac:chgData name="Japan Sun Shubin" userId="90e3a638bb69b60f" providerId="LiveId" clId="{7C8623E0-A6C6-492A-9326-CD9BCF415888}" dt="2022-03-08T07:01:12.245" v="113" actId="700"/>
          <ac:spMkLst>
            <pc:docMk/>
            <pc:sldMk cId="1185437025" sldId="689"/>
            <ac:spMk id="5" creationId="{854A6E1C-5D9B-42C9-AD28-530E46309472}"/>
          </ac:spMkLst>
        </pc:spChg>
        <pc:spChg chg="add mod ord">
          <ac:chgData name="Japan Sun Shubin" userId="90e3a638bb69b60f" providerId="LiveId" clId="{7C8623E0-A6C6-492A-9326-CD9BCF415888}" dt="2022-03-08T10:44:26.835" v="399" actId="20577"/>
          <ac:spMkLst>
            <pc:docMk/>
            <pc:sldMk cId="1185437025" sldId="689"/>
            <ac:spMk id="6" creationId="{AD720F72-0850-4946-AF68-4AEACFC8F4C9}"/>
          </ac:spMkLst>
        </pc:spChg>
        <pc:spChg chg="add mod ord">
          <ac:chgData name="Japan Sun Shubin" userId="90e3a638bb69b60f" providerId="LiveId" clId="{7C8623E0-A6C6-492A-9326-CD9BCF415888}" dt="2022-03-08T10:45:58.151" v="454"/>
          <ac:spMkLst>
            <pc:docMk/>
            <pc:sldMk cId="1185437025" sldId="689"/>
            <ac:spMk id="7" creationId="{7C49363E-C884-4080-9A56-97F81C79E874}"/>
          </ac:spMkLst>
        </pc:spChg>
      </pc:sldChg>
      <pc:sldChg chg="modSp mod">
        <pc:chgData name="Japan Sun Shubin" userId="90e3a638bb69b60f" providerId="LiveId" clId="{7C8623E0-A6C6-492A-9326-CD9BCF415888}" dt="2022-03-08T10:45:48.595" v="452"/>
        <pc:sldMkLst>
          <pc:docMk/>
          <pc:sldMk cId="1348711932" sldId="691"/>
        </pc:sldMkLst>
        <pc:spChg chg="mod">
          <ac:chgData name="Japan Sun Shubin" userId="90e3a638bb69b60f" providerId="LiveId" clId="{7C8623E0-A6C6-492A-9326-CD9BCF415888}" dt="2022-03-08T10:45:48.595" v="452"/>
          <ac:spMkLst>
            <pc:docMk/>
            <pc:sldMk cId="1348711932" sldId="691"/>
            <ac:spMk id="3" creationId="{82007757-01FF-4149-8379-269D21136825}"/>
          </ac:spMkLst>
        </pc:spChg>
      </pc:sldChg>
      <pc:sldChg chg="modSp mod">
        <pc:chgData name="Japan Sun Shubin" userId="90e3a638bb69b60f" providerId="LiveId" clId="{7C8623E0-A6C6-492A-9326-CD9BCF415888}" dt="2022-03-08T10:45:41.353" v="451" actId="20577"/>
        <pc:sldMkLst>
          <pc:docMk/>
          <pc:sldMk cId="1522693077" sldId="692"/>
        </pc:sldMkLst>
        <pc:spChg chg="mod">
          <ac:chgData name="Japan Sun Shubin" userId="90e3a638bb69b60f" providerId="LiveId" clId="{7C8623E0-A6C6-492A-9326-CD9BCF415888}" dt="2022-03-08T10:45:41.353" v="451" actId="20577"/>
          <ac:spMkLst>
            <pc:docMk/>
            <pc:sldMk cId="1522693077" sldId="692"/>
            <ac:spMk id="3" creationId="{82007757-01FF-4149-8379-269D21136825}"/>
          </ac:spMkLst>
        </pc:spChg>
      </pc:sldChg>
      <pc:sldChg chg="modSp mod">
        <pc:chgData name="Japan Sun Shubin" userId="90e3a638bb69b60f" providerId="LiveId" clId="{7C8623E0-A6C6-492A-9326-CD9BCF415888}" dt="2022-03-08T10:45:51.913" v="453"/>
        <pc:sldMkLst>
          <pc:docMk/>
          <pc:sldMk cId="3796264573" sldId="693"/>
        </pc:sldMkLst>
        <pc:spChg chg="mod">
          <ac:chgData name="Japan Sun Shubin" userId="90e3a638bb69b60f" providerId="LiveId" clId="{7C8623E0-A6C6-492A-9326-CD9BCF415888}" dt="2022-03-08T10:45:51.913" v="453"/>
          <ac:spMkLst>
            <pc:docMk/>
            <pc:sldMk cId="3796264573" sldId="693"/>
            <ac:spMk id="3" creationId="{10A589B7-89D9-4DA2-B84D-C120A275F13F}"/>
          </ac:spMkLst>
        </pc:spChg>
      </pc:sldChg>
      <pc:sldChg chg="modSp mod">
        <pc:chgData name="Japan Sun Shubin" userId="90e3a638bb69b60f" providerId="LiveId" clId="{7C8623E0-A6C6-492A-9326-CD9BCF415888}" dt="2022-03-08T10:42:01.290" v="341" actId="20577"/>
        <pc:sldMkLst>
          <pc:docMk/>
          <pc:sldMk cId="3226884083" sldId="695"/>
        </pc:sldMkLst>
        <pc:spChg chg="mod">
          <ac:chgData name="Japan Sun Shubin" userId="90e3a638bb69b60f" providerId="LiveId" clId="{7C8623E0-A6C6-492A-9326-CD9BCF415888}" dt="2022-03-08T10:42:01.290" v="341" actId="20577"/>
          <ac:spMkLst>
            <pc:docMk/>
            <pc:sldMk cId="3226884083" sldId="695"/>
            <ac:spMk id="3" creationId="{95EDF179-3410-4D49-A612-F50E7C05903D}"/>
          </ac:spMkLst>
        </pc:spChg>
      </pc:sldChg>
      <pc:sldChg chg="modSp mod">
        <pc:chgData name="Japan Sun Shubin" userId="90e3a638bb69b60f" providerId="LiveId" clId="{7C8623E0-A6C6-492A-9326-CD9BCF415888}" dt="2022-03-08T10:46:30.443" v="459"/>
        <pc:sldMkLst>
          <pc:docMk/>
          <pc:sldMk cId="501848690" sldId="701"/>
        </pc:sldMkLst>
        <pc:spChg chg="mod">
          <ac:chgData name="Japan Sun Shubin" userId="90e3a638bb69b60f" providerId="LiveId" clId="{7C8623E0-A6C6-492A-9326-CD9BCF415888}" dt="2022-03-08T10:46:30.443" v="459"/>
          <ac:spMkLst>
            <pc:docMk/>
            <pc:sldMk cId="501848690" sldId="701"/>
            <ac:spMk id="3" creationId="{C4AB8C2E-DFC9-4A80-92C2-C8842B706FD0}"/>
          </ac:spMkLst>
        </pc:spChg>
      </pc:sldChg>
      <pc:sldChg chg="modSp new mod">
        <pc:chgData name="Japan Sun Shubin" userId="90e3a638bb69b60f" providerId="LiveId" clId="{7C8623E0-A6C6-492A-9326-CD9BCF415888}" dt="2022-03-08T10:49:11.442" v="501"/>
        <pc:sldMkLst>
          <pc:docMk/>
          <pc:sldMk cId="895446631" sldId="705"/>
        </pc:sldMkLst>
        <pc:spChg chg="mod">
          <ac:chgData name="Japan Sun Shubin" userId="90e3a638bb69b60f" providerId="LiveId" clId="{7C8623E0-A6C6-492A-9326-CD9BCF415888}" dt="2022-03-08T07:04:40.431" v="160" actId="20577"/>
          <ac:spMkLst>
            <pc:docMk/>
            <pc:sldMk cId="895446631" sldId="705"/>
            <ac:spMk id="2" creationId="{703D7B17-AF14-4262-805C-37383064CDBE}"/>
          </ac:spMkLst>
        </pc:spChg>
        <pc:spChg chg="mod">
          <ac:chgData name="Japan Sun Shubin" userId="90e3a638bb69b60f" providerId="LiveId" clId="{7C8623E0-A6C6-492A-9326-CD9BCF415888}" dt="2022-03-08T10:49:11.442" v="501"/>
          <ac:spMkLst>
            <pc:docMk/>
            <pc:sldMk cId="895446631" sldId="705"/>
            <ac:spMk id="3" creationId="{6FBCF541-AF9E-4F3C-A903-3652223F2C53}"/>
          </ac:spMkLst>
        </pc:spChg>
      </pc:sldChg>
      <pc:sldChg chg="modSp new mod">
        <pc:chgData name="Japan Sun Shubin" userId="90e3a638bb69b60f" providerId="LiveId" clId="{7C8623E0-A6C6-492A-9326-CD9BCF415888}" dt="2022-03-08T10:49:14.552" v="502"/>
        <pc:sldMkLst>
          <pc:docMk/>
          <pc:sldMk cId="2395662399" sldId="706"/>
        </pc:sldMkLst>
        <pc:spChg chg="mod">
          <ac:chgData name="Japan Sun Shubin" userId="90e3a638bb69b60f" providerId="LiveId" clId="{7C8623E0-A6C6-492A-9326-CD9BCF415888}" dt="2022-03-08T07:05:09.197" v="191" actId="20577"/>
          <ac:spMkLst>
            <pc:docMk/>
            <pc:sldMk cId="2395662399" sldId="706"/>
            <ac:spMk id="2" creationId="{B5460160-DF44-40CB-8ECF-DD6B1AA27204}"/>
          </ac:spMkLst>
        </pc:spChg>
        <pc:spChg chg="mod">
          <ac:chgData name="Japan Sun Shubin" userId="90e3a638bb69b60f" providerId="LiveId" clId="{7C8623E0-A6C6-492A-9326-CD9BCF415888}" dt="2022-03-08T10:49:14.552" v="502"/>
          <ac:spMkLst>
            <pc:docMk/>
            <pc:sldMk cId="2395662399" sldId="706"/>
            <ac:spMk id="3" creationId="{EBBE0C55-B17E-4AFE-B0EF-690291989250}"/>
          </ac:spMkLst>
        </pc:spChg>
      </pc:sldChg>
    </pc:docChg>
  </pc:docChgLst>
  <pc:docChgLst>
    <pc:chgData name="Japan Sun Shubin" userId="90e3a638bb69b60f" providerId="LiveId" clId="{4D64282D-D78B-40FE-BE56-34AC57F52873}"/>
    <pc:docChg chg="undo custSel addSld delSld modSld sldOrd addSection delSection modSection">
      <pc:chgData name="Japan Sun Shubin" userId="90e3a638bb69b60f" providerId="LiveId" clId="{4D64282D-D78B-40FE-BE56-34AC57F52873}" dt="2022-03-08T04:55:35.660" v="4415" actId="20577"/>
      <pc:docMkLst>
        <pc:docMk/>
      </pc:docMkLst>
      <pc:sldChg chg="modSp mod">
        <pc:chgData name="Japan Sun Shubin" userId="90e3a638bb69b60f" providerId="LiveId" clId="{4D64282D-D78B-40FE-BE56-34AC57F52873}" dt="2022-03-08T03:31:30.331" v="3484" actId="14100"/>
        <pc:sldMkLst>
          <pc:docMk/>
          <pc:sldMk cId="10852718" sldId="256"/>
        </pc:sldMkLst>
        <pc:spChg chg="mod">
          <ac:chgData name="Japan Sun Shubin" userId="90e3a638bb69b60f" providerId="LiveId" clId="{4D64282D-D78B-40FE-BE56-34AC57F52873}" dt="2022-03-08T03:31:30.331" v="3484" actId="14100"/>
          <ac:spMkLst>
            <pc:docMk/>
            <pc:sldMk cId="10852718" sldId="256"/>
            <ac:spMk id="2" creationId="{9A1C99BE-3E28-400E-BC52-10239D2242E0}"/>
          </ac:spMkLst>
        </pc:spChg>
        <pc:spChg chg="mod">
          <ac:chgData name="Japan Sun Shubin" userId="90e3a638bb69b60f" providerId="LiveId" clId="{4D64282D-D78B-40FE-BE56-34AC57F52873}" dt="2022-03-08T03:21:38.913" v="3070" actId="2711"/>
          <ac:spMkLst>
            <pc:docMk/>
            <pc:sldMk cId="10852718" sldId="256"/>
            <ac:spMk id="13" creationId="{C6613B40-B514-4C6B-B151-FA8A013F18EF}"/>
          </ac:spMkLst>
        </pc:spChg>
      </pc:sldChg>
      <pc:sldChg chg="addSp delSp modSp mod modNotesTx">
        <pc:chgData name="Japan Sun Shubin" userId="90e3a638bb69b60f" providerId="LiveId" clId="{4D64282D-D78B-40FE-BE56-34AC57F52873}" dt="2022-03-08T04:54:21.913" v="4389" actId="1076"/>
        <pc:sldMkLst>
          <pc:docMk/>
          <pc:sldMk cId="2717961942" sldId="259"/>
        </pc:sldMkLst>
        <pc:spChg chg="mod">
          <ac:chgData name="Japan Sun Shubin" userId="90e3a638bb69b60f" providerId="LiveId" clId="{4D64282D-D78B-40FE-BE56-34AC57F52873}" dt="2022-03-08T04:21:39.161" v="4194" actId="20577"/>
          <ac:spMkLst>
            <pc:docMk/>
            <pc:sldMk cId="2717961942" sldId="259"/>
            <ac:spMk id="4" creationId="{94AA7B25-2728-4E67-8C6E-79D1AD07BC89}"/>
          </ac:spMkLst>
        </pc:spChg>
        <pc:spChg chg="mod">
          <ac:chgData name="Japan Sun Shubin" userId="90e3a638bb69b60f" providerId="LiveId" clId="{4D64282D-D78B-40FE-BE56-34AC57F52873}" dt="2022-03-08T04:40:23.601" v="4247" actId="20577"/>
          <ac:spMkLst>
            <pc:docMk/>
            <pc:sldMk cId="2717961942" sldId="259"/>
            <ac:spMk id="6" creationId="{B732022A-85F2-4668-9449-09078B700FB7}"/>
          </ac:spMkLst>
        </pc:spChg>
        <pc:spChg chg="mod">
          <ac:chgData name="Japan Sun Shubin" userId="90e3a638bb69b60f" providerId="LiveId" clId="{4D64282D-D78B-40FE-BE56-34AC57F52873}" dt="2022-03-08T04:44:40.904" v="4320" actId="14100"/>
          <ac:spMkLst>
            <pc:docMk/>
            <pc:sldMk cId="2717961942" sldId="259"/>
            <ac:spMk id="7" creationId="{5AB1EDEA-9F40-45CB-A550-BB8BFAF93B7B}"/>
          </ac:spMkLst>
        </pc:spChg>
        <pc:spChg chg="mod">
          <ac:chgData name="Japan Sun Shubin" userId="90e3a638bb69b60f" providerId="LiveId" clId="{4D64282D-D78B-40FE-BE56-34AC57F52873}" dt="2022-03-08T04:30:22.378" v="4214" actId="20577"/>
          <ac:spMkLst>
            <pc:docMk/>
            <pc:sldMk cId="2717961942" sldId="259"/>
            <ac:spMk id="12" creationId="{D0F1B085-08B7-43AF-BDE9-E1AC2CF1FB33}"/>
          </ac:spMkLst>
        </pc:spChg>
        <pc:spChg chg="mod">
          <ac:chgData name="Japan Sun Shubin" userId="90e3a638bb69b60f" providerId="LiveId" clId="{4D64282D-D78B-40FE-BE56-34AC57F52873}" dt="2022-03-08T04:46:41.465" v="4358" actId="14100"/>
          <ac:spMkLst>
            <pc:docMk/>
            <pc:sldMk cId="2717961942" sldId="259"/>
            <ac:spMk id="31" creationId="{C87F9C5D-BA1E-4A8B-82EE-AB4CCD290CEB}"/>
          </ac:spMkLst>
        </pc:spChg>
        <pc:spChg chg="mod">
          <ac:chgData name="Japan Sun Shubin" userId="90e3a638bb69b60f" providerId="LiveId" clId="{4D64282D-D78B-40FE-BE56-34AC57F52873}" dt="2022-03-08T04:44:46.040" v="4321" actId="14100"/>
          <ac:spMkLst>
            <pc:docMk/>
            <pc:sldMk cId="2717961942" sldId="259"/>
            <ac:spMk id="35" creationId="{87A73663-3912-41A4-B22E-BF8B94A5B9D3}"/>
          </ac:spMkLst>
        </pc:spChg>
        <pc:spChg chg="mod">
          <ac:chgData name="Japan Sun Shubin" userId="90e3a638bb69b60f" providerId="LiveId" clId="{4D64282D-D78B-40FE-BE56-34AC57F52873}" dt="2022-03-08T04:46:18.152" v="4337"/>
          <ac:spMkLst>
            <pc:docMk/>
            <pc:sldMk cId="2717961942" sldId="259"/>
            <ac:spMk id="43" creationId="{64803CE8-CE3E-46F7-94E7-3D73143AA731}"/>
          </ac:spMkLst>
        </pc:spChg>
        <pc:spChg chg="add mod">
          <ac:chgData name="Japan Sun Shubin" userId="90e3a638bb69b60f" providerId="LiveId" clId="{4D64282D-D78B-40FE-BE56-34AC57F52873}" dt="2022-03-08T04:47:40.401" v="4364" actId="1076"/>
          <ac:spMkLst>
            <pc:docMk/>
            <pc:sldMk cId="2717961942" sldId="259"/>
            <ac:spMk id="60" creationId="{AAE5913E-E9CA-4E98-936E-74572886014A}"/>
          </ac:spMkLst>
        </pc:spChg>
        <pc:spChg chg="del">
          <ac:chgData name="Japan Sun Shubin" userId="90e3a638bb69b60f" providerId="LiveId" clId="{4D64282D-D78B-40FE-BE56-34AC57F52873}" dt="2022-03-08T04:52:58.072" v="4365" actId="478"/>
          <ac:spMkLst>
            <pc:docMk/>
            <pc:sldMk cId="2717961942" sldId="259"/>
            <ac:spMk id="61" creationId="{553DF769-E949-4352-B7E2-EDE4640ABEAC}"/>
          </ac:spMkLst>
        </pc:spChg>
        <pc:spChg chg="mod">
          <ac:chgData name="Japan Sun Shubin" userId="90e3a638bb69b60f" providerId="LiveId" clId="{4D64282D-D78B-40FE-BE56-34AC57F52873}" dt="2022-03-08T04:44:32.856" v="4319" actId="14100"/>
          <ac:spMkLst>
            <pc:docMk/>
            <pc:sldMk cId="2717961942" sldId="259"/>
            <ac:spMk id="64" creationId="{45D12CF2-0CD7-4AF1-92E2-DA0B0E61D6BF}"/>
          </ac:spMkLst>
        </pc:spChg>
        <pc:spChg chg="mod">
          <ac:chgData name="Japan Sun Shubin" userId="90e3a638bb69b60f" providerId="LiveId" clId="{4D64282D-D78B-40FE-BE56-34AC57F52873}" dt="2022-03-08T04:40:12.178" v="4226" actId="20577"/>
          <ac:spMkLst>
            <pc:docMk/>
            <pc:sldMk cId="2717961942" sldId="259"/>
            <ac:spMk id="66" creationId="{F4645365-94A6-4586-8E00-D15C5C018F14}"/>
          </ac:spMkLst>
        </pc:spChg>
        <pc:spChg chg="mod">
          <ac:chgData name="Japan Sun Shubin" userId="90e3a638bb69b60f" providerId="LiveId" clId="{4D64282D-D78B-40FE-BE56-34AC57F52873}" dt="2022-03-08T04:44:58.047" v="4335" actId="14100"/>
          <ac:spMkLst>
            <pc:docMk/>
            <pc:sldMk cId="2717961942" sldId="259"/>
            <ac:spMk id="72" creationId="{D6CCD600-2C00-48F4-B626-161F7D855123}"/>
          </ac:spMkLst>
        </pc:spChg>
        <pc:spChg chg="mod">
          <ac:chgData name="Japan Sun Shubin" userId="90e3a638bb69b60f" providerId="LiveId" clId="{4D64282D-D78B-40FE-BE56-34AC57F52873}" dt="2022-03-08T04:46:34.360" v="4356" actId="14100"/>
          <ac:spMkLst>
            <pc:docMk/>
            <pc:sldMk cId="2717961942" sldId="259"/>
            <ac:spMk id="75" creationId="{95EEEC9C-7464-4633-8C3D-04513475D7A2}"/>
          </ac:spMkLst>
        </pc:spChg>
        <pc:spChg chg="add mod">
          <ac:chgData name="Japan Sun Shubin" userId="90e3a638bb69b60f" providerId="LiveId" clId="{4D64282D-D78B-40FE-BE56-34AC57F52873}" dt="2022-03-08T04:47:05.058" v="4360" actId="1076"/>
          <ac:spMkLst>
            <pc:docMk/>
            <pc:sldMk cId="2717961942" sldId="259"/>
            <ac:spMk id="77" creationId="{1EF26B1A-F6CC-439D-A1F2-9C674E8114BC}"/>
          </ac:spMkLst>
        </pc:spChg>
        <pc:spChg chg="mod">
          <ac:chgData name="Japan Sun Shubin" userId="90e3a638bb69b60f" providerId="LiveId" clId="{4D64282D-D78B-40FE-BE56-34AC57F52873}" dt="2022-03-08T04:53:09.397" v="4369" actId="14100"/>
          <ac:spMkLst>
            <pc:docMk/>
            <pc:sldMk cId="2717961942" sldId="259"/>
            <ac:spMk id="78" creationId="{323CAB79-A3AD-4FC4-88EC-BF3B954AD720}"/>
          </ac:spMkLst>
        </pc:spChg>
        <pc:spChg chg="mod">
          <ac:chgData name="Japan Sun Shubin" userId="90e3a638bb69b60f" providerId="LiveId" clId="{4D64282D-D78B-40FE-BE56-34AC57F52873}" dt="2022-03-08T04:53:13.369" v="4370" actId="14100"/>
          <ac:spMkLst>
            <pc:docMk/>
            <pc:sldMk cId="2717961942" sldId="259"/>
            <ac:spMk id="79" creationId="{52B8D414-44E7-4D88-A007-A5B1921F3C26}"/>
          </ac:spMkLst>
        </pc:spChg>
        <pc:spChg chg="del">
          <ac:chgData name="Japan Sun Shubin" userId="90e3a638bb69b60f" providerId="LiveId" clId="{4D64282D-D78B-40FE-BE56-34AC57F52873}" dt="2022-03-08T04:53:00.250" v="4366" actId="478"/>
          <ac:spMkLst>
            <pc:docMk/>
            <pc:sldMk cId="2717961942" sldId="259"/>
            <ac:spMk id="84" creationId="{D09F0FC3-9AD8-489B-99D0-064683B33047}"/>
          </ac:spMkLst>
        </pc:spChg>
        <pc:spChg chg="add mod">
          <ac:chgData name="Japan Sun Shubin" userId="90e3a638bb69b60f" providerId="LiveId" clId="{4D64282D-D78B-40FE-BE56-34AC57F52873}" dt="2022-03-08T04:53:32.530" v="4382" actId="20577"/>
          <ac:spMkLst>
            <pc:docMk/>
            <pc:sldMk cId="2717961942" sldId="259"/>
            <ac:spMk id="96" creationId="{C186166C-7DE7-43A6-910C-0574A0C7AC5B}"/>
          </ac:spMkLst>
        </pc:spChg>
        <pc:spChg chg="mod">
          <ac:chgData name="Japan Sun Shubin" userId="90e3a638bb69b60f" providerId="LiveId" clId="{4D64282D-D78B-40FE-BE56-34AC57F52873}" dt="2022-03-08T04:54:21.913" v="4389" actId="1076"/>
          <ac:spMkLst>
            <pc:docMk/>
            <pc:sldMk cId="2717961942" sldId="259"/>
            <ac:spMk id="97" creationId="{7281A289-AC00-4073-92CF-8B4E0D7A37D0}"/>
          </ac:spMkLst>
        </pc:spChg>
        <pc:spChg chg="mod">
          <ac:chgData name="Japan Sun Shubin" userId="90e3a638bb69b60f" providerId="LiveId" clId="{4D64282D-D78B-40FE-BE56-34AC57F52873}" dt="2022-03-08T04:40:18.395" v="4238" actId="20577"/>
          <ac:spMkLst>
            <pc:docMk/>
            <pc:sldMk cId="2717961942" sldId="259"/>
            <ac:spMk id="143" creationId="{9A8159C6-C67E-4D0C-BE3C-0556C7D4AF0A}"/>
          </ac:spMkLst>
        </pc:spChg>
        <pc:cxnChg chg="mod">
          <ac:chgData name="Japan Sun Shubin" userId="90e3a638bb69b60f" providerId="LiveId" clId="{4D64282D-D78B-40FE-BE56-34AC57F52873}" dt="2022-03-08T04:44:40.904" v="4320" actId="14100"/>
          <ac:cxnSpMkLst>
            <pc:docMk/>
            <pc:sldMk cId="2717961942" sldId="259"/>
            <ac:cxnSpMk id="15" creationId="{20DD6D47-6149-4508-9885-55D574D17421}"/>
          </ac:cxnSpMkLst>
        </pc:cxnChg>
        <pc:cxnChg chg="mod">
          <ac:chgData name="Japan Sun Shubin" userId="90e3a638bb69b60f" providerId="LiveId" clId="{4D64282D-D78B-40FE-BE56-34AC57F52873}" dt="2022-03-08T04:44:46.040" v="4321" actId="14100"/>
          <ac:cxnSpMkLst>
            <pc:docMk/>
            <pc:sldMk cId="2717961942" sldId="259"/>
            <ac:cxnSpMk id="22" creationId="{766C66FB-E308-4BCA-AD41-2A40BB2FC76B}"/>
          </ac:cxnSpMkLst>
        </pc:cxnChg>
        <pc:cxnChg chg="mod">
          <ac:chgData name="Japan Sun Shubin" userId="90e3a638bb69b60f" providerId="LiveId" clId="{4D64282D-D78B-40FE-BE56-34AC57F52873}" dt="2022-03-08T04:54:21.913" v="4389" actId="1076"/>
          <ac:cxnSpMkLst>
            <pc:docMk/>
            <pc:sldMk cId="2717961942" sldId="259"/>
            <ac:cxnSpMk id="29" creationId="{F80D418B-288F-4270-9F8A-423B80548D26}"/>
          </ac:cxnSpMkLst>
        </pc:cxnChg>
        <pc:cxnChg chg="add mod">
          <ac:chgData name="Japan Sun Shubin" userId="90e3a638bb69b60f" providerId="LiveId" clId="{4D64282D-D78B-40FE-BE56-34AC57F52873}" dt="2022-03-08T04:54:21.913" v="4389" actId="1076"/>
          <ac:cxnSpMkLst>
            <pc:docMk/>
            <pc:sldMk cId="2717961942" sldId="259"/>
            <ac:cxnSpMk id="33" creationId="{DC1C64D5-87AD-4B62-9E61-D436D6128D55}"/>
          </ac:cxnSpMkLst>
        </pc:cxnChg>
        <pc:cxnChg chg="mod">
          <ac:chgData name="Japan Sun Shubin" userId="90e3a638bb69b60f" providerId="LiveId" clId="{4D64282D-D78B-40FE-BE56-34AC57F52873}" dt="2022-03-08T04:30:22.019" v="4213" actId="20577"/>
          <ac:cxnSpMkLst>
            <pc:docMk/>
            <pc:sldMk cId="2717961942" sldId="259"/>
            <ac:cxnSpMk id="34" creationId="{B5B76E6B-BF2D-452F-BBB5-38D838D91922}"/>
          </ac:cxnSpMkLst>
        </pc:cxnChg>
        <pc:cxnChg chg="mod">
          <ac:chgData name="Japan Sun Shubin" userId="90e3a638bb69b60f" providerId="LiveId" clId="{4D64282D-D78B-40FE-BE56-34AC57F52873}" dt="2022-03-08T04:47:05.058" v="4360" actId="1076"/>
          <ac:cxnSpMkLst>
            <pc:docMk/>
            <pc:sldMk cId="2717961942" sldId="259"/>
            <ac:cxnSpMk id="47" creationId="{6EF53AD3-3F95-4747-98C2-B86E21DD4D93}"/>
          </ac:cxnSpMkLst>
        </pc:cxnChg>
        <pc:cxnChg chg="mod">
          <ac:chgData name="Japan Sun Shubin" userId="90e3a638bb69b60f" providerId="LiveId" clId="{4D64282D-D78B-40FE-BE56-34AC57F52873}" dt="2022-03-08T04:54:21.913" v="4389" actId="1076"/>
          <ac:cxnSpMkLst>
            <pc:docMk/>
            <pc:sldMk cId="2717961942" sldId="259"/>
            <ac:cxnSpMk id="52" creationId="{25FD25D6-406E-48CC-86BD-3AD2F8D253E4}"/>
          </ac:cxnSpMkLst>
        </pc:cxnChg>
        <pc:cxnChg chg="mod">
          <ac:chgData name="Japan Sun Shubin" userId="90e3a638bb69b60f" providerId="LiveId" clId="{4D64282D-D78B-40FE-BE56-34AC57F52873}" dt="2022-03-08T04:54:21.913" v="4389" actId="1076"/>
          <ac:cxnSpMkLst>
            <pc:docMk/>
            <pc:sldMk cId="2717961942" sldId="259"/>
            <ac:cxnSpMk id="62" creationId="{83559981-9AD0-4D86-889B-8C62560C1BF9}"/>
          </ac:cxnSpMkLst>
        </pc:cxnChg>
        <pc:cxnChg chg="del mod">
          <ac:chgData name="Japan Sun Shubin" userId="90e3a638bb69b60f" providerId="LiveId" clId="{4D64282D-D78B-40FE-BE56-34AC57F52873}" dt="2022-03-08T04:53:02.647" v="4367" actId="478"/>
          <ac:cxnSpMkLst>
            <pc:docMk/>
            <pc:sldMk cId="2717961942" sldId="259"/>
            <ac:cxnSpMk id="63" creationId="{4CEFC481-664F-4C41-A3FB-931453B985FD}"/>
          </ac:cxnSpMkLst>
        </pc:cxnChg>
        <pc:cxnChg chg="mod">
          <ac:chgData name="Japan Sun Shubin" userId="90e3a638bb69b60f" providerId="LiveId" clId="{4D64282D-D78B-40FE-BE56-34AC57F52873}" dt="2022-03-08T04:54:21.913" v="4389" actId="1076"/>
          <ac:cxnSpMkLst>
            <pc:docMk/>
            <pc:sldMk cId="2717961942" sldId="259"/>
            <ac:cxnSpMk id="65" creationId="{FF1A393E-37E2-4930-89F5-2F15524F9393}"/>
          </ac:cxnSpMkLst>
        </pc:cxnChg>
        <pc:cxnChg chg="mod">
          <ac:chgData name="Japan Sun Shubin" userId="90e3a638bb69b60f" providerId="LiveId" clId="{4D64282D-D78B-40FE-BE56-34AC57F52873}" dt="2022-03-08T04:44:40.904" v="4320" actId="14100"/>
          <ac:cxnSpMkLst>
            <pc:docMk/>
            <pc:sldMk cId="2717961942" sldId="259"/>
            <ac:cxnSpMk id="67" creationId="{F72E9368-F5B1-451C-92D4-D2BAC15FF139}"/>
          </ac:cxnSpMkLst>
        </pc:cxnChg>
        <pc:cxnChg chg="mod">
          <ac:chgData name="Japan Sun Shubin" userId="90e3a638bb69b60f" providerId="LiveId" clId="{4D64282D-D78B-40FE-BE56-34AC57F52873}" dt="2022-03-08T04:44:58.047" v="4335" actId="14100"/>
          <ac:cxnSpMkLst>
            <pc:docMk/>
            <pc:sldMk cId="2717961942" sldId="259"/>
            <ac:cxnSpMk id="69" creationId="{E8164914-83DD-460E-946C-10CA854A8F19}"/>
          </ac:cxnSpMkLst>
        </pc:cxnChg>
        <pc:cxnChg chg="mod">
          <ac:chgData name="Japan Sun Shubin" userId="90e3a638bb69b60f" providerId="LiveId" clId="{4D64282D-D78B-40FE-BE56-34AC57F52873}" dt="2022-03-08T04:54:21.913" v="4389" actId="1076"/>
          <ac:cxnSpMkLst>
            <pc:docMk/>
            <pc:sldMk cId="2717961942" sldId="259"/>
            <ac:cxnSpMk id="71" creationId="{D28CE54E-BE29-4886-B620-2312A361CCC1}"/>
          </ac:cxnSpMkLst>
        </pc:cxnChg>
        <pc:cxnChg chg="mod">
          <ac:chgData name="Japan Sun Shubin" userId="90e3a638bb69b60f" providerId="LiveId" clId="{4D64282D-D78B-40FE-BE56-34AC57F52873}" dt="2022-03-08T04:44:58.047" v="4335" actId="14100"/>
          <ac:cxnSpMkLst>
            <pc:docMk/>
            <pc:sldMk cId="2717961942" sldId="259"/>
            <ac:cxnSpMk id="73" creationId="{AC3BB14F-9ADF-44C3-A7DE-259E36642008}"/>
          </ac:cxnSpMkLst>
        </pc:cxnChg>
        <pc:cxnChg chg="mod">
          <ac:chgData name="Japan Sun Shubin" userId="90e3a638bb69b60f" providerId="LiveId" clId="{4D64282D-D78B-40FE-BE56-34AC57F52873}" dt="2022-03-08T04:46:34.360" v="4356" actId="14100"/>
          <ac:cxnSpMkLst>
            <pc:docMk/>
            <pc:sldMk cId="2717961942" sldId="259"/>
            <ac:cxnSpMk id="76" creationId="{4AD4D47A-54D0-4E23-8742-D3621820223F}"/>
          </ac:cxnSpMkLst>
        </pc:cxnChg>
        <pc:cxnChg chg="mod">
          <ac:chgData name="Japan Sun Shubin" userId="90e3a638bb69b60f" providerId="LiveId" clId="{4D64282D-D78B-40FE-BE56-34AC57F52873}" dt="2022-03-08T04:45:03.528" v="4336" actId="14100"/>
          <ac:cxnSpMkLst>
            <pc:docMk/>
            <pc:sldMk cId="2717961942" sldId="259"/>
            <ac:cxnSpMk id="80" creationId="{9C35F133-54D6-4646-BD73-54A292F8DC2B}"/>
          </ac:cxnSpMkLst>
        </pc:cxnChg>
        <pc:cxnChg chg="mod">
          <ac:chgData name="Japan Sun Shubin" userId="90e3a638bb69b60f" providerId="LiveId" clId="{4D64282D-D78B-40FE-BE56-34AC57F52873}" dt="2022-03-08T04:30:22.019" v="4213" actId="20577"/>
          <ac:cxnSpMkLst>
            <pc:docMk/>
            <pc:sldMk cId="2717961942" sldId="259"/>
            <ac:cxnSpMk id="85" creationId="{ACF79BA6-46A2-4397-A0D9-4CD670653269}"/>
          </ac:cxnSpMkLst>
        </pc:cxnChg>
        <pc:cxnChg chg="mod">
          <ac:chgData name="Japan Sun Shubin" userId="90e3a638bb69b60f" providerId="LiveId" clId="{4D64282D-D78B-40FE-BE56-34AC57F52873}" dt="2022-03-08T04:54:21.913" v="4389" actId="1076"/>
          <ac:cxnSpMkLst>
            <pc:docMk/>
            <pc:sldMk cId="2717961942" sldId="259"/>
            <ac:cxnSpMk id="88" creationId="{3668FC7C-F99D-4A93-94BF-643BFE2A080C}"/>
          </ac:cxnSpMkLst>
        </pc:cxnChg>
        <pc:cxnChg chg="mod">
          <ac:chgData name="Japan Sun Shubin" userId="90e3a638bb69b60f" providerId="LiveId" clId="{4D64282D-D78B-40FE-BE56-34AC57F52873}" dt="2022-03-08T04:54:21.913" v="4389" actId="1076"/>
          <ac:cxnSpMkLst>
            <pc:docMk/>
            <pc:sldMk cId="2717961942" sldId="259"/>
            <ac:cxnSpMk id="91" creationId="{5EECB3D1-995B-47D4-A791-FEBA3E456089}"/>
          </ac:cxnSpMkLst>
        </pc:cxnChg>
        <pc:cxnChg chg="mod">
          <ac:chgData name="Japan Sun Shubin" userId="90e3a638bb69b60f" providerId="LiveId" clId="{4D64282D-D78B-40FE-BE56-34AC57F52873}" dt="2022-03-08T04:30:22.019" v="4213" actId="20577"/>
          <ac:cxnSpMkLst>
            <pc:docMk/>
            <pc:sldMk cId="2717961942" sldId="259"/>
            <ac:cxnSpMk id="93" creationId="{3EE181DD-3396-4911-B710-163D4C5DA5EC}"/>
          </ac:cxnSpMkLst>
        </pc:cxnChg>
        <pc:cxnChg chg="del mod">
          <ac:chgData name="Japan Sun Shubin" userId="90e3a638bb69b60f" providerId="LiveId" clId="{4D64282D-D78B-40FE-BE56-34AC57F52873}" dt="2022-03-08T04:53:04.690" v="4368" actId="478"/>
          <ac:cxnSpMkLst>
            <pc:docMk/>
            <pc:sldMk cId="2717961942" sldId="259"/>
            <ac:cxnSpMk id="94" creationId="{16CF5516-BB36-414D-950A-1C261F34AAA3}"/>
          </ac:cxnSpMkLst>
        </pc:cxnChg>
        <pc:cxnChg chg="mod">
          <ac:chgData name="Japan Sun Shubin" userId="90e3a638bb69b60f" providerId="LiveId" clId="{4D64282D-D78B-40FE-BE56-34AC57F52873}" dt="2022-03-08T04:54:21.913" v="4389" actId="1076"/>
          <ac:cxnSpMkLst>
            <pc:docMk/>
            <pc:sldMk cId="2717961942" sldId="259"/>
            <ac:cxnSpMk id="98" creationId="{09C4CA6A-F535-4660-A785-CCCDB54A608C}"/>
          </ac:cxnSpMkLst>
        </pc:cxnChg>
        <pc:cxnChg chg="add mod">
          <ac:chgData name="Japan Sun Shubin" userId="90e3a638bb69b60f" providerId="LiveId" clId="{4D64282D-D78B-40FE-BE56-34AC57F52873}" dt="2022-03-08T04:54:10.668" v="4388" actId="14100"/>
          <ac:cxnSpMkLst>
            <pc:docMk/>
            <pc:sldMk cId="2717961942" sldId="259"/>
            <ac:cxnSpMk id="99" creationId="{FC5E7A06-5DF3-4F24-BCA4-9BFF15A7C67D}"/>
          </ac:cxnSpMkLst>
        </pc:cxnChg>
        <pc:cxnChg chg="mod">
          <ac:chgData name="Japan Sun Shubin" userId="90e3a638bb69b60f" providerId="LiveId" clId="{4D64282D-D78B-40FE-BE56-34AC57F52873}" dt="2022-03-08T04:44:32.856" v="4319" actId="14100"/>
          <ac:cxnSpMkLst>
            <pc:docMk/>
            <pc:sldMk cId="2717961942" sldId="259"/>
            <ac:cxnSpMk id="100" creationId="{C89D0DBD-67D5-4137-A4D7-035FD41ABD6A}"/>
          </ac:cxnSpMkLst>
        </pc:cxnChg>
        <pc:cxnChg chg="mod">
          <ac:chgData name="Japan Sun Shubin" userId="90e3a638bb69b60f" providerId="LiveId" clId="{4D64282D-D78B-40FE-BE56-34AC57F52873}" dt="2022-03-08T04:47:05.058" v="4360" actId="1076"/>
          <ac:cxnSpMkLst>
            <pc:docMk/>
            <pc:sldMk cId="2717961942" sldId="259"/>
            <ac:cxnSpMk id="104" creationId="{52846C9D-38E1-4C15-997E-01D915A32BD1}"/>
          </ac:cxnSpMkLst>
        </pc:cxnChg>
        <pc:cxnChg chg="mod">
          <ac:chgData name="Japan Sun Shubin" userId="90e3a638bb69b60f" providerId="LiveId" clId="{4D64282D-D78B-40FE-BE56-34AC57F52873}" dt="2022-03-08T04:46:34.360" v="4356" actId="14100"/>
          <ac:cxnSpMkLst>
            <pc:docMk/>
            <pc:sldMk cId="2717961942" sldId="259"/>
            <ac:cxnSpMk id="107" creationId="{E909A3CE-9E75-44E3-B5CC-101756205B22}"/>
          </ac:cxnSpMkLst>
        </pc:cxnChg>
        <pc:cxnChg chg="mod">
          <ac:chgData name="Japan Sun Shubin" userId="90e3a638bb69b60f" providerId="LiveId" clId="{4D64282D-D78B-40FE-BE56-34AC57F52873}" dt="2022-03-08T04:47:05.058" v="4360" actId="1076"/>
          <ac:cxnSpMkLst>
            <pc:docMk/>
            <pc:sldMk cId="2717961942" sldId="259"/>
            <ac:cxnSpMk id="184" creationId="{1826E6A7-19F5-4FFF-A4DF-B1B74CE37913}"/>
          </ac:cxnSpMkLst>
        </pc:cxnChg>
      </pc:sldChg>
      <pc:sldChg chg="modSp mod">
        <pc:chgData name="Japan Sun Shubin" userId="90e3a638bb69b60f" providerId="LiveId" clId="{4D64282D-D78B-40FE-BE56-34AC57F52873}" dt="2022-03-08T03:10:05.769" v="2790"/>
        <pc:sldMkLst>
          <pc:docMk/>
          <pc:sldMk cId="2984660392" sldId="267"/>
        </pc:sldMkLst>
        <pc:spChg chg="mod">
          <ac:chgData name="Japan Sun Shubin" userId="90e3a638bb69b60f" providerId="LiveId" clId="{4D64282D-D78B-40FE-BE56-34AC57F52873}" dt="2022-03-08T03:10:05.769" v="2790"/>
          <ac:spMkLst>
            <pc:docMk/>
            <pc:sldMk cId="2984660392" sldId="267"/>
            <ac:spMk id="5" creationId="{B6BCBD67-BB9B-4088-99C6-949CB7352F33}"/>
          </ac:spMkLst>
        </pc:spChg>
      </pc:sldChg>
      <pc:sldChg chg="addSp modSp mod modNotesTx">
        <pc:chgData name="Japan Sun Shubin" userId="90e3a638bb69b60f" providerId="LiveId" clId="{4D64282D-D78B-40FE-BE56-34AC57F52873}" dt="2022-03-08T04:08:23.440" v="4107" actId="20577"/>
        <pc:sldMkLst>
          <pc:docMk/>
          <pc:sldMk cId="7925648" sldId="311"/>
        </pc:sldMkLst>
        <pc:spChg chg="mod">
          <ac:chgData name="Japan Sun Shubin" userId="90e3a638bb69b60f" providerId="LiveId" clId="{4D64282D-D78B-40FE-BE56-34AC57F52873}" dt="2022-03-08T04:02:07.710" v="3906" actId="20577"/>
          <ac:spMkLst>
            <pc:docMk/>
            <pc:sldMk cId="7925648" sldId="311"/>
            <ac:spMk id="4" creationId="{E1749D45-3E86-416F-9B61-5FE55E3C3011}"/>
          </ac:spMkLst>
        </pc:spChg>
        <pc:spChg chg="add mod">
          <ac:chgData name="Japan Sun Shubin" userId="90e3a638bb69b60f" providerId="LiveId" clId="{4D64282D-D78B-40FE-BE56-34AC57F52873}" dt="2022-03-08T04:08:23.440" v="4107" actId="20577"/>
          <ac:spMkLst>
            <pc:docMk/>
            <pc:sldMk cId="7925648" sldId="311"/>
            <ac:spMk id="6" creationId="{9AE263CB-8760-4BD3-A98C-E0EB2C19CA5C}"/>
          </ac:spMkLst>
        </pc:spChg>
        <pc:graphicFrameChg chg="mod modGraphic">
          <ac:chgData name="Japan Sun Shubin" userId="90e3a638bb69b60f" providerId="LiveId" clId="{4D64282D-D78B-40FE-BE56-34AC57F52873}" dt="2022-03-08T04:07:50.473" v="4098"/>
          <ac:graphicFrameMkLst>
            <pc:docMk/>
            <pc:sldMk cId="7925648" sldId="311"/>
            <ac:graphicFrameMk id="5" creationId="{3AC573BD-EC03-4250-8CA1-8CCF122FF70B}"/>
          </ac:graphicFrameMkLst>
        </pc:graphicFrameChg>
      </pc:sldChg>
      <pc:sldChg chg="addSp modSp mod modNotesTx">
        <pc:chgData name="Japan Sun Shubin" userId="90e3a638bb69b60f" providerId="LiveId" clId="{4D64282D-D78B-40FE-BE56-34AC57F52873}" dt="2022-03-08T04:08:55.092" v="4111" actId="20577"/>
        <pc:sldMkLst>
          <pc:docMk/>
          <pc:sldMk cId="3794685681" sldId="312"/>
        </pc:sldMkLst>
        <pc:spChg chg="mod">
          <ac:chgData name="Japan Sun Shubin" userId="90e3a638bb69b60f" providerId="LiveId" clId="{4D64282D-D78B-40FE-BE56-34AC57F52873}" dt="2022-03-08T04:08:55.092" v="4111" actId="20577"/>
          <ac:spMkLst>
            <pc:docMk/>
            <pc:sldMk cId="3794685681" sldId="312"/>
            <ac:spMk id="2" creationId="{BC14E6FD-7EC3-4905-B70E-AEDC53FC1F6F}"/>
          </ac:spMkLst>
        </pc:spChg>
        <pc:spChg chg="add mod">
          <ac:chgData name="Japan Sun Shubin" userId="90e3a638bb69b60f" providerId="LiveId" clId="{4D64282D-D78B-40FE-BE56-34AC57F52873}" dt="2022-03-07T07:53:20.206" v="1880"/>
          <ac:spMkLst>
            <pc:docMk/>
            <pc:sldMk cId="3794685681" sldId="312"/>
            <ac:spMk id="7" creationId="{A5B05A7F-344F-42A0-9CC5-EDAF302999A8}"/>
          </ac:spMkLst>
        </pc:spChg>
      </pc:sldChg>
      <pc:sldChg chg="addSp modSp mod">
        <pc:chgData name="Japan Sun Shubin" userId="90e3a638bb69b60f" providerId="LiveId" clId="{4D64282D-D78B-40FE-BE56-34AC57F52873}" dt="2022-03-07T07:56:29.335" v="1938"/>
        <pc:sldMkLst>
          <pc:docMk/>
          <pc:sldMk cId="2255982994" sldId="421"/>
        </pc:sldMkLst>
        <pc:spChg chg="mod">
          <ac:chgData name="Japan Sun Shubin" userId="90e3a638bb69b60f" providerId="LiveId" clId="{4D64282D-D78B-40FE-BE56-34AC57F52873}" dt="2022-03-07T07:56:23.298" v="1937" actId="20577"/>
          <ac:spMkLst>
            <pc:docMk/>
            <pc:sldMk cId="2255982994" sldId="421"/>
            <ac:spMk id="10" creationId="{085CE28A-931F-4DFC-BDA8-95F9C055D38B}"/>
          </ac:spMkLst>
        </pc:spChg>
        <pc:spChg chg="add mod">
          <ac:chgData name="Japan Sun Shubin" userId="90e3a638bb69b60f" providerId="LiveId" clId="{4D64282D-D78B-40FE-BE56-34AC57F52873}" dt="2022-03-07T07:56:29.335" v="1938"/>
          <ac:spMkLst>
            <pc:docMk/>
            <pc:sldMk cId="2255982994" sldId="421"/>
            <ac:spMk id="41" creationId="{12AD1554-9108-4AC6-9DC7-AF4853D6D5AB}"/>
          </ac:spMkLst>
        </pc:spChg>
      </pc:sldChg>
      <pc:sldChg chg="addSp delSp modSp mod">
        <pc:chgData name="Japan Sun Shubin" userId="90e3a638bb69b60f" providerId="LiveId" clId="{4D64282D-D78B-40FE-BE56-34AC57F52873}" dt="2022-03-08T04:12:34.081" v="4171" actId="478"/>
        <pc:sldMkLst>
          <pc:docMk/>
          <pc:sldMk cId="1679142913" sldId="584"/>
        </pc:sldMkLst>
        <pc:spChg chg="add del mod">
          <ac:chgData name="Japan Sun Shubin" userId="90e3a638bb69b60f" providerId="LiveId" clId="{4D64282D-D78B-40FE-BE56-34AC57F52873}" dt="2022-03-08T04:12:34.081" v="4171" actId="478"/>
          <ac:spMkLst>
            <pc:docMk/>
            <pc:sldMk cId="1679142913" sldId="584"/>
            <ac:spMk id="2" creationId="{9EDE94F7-DF9F-4BD7-9147-84243519FCC6}"/>
          </ac:spMkLst>
        </pc:spChg>
        <pc:spChg chg="mod">
          <ac:chgData name="Japan Sun Shubin" userId="90e3a638bb69b60f" providerId="LiveId" clId="{4D64282D-D78B-40FE-BE56-34AC57F52873}" dt="2022-03-08T03:30:47.873" v="3457" actId="20577"/>
          <ac:spMkLst>
            <pc:docMk/>
            <pc:sldMk cId="1679142913" sldId="584"/>
            <ac:spMk id="5" creationId="{9852764F-497E-4C41-8E88-169526872CB5}"/>
          </ac:spMkLst>
        </pc:spChg>
        <pc:graphicFrameChg chg="del">
          <ac:chgData name="Japan Sun Shubin" userId="90e3a638bb69b60f" providerId="LiveId" clId="{4D64282D-D78B-40FE-BE56-34AC57F52873}" dt="2022-03-08T03:22:18.214" v="3091" actId="478"/>
          <ac:graphicFrameMkLst>
            <pc:docMk/>
            <pc:sldMk cId="1679142913" sldId="584"/>
            <ac:graphicFrameMk id="6" creationId="{7BF16F50-7394-4A82-AE26-CF6B14C0296C}"/>
          </ac:graphicFrameMkLst>
        </pc:graphicFrameChg>
      </pc:sldChg>
      <pc:sldChg chg="addSp modSp mod ord modNotesTx">
        <pc:chgData name="Japan Sun Shubin" userId="90e3a638bb69b60f" providerId="LiveId" clId="{4D64282D-D78B-40FE-BE56-34AC57F52873}" dt="2022-03-07T07:35:45.483" v="1534" actId="20577"/>
        <pc:sldMkLst>
          <pc:docMk/>
          <pc:sldMk cId="2382831103" sldId="598"/>
        </pc:sldMkLst>
        <pc:spChg chg="mod">
          <ac:chgData name="Japan Sun Shubin" userId="90e3a638bb69b60f" providerId="LiveId" clId="{4D64282D-D78B-40FE-BE56-34AC57F52873}" dt="2022-03-07T07:33:59.042" v="1467" actId="20577"/>
          <ac:spMkLst>
            <pc:docMk/>
            <pc:sldMk cId="2382831103" sldId="598"/>
            <ac:spMk id="4" creationId="{E899E1AC-3151-4338-B6E9-812FB2A00070}"/>
          </ac:spMkLst>
        </pc:spChg>
        <pc:spChg chg="mod">
          <ac:chgData name="Japan Sun Shubin" userId="90e3a638bb69b60f" providerId="LiveId" clId="{4D64282D-D78B-40FE-BE56-34AC57F52873}" dt="2022-03-07T07:35:45.483" v="1534" actId="20577"/>
          <ac:spMkLst>
            <pc:docMk/>
            <pc:sldMk cId="2382831103" sldId="598"/>
            <ac:spMk id="5" creationId="{422FC2F7-6260-4F6E-BC78-D4D0D11003FD}"/>
          </ac:spMkLst>
        </pc:spChg>
        <pc:spChg chg="add mod">
          <ac:chgData name="Japan Sun Shubin" userId="90e3a638bb69b60f" providerId="LiveId" clId="{4D64282D-D78B-40FE-BE56-34AC57F52873}" dt="2022-03-07T07:35:22.616" v="1494"/>
          <ac:spMkLst>
            <pc:docMk/>
            <pc:sldMk cId="2382831103" sldId="598"/>
            <ac:spMk id="6" creationId="{5E98E374-C8A1-4BBF-AD2E-7DA90C29C376}"/>
          </ac:spMkLst>
        </pc:spChg>
      </pc:sldChg>
      <pc:sldChg chg="addSp modSp mod ord">
        <pc:chgData name="Japan Sun Shubin" userId="90e3a638bb69b60f" providerId="LiveId" clId="{4D64282D-D78B-40FE-BE56-34AC57F52873}" dt="2022-03-07T07:39:10.168" v="1582"/>
        <pc:sldMkLst>
          <pc:docMk/>
          <pc:sldMk cId="1151863546" sldId="599"/>
        </pc:sldMkLst>
        <pc:spChg chg="mod">
          <ac:chgData name="Japan Sun Shubin" userId="90e3a638bb69b60f" providerId="LiveId" clId="{4D64282D-D78B-40FE-BE56-34AC57F52873}" dt="2022-03-07T07:38:58.589" v="1581"/>
          <ac:spMkLst>
            <pc:docMk/>
            <pc:sldMk cId="1151863546" sldId="599"/>
            <ac:spMk id="4" creationId="{E899E1AC-3151-4338-B6E9-812FB2A00070}"/>
          </ac:spMkLst>
        </pc:spChg>
        <pc:spChg chg="add mod">
          <ac:chgData name="Japan Sun Shubin" userId="90e3a638bb69b60f" providerId="LiveId" clId="{4D64282D-D78B-40FE-BE56-34AC57F52873}" dt="2022-03-07T07:39:10.168" v="1582"/>
          <ac:spMkLst>
            <pc:docMk/>
            <pc:sldMk cId="1151863546" sldId="599"/>
            <ac:spMk id="6" creationId="{1FF18EFD-EA4E-4B40-9B7A-EE66179E88F0}"/>
          </ac:spMkLst>
        </pc:spChg>
      </pc:sldChg>
      <pc:sldChg chg="addSp modSp mod ord">
        <pc:chgData name="Japan Sun Shubin" userId="90e3a638bb69b60f" providerId="LiveId" clId="{4D64282D-D78B-40FE-BE56-34AC57F52873}" dt="2022-03-07T07:47:02.723" v="1721" actId="20577"/>
        <pc:sldMkLst>
          <pc:docMk/>
          <pc:sldMk cId="3203915435" sldId="600"/>
        </pc:sldMkLst>
        <pc:spChg chg="mod">
          <ac:chgData name="Japan Sun Shubin" userId="90e3a638bb69b60f" providerId="LiveId" clId="{4D64282D-D78B-40FE-BE56-34AC57F52873}" dt="2022-03-07T07:47:02.723" v="1721" actId="20577"/>
          <ac:spMkLst>
            <pc:docMk/>
            <pc:sldMk cId="3203915435" sldId="600"/>
            <ac:spMk id="4" creationId="{E899E1AC-3151-4338-B6E9-812FB2A00070}"/>
          </ac:spMkLst>
        </pc:spChg>
        <pc:spChg chg="add mod">
          <ac:chgData name="Japan Sun Shubin" userId="90e3a638bb69b60f" providerId="LiveId" clId="{4D64282D-D78B-40FE-BE56-34AC57F52873}" dt="2022-03-07T07:40:44.767" v="1606"/>
          <ac:spMkLst>
            <pc:docMk/>
            <pc:sldMk cId="3203915435" sldId="600"/>
            <ac:spMk id="6" creationId="{1E2D2492-7FFA-4BF8-878C-B6E20F90E215}"/>
          </ac:spMkLst>
        </pc:spChg>
      </pc:sldChg>
      <pc:sldChg chg="addSp modSp mod ord">
        <pc:chgData name="Japan Sun Shubin" userId="90e3a638bb69b60f" providerId="LiveId" clId="{4D64282D-D78B-40FE-BE56-34AC57F52873}" dt="2022-03-07T07:38:34.209" v="1578"/>
        <pc:sldMkLst>
          <pc:docMk/>
          <pc:sldMk cId="3884999509" sldId="601"/>
        </pc:sldMkLst>
        <pc:spChg chg="mod">
          <ac:chgData name="Japan Sun Shubin" userId="90e3a638bb69b60f" providerId="LiveId" clId="{4D64282D-D78B-40FE-BE56-34AC57F52873}" dt="2022-03-07T07:38:08.740" v="1577"/>
          <ac:spMkLst>
            <pc:docMk/>
            <pc:sldMk cId="3884999509" sldId="601"/>
            <ac:spMk id="4" creationId="{E899E1AC-3151-4338-B6E9-812FB2A00070}"/>
          </ac:spMkLst>
        </pc:spChg>
        <pc:spChg chg="add mod">
          <ac:chgData name="Japan Sun Shubin" userId="90e3a638bb69b60f" providerId="LiveId" clId="{4D64282D-D78B-40FE-BE56-34AC57F52873}" dt="2022-03-07T07:38:34.209" v="1578"/>
          <ac:spMkLst>
            <pc:docMk/>
            <pc:sldMk cId="3884999509" sldId="601"/>
            <ac:spMk id="6" creationId="{D31166FF-57FD-42F5-97DA-B3445D34AA79}"/>
          </ac:spMkLst>
        </pc:spChg>
      </pc:sldChg>
      <pc:sldChg chg="addSp modSp mod ord modNotesTx">
        <pc:chgData name="Japan Sun Shubin" userId="90e3a638bb69b60f" providerId="LiveId" clId="{4D64282D-D78B-40FE-BE56-34AC57F52873}" dt="2022-03-07T07:51:52.135" v="1848"/>
        <pc:sldMkLst>
          <pc:docMk/>
          <pc:sldMk cId="1048579449" sldId="602"/>
        </pc:sldMkLst>
        <pc:spChg chg="mod">
          <ac:chgData name="Japan Sun Shubin" userId="90e3a638bb69b60f" providerId="LiveId" clId="{4D64282D-D78B-40FE-BE56-34AC57F52873}" dt="2022-03-07T07:51:52.135" v="1848"/>
          <ac:spMkLst>
            <pc:docMk/>
            <pc:sldMk cId="1048579449" sldId="602"/>
            <ac:spMk id="4" creationId="{E899E1AC-3151-4338-B6E9-812FB2A00070}"/>
          </ac:spMkLst>
        </pc:spChg>
        <pc:spChg chg="add mod">
          <ac:chgData name="Japan Sun Shubin" userId="90e3a638bb69b60f" providerId="LiveId" clId="{4D64282D-D78B-40FE-BE56-34AC57F52873}" dt="2022-03-07T07:34:59.964" v="1490" actId="207"/>
          <ac:spMkLst>
            <pc:docMk/>
            <pc:sldMk cId="1048579449" sldId="602"/>
            <ac:spMk id="6" creationId="{D53EF3A3-DAC4-4535-ACF7-EA6C417FD1D0}"/>
          </ac:spMkLst>
        </pc:spChg>
      </pc:sldChg>
      <pc:sldChg chg="addSp modSp mod ord">
        <pc:chgData name="Japan Sun Shubin" userId="90e3a638bb69b60f" providerId="LiveId" clId="{4D64282D-D78B-40FE-BE56-34AC57F52873}" dt="2022-03-07T07:39:37.011" v="1586"/>
        <pc:sldMkLst>
          <pc:docMk/>
          <pc:sldMk cId="1828314968" sldId="603"/>
        </pc:sldMkLst>
        <pc:spChg chg="mod">
          <ac:chgData name="Japan Sun Shubin" userId="90e3a638bb69b60f" providerId="LiveId" clId="{4D64282D-D78B-40FE-BE56-34AC57F52873}" dt="2022-03-07T07:39:37.011" v="1586"/>
          <ac:spMkLst>
            <pc:docMk/>
            <pc:sldMk cId="1828314968" sldId="603"/>
            <ac:spMk id="4" creationId="{E899E1AC-3151-4338-B6E9-812FB2A00070}"/>
          </ac:spMkLst>
        </pc:spChg>
        <pc:spChg chg="add mod">
          <ac:chgData name="Japan Sun Shubin" userId="90e3a638bb69b60f" providerId="LiveId" clId="{4D64282D-D78B-40FE-BE56-34AC57F52873}" dt="2022-03-07T07:39:23.928" v="1585"/>
          <ac:spMkLst>
            <pc:docMk/>
            <pc:sldMk cId="1828314968" sldId="603"/>
            <ac:spMk id="6" creationId="{30E79031-CFFE-45C8-A831-774A989618BA}"/>
          </ac:spMkLst>
        </pc:spChg>
      </pc:sldChg>
      <pc:sldChg chg="addSp modSp mod">
        <pc:chgData name="Japan Sun Shubin" userId="90e3a638bb69b60f" providerId="LiveId" clId="{4D64282D-D78B-40FE-BE56-34AC57F52873}" dt="2022-03-07T07:57:21.488" v="1989" actId="255"/>
        <pc:sldMkLst>
          <pc:docMk/>
          <pc:sldMk cId="3801938267" sldId="614"/>
        </pc:sldMkLst>
        <pc:spChg chg="add mod">
          <ac:chgData name="Japan Sun Shubin" userId="90e3a638bb69b60f" providerId="LiveId" clId="{4D64282D-D78B-40FE-BE56-34AC57F52873}" dt="2022-03-07T07:57:21.488" v="1989" actId="255"/>
          <ac:spMkLst>
            <pc:docMk/>
            <pc:sldMk cId="3801938267" sldId="614"/>
            <ac:spMk id="6" creationId="{267E0C4A-3F65-4E8F-8312-58310CA4E51F}"/>
          </ac:spMkLst>
        </pc:spChg>
      </pc:sldChg>
      <pc:sldChg chg="modSp mod ord">
        <pc:chgData name="Japan Sun Shubin" userId="90e3a638bb69b60f" providerId="LiveId" clId="{4D64282D-D78B-40FE-BE56-34AC57F52873}" dt="2022-03-08T03:38:49.547" v="3509"/>
        <pc:sldMkLst>
          <pc:docMk/>
          <pc:sldMk cId="1451942198" sldId="625"/>
        </pc:sldMkLst>
        <pc:spChg chg="mod">
          <ac:chgData name="Japan Sun Shubin" userId="90e3a638bb69b60f" providerId="LiveId" clId="{4D64282D-D78B-40FE-BE56-34AC57F52873}" dt="2022-03-08T03:37:48.817" v="3499"/>
          <ac:spMkLst>
            <pc:docMk/>
            <pc:sldMk cId="1451942198" sldId="625"/>
            <ac:spMk id="2" creationId="{1617FD07-E2FE-4318-AFE6-D0D5DC2BCCA1}"/>
          </ac:spMkLst>
        </pc:spChg>
        <pc:spChg chg="mod">
          <ac:chgData name="Japan Sun Shubin" userId="90e3a638bb69b60f" providerId="LiveId" clId="{4D64282D-D78B-40FE-BE56-34AC57F52873}" dt="2022-03-07T07:44:50.500" v="1645" actId="20577"/>
          <ac:spMkLst>
            <pc:docMk/>
            <pc:sldMk cId="1451942198" sldId="625"/>
            <ac:spMk id="4" creationId="{6A8864EB-F572-4B92-AD8D-0707B462BA3F}"/>
          </ac:spMkLst>
        </pc:spChg>
        <pc:spChg chg="mod">
          <ac:chgData name="Japan Sun Shubin" userId="90e3a638bb69b60f" providerId="LiveId" clId="{4D64282D-D78B-40FE-BE56-34AC57F52873}" dt="2022-03-08T03:38:15.507" v="3506" actId="20577"/>
          <ac:spMkLst>
            <pc:docMk/>
            <pc:sldMk cId="1451942198" sldId="625"/>
            <ac:spMk id="5" creationId="{D505BF05-6163-46A7-BDF9-98AC64394C73}"/>
          </ac:spMkLst>
        </pc:spChg>
        <pc:spChg chg="mod">
          <ac:chgData name="Japan Sun Shubin" userId="90e3a638bb69b60f" providerId="LiveId" clId="{4D64282D-D78B-40FE-BE56-34AC57F52873}" dt="2022-03-07T07:45:09.680" v="1660" actId="20577"/>
          <ac:spMkLst>
            <pc:docMk/>
            <pc:sldMk cId="1451942198" sldId="625"/>
            <ac:spMk id="9" creationId="{9DEE10C7-5C4D-40E4-AC1D-1288BE54AF11}"/>
          </ac:spMkLst>
        </pc:spChg>
        <pc:spChg chg="mod">
          <ac:chgData name="Japan Sun Shubin" userId="90e3a638bb69b60f" providerId="LiveId" clId="{4D64282D-D78B-40FE-BE56-34AC57F52873}" dt="2022-03-08T03:38:39.962" v="3507" actId="208"/>
          <ac:spMkLst>
            <pc:docMk/>
            <pc:sldMk cId="1451942198" sldId="625"/>
            <ac:spMk id="13" creationId="{10D345F8-3AFC-40BD-809F-0A98ED2E3041}"/>
          </ac:spMkLst>
        </pc:spChg>
      </pc:sldChg>
      <pc:sldChg chg="modSp mod">
        <pc:chgData name="Japan Sun Shubin" userId="90e3a638bb69b60f" providerId="LiveId" clId="{4D64282D-D78B-40FE-BE56-34AC57F52873}" dt="2022-03-07T07:44:28.966" v="1641" actId="20577"/>
        <pc:sldMkLst>
          <pc:docMk/>
          <pc:sldMk cId="793513125" sldId="627"/>
        </pc:sldMkLst>
        <pc:spChg chg="mod">
          <ac:chgData name="Japan Sun Shubin" userId="90e3a638bb69b60f" providerId="LiveId" clId="{4D64282D-D78B-40FE-BE56-34AC57F52873}" dt="2022-03-07T07:44:28.966" v="1641" actId="20577"/>
          <ac:spMkLst>
            <pc:docMk/>
            <pc:sldMk cId="793513125" sldId="627"/>
            <ac:spMk id="4" creationId="{03142DCF-57E1-4867-B0F2-730FE23ADD5D}"/>
          </ac:spMkLst>
        </pc:spChg>
      </pc:sldChg>
      <pc:sldChg chg="addSp delSp modSp mod">
        <pc:chgData name="Japan Sun Shubin" userId="90e3a638bb69b60f" providerId="LiveId" clId="{4D64282D-D78B-40FE-BE56-34AC57F52873}" dt="2022-03-08T03:54:18.691" v="3839" actId="478"/>
        <pc:sldMkLst>
          <pc:docMk/>
          <pc:sldMk cId="2907295237" sldId="628"/>
        </pc:sldMkLst>
        <pc:spChg chg="mod">
          <ac:chgData name="Japan Sun Shubin" userId="90e3a638bb69b60f" providerId="LiveId" clId="{4D64282D-D78B-40FE-BE56-34AC57F52873}" dt="2022-03-07T07:50:08.459" v="1819" actId="20577"/>
          <ac:spMkLst>
            <pc:docMk/>
            <pc:sldMk cId="2907295237" sldId="628"/>
            <ac:spMk id="2" creationId="{634A57F1-F59A-4A72-B60A-A4280086313E}"/>
          </ac:spMkLst>
        </pc:spChg>
        <pc:spChg chg="add del mod">
          <ac:chgData name="Japan Sun Shubin" userId="90e3a638bb69b60f" providerId="LiveId" clId="{4D64282D-D78B-40FE-BE56-34AC57F52873}" dt="2022-03-08T03:54:18.691" v="3839" actId="478"/>
          <ac:spMkLst>
            <pc:docMk/>
            <pc:sldMk cId="2907295237" sldId="628"/>
            <ac:spMk id="33" creationId="{A302D906-C8D1-4632-B5D4-7BCED499880B}"/>
          </ac:spMkLst>
        </pc:spChg>
      </pc:sldChg>
      <pc:sldChg chg="addSp modSp del">
        <pc:chgData name="Japan Sun Shubin" userId="90e3a638bb69b60f" providerId="LiveId" clId="{4D64282D-D78B-40FE-BE56-34AC57F52873}" dt="2022-03-08T03:54:47.478" v="3840" actId="2696"/>
        <pc:sldMkLst>
          <pc:docMk/>
          <pc:sldMk cId="91493844" sldId="629"/>
        </pc:sldMkLst>
        <pc:spChg chg="add mod">
          <ac:chgData name="Japan Sun Shubin" userId="90e3a638bb69b60f" providerId="LiveId" clId="{4D64282D-D78B-40FE-BE56-34AC57F52873}" dt="2022-03-07T07:46:02.402" v="1695"/>
          <ac:spMkLst>
            <pc:docMk/>
            <pc:sldMk cId="91493844" sldId="629"/>
            <ac:spMk id="28" creationId="{4F53B4C0-B40C-4D97-8D0C-D019AB0964BD}"/>
          </ac:spMkLst>
        </pc:spChg>
      </pc:sldChg>
      <pc:sldChg chg="addSp modSp mod">
        <pc:chgData name="Japan Sun Shubin" userId="90e3a638bb69b60f" providerId="LiveId" clId="{4D64282D-D78B-40FE-BE56-34AC57F52873}" dt="2022-03-07T07:40:14.318" v="1602" actId="20577"/>
        <pc:sldMkLst>
          <pc:docMk/>
          <pc:sldMk cId="571570477" sldId="630"/>
        </pc:sldMkLst>
        <pc:spChg chg="add mod">
          <ac:chgData name="Japan Sun Shubin" userId="90e3a638bb69b60f" providerId="LiveId" clId="{4D64282D-D78B-40FE-BE56-34AC57F52873}" dt="2022-03-07T07:40:14.318" v="1602" actId="20577"/>
          <ac:spMkLst>
            <pc:docMk/>
            <pc:sldMk cId="571570477" sldId="630"/>
            <ac:spMk id="6" creationId="{A902CDA3-EE99-4CAB-B806-2B9B1763F848}"/>
          </ac:spMkLst>
        </pc:spChg>
      </pc:sldChg>
      <pc:sldChg chg="addSp modSp">
        <pc:chgData name="Japan Sun Shubin" userId="90e3a638bb69b60f" providerId="LiveId" clId="{4D64282D-D78B-40FE-BE56-34AC57F52873}" dt="2022-03-07T07:40:41.819" v="1605"/>
        <pc:sldMkLst>
          <pc:docMk/>
          <pc:sldMk cId="1681258471" sldId="647"/>
        </pc:sldMkLst>
        <pc:spChg chg="add mod">
          <ac:chgData name="Japan Sun Shubin" userId="90e3a638bb69b60f" providerId="LiveId" clId="{4D64282D-D78B-40FE-BE56-34AC57F52873}" dt="2022-03-07T07:40:41.819" v="1605"/>
          <ac:spMkLst>
            <pc:docMk/>
            <pc:sldMk cId="1681258471" sldId="647"/>
            <ac:spMk id="7" creationId="{0AC9C346-BD81-4BDD-8E1B-F48C7DA79DCF}"/>
          </ac:spMkLst>
        </pc:spChg>
      </pc:sldChg>
      <pc:sldChg chg="addSp modSp mod">
        <pc:chgData name="Japan Sun Shubin" userId="90e3a638bb69b60f" providerId="LiveId" clId="{4D64282D-D78B-40FE-BE56-34AC57F52873}" dt="2022-03-08T04:09:43.728" v="4125" actId="20577"/>
        <pc:sldMkLst>
          <pc:docMk/>
          <pc:sldMk cId="4061246865" sldId="652"/>
        </pc:sldMkLst>
        <pc:spChg chg="mod">
          <ac:chgData name="Japan Sun Shubin" userId="90e3a638bb69b60f" providerId="LiveId" clId="{4D64282D-D78B-40FE-BE56-34AC57F52873}" dt="2022-03-08T04:09:43.728" v="4125" actId="20577"/>
          <ac:spMkLst>
            <pc:docMk/>
            <pc:sldMk cId="4061246865" sldId="652"/>
            <ac:spMk id="2" creationId="{BC14E6FD-7EC3-4905-B70E-AEDC53FC1F6F}"/>
          </ac:spMkLst>
        </pc:spChg>
        <pc:spChg chg="add mod">
          <ac:chgData name="Japan Sun Shubin" userId="90e3a638bb69b60f" providerId="LiveId" clId="{4D64282D-D78B-40FE-BE56-34AC57F52873}" dt="2022-03-07T07:53:31.386" v="1883"/>
          <ac:spMkLst>
            <pc:docMk/>
            <pc:sldMk cId="4061246865" sldId="652"/>
            <ac:spMk id="6" creationId="{5C424A38-614E-4779-AD3D-600DDCC15BAB}"/>
          </ac:spMkLst>
        </pc:spChg>
      </pc:sldChg>
      <pc:sldChg chg="addSp modSp mod modNotesTx">
        <pc:chgData name="Japan Sun Shubin" userId="90e3a638bb69b60f" providerId="LiveId" clId="{4D64282D-D78B-40FE-BE56-34AC57F52873}" dt="2022-03-08T04:02:47.772" v="3960" actId="20577"/>
        <pc:sldMkLst>
          <pc:docMk/>
          <pc:sldMk cId="3498777291" sldId="653"/>
        </pc:sldMkLst>
        <pc:spChg chg="mod">
          <ac:chgData name="Japan Sun Shubin" userId="90e3a638bb69b60f" providerId="LiveId" clId="{4D64282D-D78B-40FE-BE56-34AC57F52873}" dt="2022-03-08T04:02:47.772" v="3960" actId="20577"/>
          <ac:spMkLst>
            <pc:docMk/>
            <pc:sldMk cId="3498777291" sldId="653"/>
            <ac:spMk id="4" creationId="{E1749D45-3E86-416F-9B61-5FE55E3C3011}"/>
          </ac:spMkLst>
        </pc:spChg>
        <pc:spChg chg="add mod">
          <ac:chgData name="Japan Sun Shubin" userId="90e3a638bb69b60f" providerId="LiveId" clId="{4D64282D-D78B-40FE-BE56-34AC57F52873}" dt="2022-03-07T07:53:04.629" v="1876"/>
          <ac:spMkLst>
            <pc:docMk/>
            <pc:sldMk cId="3498777291" sldId="653"/>
            <ac:spMk id="6" creationId="{63D53D9A-3135-42AD-AC56-7AAD60718A77}"/>
          </ac:spMkLst>
        </pc:spChg>
      </pc:sldChg>
      <pc:sldChg chg="modSp mod">
        <pc:chgData name="Japan Sun Shubin" userId="90e3a638bb69b60f" providerId="LiveId" clId="{4D64282D-D78B-40FE-BE56-34AC57F52873}" dt="2022-03-08T03:39:35.637" v="3510"/>
        <pc:sldMkLst>
          <pc:docMk/>
          <pc:sldMk cId="778607303" sldId="655"/>
        </pc:sldMkLst>
        <pc:spChg chg="mod">
          <ac:chgData name="Japan Sun Shubin" userId="90e3a638bb69b60f" providerId="LiveId" clId="{4D64282D-D78B-40FE-BE56-34AC57F52873}" dt="2022-03-08T03:39:35.637" v="3510"/>
          <ac:spMkLst>
            <pc:docMk/>
            <pc:sldMk cId="778607303" sldId="655"/>
            <ac:spMk id="5" creationId="{B6BCBD67-BB9B-4088-99C6-949CB7352F33}"/>
          </ac:spMkLst>
        </pc:spChg>
      </pc:sldChg>
      <pc:sldChg chg="del">
        <pc:chgData name="Japan Sun Shubin" userId="90e3a638bb69b60f" providerId="LiveId" clId="{4D64282D-D78B-40FE-BE56-34AC57F52873}" dt="2022-03-07T07:54:36.912" v="1893" actId="2696"/>
        <pc:sldMkLst>
          <pc:docMk/>
          <pc:sldMk cId="4241784971" sldId="656"/>
        </pc:sldMkLst>
      </pc:sldChg>
      <pc:sldChg chg="del">
        <pc:chgData name="Japan Sun Shubin" userId="90e3a638bb69b60f" providerId="LiveId" clId="{4D64282D-D78B-40FE-BE56-34AC57F52873}" dt="2022-03-07T07:54:33.971" v="1892" actId="2696"/>
        <pc:sldMkLst>
          <pc:docMk/>
          <pc:sldMk cId="2886704453" sldId="657"/>
        </pc:sldMkLst>
      </pc:sldChg>
      <pc:sldChg chg="addSp delSp modSp mod">
        <pc:chgData name="Japan Sun Shubin" userId="90e3a638bb69b60f" providerId="LiveId" clId="{4D64282D-D78B-40FE-BE56-34AC57F52873}" dt="2022-03-08T03:40:43.499" v="3512" actId="13926"/>
        <pc:sldMkLst>
          <pc:docMk/>
          <pc:sldMk cId="1318071548" sldId="658"/>
        </pc:sldMkLst>
        <pc:spChg chg="mod">
          <ac:chgData name="Japan Sun Shubin" userId="90e3a638bb69b60f" providerId="LiveId" clId="{4D64282D-D78B-40FE-BE56-34AC57F52873}" dt="2022-03-08T03:40:43.499" v="3512" actId="13926"/>
          <ac:spMkLst>
            <pc:docMk/>
            <pc:sldMk cId="1318071548" sldId="658"/>
            <ac:spMk id="5" creationId="{B6BCBD67-BB9B-4088-99C6-949CB7352F33}"/>
          </ac:spMkLst>
        </pc:spChg>
        <pc:spChg chg="add del mod">
          <ac:chgData name="Japan Sun Shubin" userId="90e3a638bb69b60f" providerId="LiveId" clId="{4D64282D-D78B-40FE-BE56-34AC57F52873}" dt="2022-03-07T07:55:29.901" v="1897"/>
          <ac:spMkLst>
            <pc:docMk/>
            <pc:sldMk cId="1318071548" sldId="658"/>
            <ac:spMk id="6" creationId="{8FB011B8-F898-49A5-93F1-CA3276D3491C}"/>
          </ac:spMkLst>
        </pc:spChg>
      </pc:sldChg>
      <pc:sldChg chg="addSp modSp mod">
        <pc:chgData name="Japan Sun Shubin" userId="90e3a638bb69b60f" providerId="LiveId" clId="{4D64282D-D78B-40FE-BE56-34AC57F52873}" dt="2022-03-08T04:10:26.892" v="4169" actId="20577"/>
        <pc:sldMkLst>
          <pc:docMk/>
          <pc:sldMk cId="526793299" sldId="664"/>
        </pc:sldMkLst>
        <pc:spChg chg="mod">
          <ac:chgData name="Japan Sun Shubin" userId="90e3a638bb69b60f" providerId="LiveId" clId="{4D64282D-D78B-40FE-BE56-34AC57F52873}" dt="2022-03-08T04:10:26.892" v="4169" actId="20577"/>
          <ac:spMkLst>
            <pc:docMk/>
            <pc:sldMk cId="526793299" sldId="664"/>
            <ac:spMk id="2" creationId="{34508D85-7DEC-43F8-8E40-09A95081BC29}"/>
          </ac:spMkLst>
        </pc:spChg>
        <pc:spChg chg="add mod">
          <ac:chgData name="Japan Sun Shubin" userId="90e3a638bb69b60f" providerId="LiveId" clId="{4D64282D-D78B-40FE-BE56-34AC57F52873}" dt="2022-03-08T04:10:19.754" v="4156" actId="1076"/>
          <ac:spMkLst>
            <pc:docMk/>
            <pc:sldMk cId="526793299" sldId="664"/>
            <ac:spMk id="6" creationId="{4969D232-6B8A-4D3E-AD6E-111BD794F1A1}"/>
          </ac:spMkLst>
        </pc:spChg>
      </pc:sldChg>
      <pc:sldChg chg="addSp delSp modSp mod">
        <pc:chgData name="Japan Sun Shubin" userId="90e3a638bb69b60f" providerId="LiveId" clId="{4D64282D-D78B-40FE-BE56-34AC57F52873}" dt="2022-03-08T03:55:05.478" v="3858" actId="20577"/>
        <pc:sldMkLst>
          <pc:docMk/>
          <pc:sldMk cId="537788488" sldId="665"/>
        </pc:sldMkLst>
        <pc:spChg chg="mod">
          <ac:chgData name="Japan Sun Shubin" userId="90e3a638bb69b60f" providerId="LiveId" clId="{4D64282D-D78B-40FE-BE56-34AC57F52873}" dt="2022-03-07T07:52:13.379" v="1872" actId="20577"/>
          <ac:spMkLst>
            <pc:docMk/>
            <pc:sldMk cId="537788488" sldId="665"/>
            <ac:spMk id="2" creationId="{634A57F1-F59A-4A72-B60A-A4280086313E}"/>
          </ac:spMkLst>
        </pc:spChg>
        <pc:spChg chg="mod">
          <ac:chgData name="Japan Sun Shubin" userId="90e3a638bb69b60f" providerId="LiveId" clId="{4D64282D-D78B-40FE-BE56-34AC57F52873}" dt="2022-03-08T03:55:05.478" v="3858" actId="20577"/>
          <ac:spMkLst>
            <pc:docMk/>
            <pc:sldMk cId="537788488" sldId="665"/>
            <ac:spMk id="12" creationId="{D4C105E1-9944-4EA6-B7B3-09861C568E03}"/>
          </ac:spMkLst>
        </pc:spChg>
        <pc:spChg chg="add del mod">
          <ac:chgData name="Japan Sun Shubin" userId="90e3a638bb69b60f" providerId="LiveId" clId="{4D64282D-D78B-40FE-BE56-34AC57F52873}" dt="2022-03-08T03:54:52.511" v="3841" actId="478"/>
          <ac:spMkLst>
            <pc:docMk/>
            <pc:sldMk cId="537788488" sldId="665"/>
            <ac:spMk id="33" creationId="{F2C5D337-F956-4B81-B864-B3F003EA369E}"/>
          </ac:spMkLst>
        </pc:spChg>
      </pc:sldChg>
      <pc:sldChg chg="del">
        <pc:chgData name="Japan Sun Shubin" userId="90e3a638bb69b60f" providerId="LiveId" clId="{4D64282D-D78B-40FE-BE56-34AC57F52873}" dt="2022-03-07T07:52:58.379" v="1875" actId="2696"/>
        <pc:sldMkLst>
          <pc:docMk/>
          <pc:sldMk cId="1806934851" sldId="666"/>
        </pc:sldMkLst>
      </pc:sldChg>
      <pc:sldChg chg="modSp mod">
        <pc:chgData name="Japan Sun Shubin" userId="90e3a638bb69b60f" providerId="LiveId" clId="{4D64282D-D78B-40FE-BE56-34AC57F52873}" dt="2022-03-08T03:25:46.640" v="3211" actId="20577"/>
        <pc:sldMkLst>
          <pc:docMk/>
          <pc:sldMk cId="1618624875" sldId="669"/>
        </pc:sldMkLst>
        <pc:spChg chg="mod">
          <ac:chgData name="Japan Sun Shubin" userId="90e3a638bb69b60f" providerId="LiveId" clId="{4D64282D-D78B-40FE-BE56-34AC57F52873}" dt="2022-03-08T03:25:46.640" v="3211" actId="20577"/>
          <ac:spMkLst>
            <pc:docMk/>
            <pc:sldMk cId="1618624875" sldId="669"/>
            <ac:spMk id="2" creationId="{3A415995-C26B-4862-A977-E55C7D8AE300}"/>
          </ac:spMkLst>
        </pc:spChg>
        <pc:spChg chg="mod">
          <ac:chgData name="Japan Sun Shubin" userId="90e3a638bb69b60f" providerId="LiveId" clId="{4D64282D-D78B-40FE-BE56-34AC57F52873}" dt="2022-03-08T03:21:05.997" v="3068" actId="2711"/>
          <ac:spMkLst>
            <pc:docMk/>
            <pc:sldMk cId="1618624875" sldId="669"/>
            <ac:spMk id="3" creationId="{831B4901-A419-459D-9056-C30D13065F40}"/>
          </ac:spMkLst>
        </pc:spChg>
      </pc:sldChg>
      <pc:sldChg chg="del">
        <pc:chgData name="Japan Sun Shubin" userId="90e3a638bb69b60f" providerId="LiveId" clId="{4D64282D-D78B-40FE-BE56-34AC57F52873}" dt="2022-03-07T07:54:39.780" v="1894" actId="2696"/>
        <pc:sldMkLst>
          <pc:docMk/>
          <pc:sldMk cId="1828189985" sldId="672"/>
        </pc:sldMkLst>
      </pc:sldChg>
      <pc:sldChg chg="modSp mod">
        <pc:chgData name="Japan Sun Shubin" userId="90e3a638bb69b60f" providerId="LiveId" clId="{4D64282D-D78B-40FE-BE56-34AC57F52873}" dt="2022-03-08T03:25:25.766" v="3199" actId="20577"/>
        <pc:sldMkLst>
          <pc:docMk/>
          <pc:sldMk cId="3424254477" sldId="673"/>
        </pc:sldMkLst>
        <pc:spChg chg="mod">
          <ac:chgData name="Japan Sun Shubin" userId="90e3a638bb69b60f" providerId="LiveId" clId="{4D64282D-D78B-40FE-BE56-34AC57F52873}" dt="2022-03-08T03:25:25.766" v="3199" actId="20577"/>
          <ac:spMkLst>
            <pc:docMk/>
            <pc:sldMk cId="3424254477" sldId="673"/>
            <ac:spMk id="2" creationId="{3A415995-C26B-4862-A977-E55C7D8AE300}"/>
          </ac:spMkLst>
        </pc:spChg>
        <pc:spChg chg="mod">
          <ac:chgData name="Japan Sun Shubin" userId="90e3a638bb69b60f" providerId="LiveId" clId="{4D64282D-D78B-40FE-BE56-34AC57F52873}" dt="2022-03-08T03:20:46.071" v="3067" actId="2711"/>
          <ac:spMkLst>
            <pc:docMk/>
            <pc:sldMk cId="3424254477" sldId="673"/>
            <ac:spMk id="3" creationId="{831B4901-A419-459D-9056-C30D13065F40}"/>
          </ac:spMkLst>
        </pc:spChg>
      </pc:sldChg>
      <pc:sldChg chg="addSp modSp mod modNotesTx">
        <pc:chgData name="Japan Sun Shubin" userId="90e3a638bb69b60f" providerId="LiveId" clId="{4D64282D-D78B-40FE-BE56-34AC57F52873}" dt="2022-03-08T04:03:15.218" v="3974" actId="20577"/>
        <pc:sldMkLst>
          <pc:docMk/>
          <pc:sldMk cId="1024614692" sldId="674"/>
        </pc:sldMkLst>
        <pc:spChg chg="mod">
          <ac:chgData name="Japan Sun Shubin" userId="90e3a638bb69b60f" providerId="LiveId" clId="{4D64282D-D78B-40FE-BE56-34AC57F52873}" dt="2022-03-08T04:03:15.218" v="3974" actId="20577"/>
          <ac:spMkLst>
            <pc:docMk/>
            <pc:sldMk cId="1024614692" sldId="674"/>
            <ac:spMk id="4" creationId="{E1749D45-3E86-416F-9B61-5FE55E3C3011}"/>
          </ac:spMkLst>
        </pc:spChg>
        <pc:spChg chg="add mod">
          <ac:chgData name="Japan Sun Shubin" userId="90e3a638bb69b60f" providerId="LiveId" clId="{4D64282D-D78B-40FE-BE56-34AC57F52873}" dt="2022-03-07T07:53:08.592" v="1877"/>
          <ac:spMkLst>
            <pc:docMk/>
            <pc:sldMk cId="1024614692" sldId="674"/>
            <ac:spMk id="6" creationId="{512A43B7-64EC-4C6D-8801-BF0614E837C1}"/>
          </ac:spMkLst>
        </pc:spChg>
      </pc:sldChg>
      <pc:sldChg chg="addSp modSp mod modNotesTx">
        <pc:chgData name="Japan Sun Shubin" userId="90e3a638bb69b60f" providerId="LiveId" clId="{4D64282D-D78B-40FE-BE56-34AC57F52873}" dt="2022-03-08T04:09:38.493" v="4122" actId="20577"/>
        <pc:sldMkLst>
          <pc:docMk/>
          <pc:sldMk cId="1216813526" sldId="676"/>
        </pc:sldMkLst>
        <pc:spChg chg="mod">
          <ac:chgData name="Japan Sun Shubin" userId="90e3a638bb69b60f" providerId="LiveId" clId="{4D64282D-D78B-40FE-BE56-34AC57F52873}" dt="2022-03-08T04:09:38.493" v="4122" actId="20577"/>
          <ac:spMkLst>
            <pc:docMk/>
            <pc:sldMk cId="1216813526" sldId="676"/>
            <ac:spMk id="2" creationId="{BC14E6FD-7EC3-4905-B70E-AEDC53FC1F6F}"/>
          </ac:spMkLst>
        </pc:spChg>
        <pc:spChg chg="add mod">
          <ac:chgData name="Japan Sun Shubin" userId="90e3a638bb69b60f" providerId="LiveId" clId="{4D64282D-D78B-40FE-BE56-34AC57F52873}" dt="2022-03-07T07:53:27.487" v="1882"/>
          <ac:spMkLst>
            <pc:docMk/>
            <pc:sldMk cId="1216813526" sldId="676"/>
            <ac:spMk id="7" creationId="{B8E3A121-B874-464B-9CA8-57D4FA41A678}"/>
          </ac:spMkLst>
        </pc:spChg>
      </pc:sldChg>
      <pc:sldChg chg="addSp modSp mod modNotesTx">
        <pc:chgData name="Japan Sun Shubin" userId="90e3a638bb69b60f" providerId="LiveId" clId="{4D64282D-D78B-40FE-BE56-34AC57F52873}" dt="2022-03-08T04:09:56.760" v="4139" actId="20577"/>
        <pc:sldMkLst>
          <pc:docMk/>
          <pc:sldMk cId="4245593842" sldId="677"/>
        </pc:sldMkLst>
        <pc:spChg chg="mod">
          <ac:chgData name="Japan Sun Shubin" userId="90e3a638bb69b60f" providerId="LiveId" clId="{4D64282D-D78B-40FE-BE56-34AC57F52873}" dt="2022-03-08T04:09:56.760" v="4139" actId="20577"/>
          <ac:spMkLst>
            <pc:docMk/>
            <pc:sldMk cId="4245593842" sldId="677"/>
            <ac:spMk id="2" creationId="{BC14E6FD-7EC3-4905-B70E-AEDC53FC1F6F}"/>
          </ac:spMkLst>
        </pc:spChg>
        <pc:spChg chg="add mod">
          <ac:chgData name="Japan Sun Shubin" userId="90e3a638bb69b60f" providerId="LiveId" clId="{4D64282D-D78B-40FE-BE56-34AC57F52873}" dt="2022-03-07T07:53:41.699" v="1886"/>
          <ac:spMkLst>
            <pc:docMk/>
            <pc:sldMk cId="4245593842" sldId="677"/>
            <ac:spMk id="6" creationId="{4B3CDA37-263B-467B-8D55-84B187DE4434}"/>
          </ac:spMkLst>
        </pc:spChg>
      </pc:sldChg>
      <pc:sldChg chg="addSp modSp mod modNotesTx">
        <pc:chgData name="Japan Sun Shubin" userId="90e3a638bb69b60f" providerId="LiveId" clId="{4D64282D-D78B-40FE-BE56-34AC57F52873}" dt="2022-03-08T04:10:07.260" v="4155" actId="20577"/>
        <pc:sldMkLst>
          <pc:docMk/>
          <pc:sldMk cId="3529069350" sldId="678"/>
        </pc:sldMkLst>
        <pc:spChg chg="mod">
          <ac:chgData name="Japan Sun Shubin" userId="90e3a638bb69b60f" providerId="LiveId" clId="{4D64282D-D78B-40FE-BE56-34AC57F52873}" dt="2022-03-08T04:10:07.260" v="4155" actId="20577"/>
          <ac:spMkLst>
            <pc:docMk/>
            <pc:sldMk cId="3529069350" sldId="678"/>
            <ac:spMk id="2" creationId="{BC14E6FD-7EC3-4905-B70E-AEDC53FC1F6F}"/>
          </ac:spMkLst>
        </pc:spChg>
        <pc:spChg chg="add mod">
          <ac:chgData name="Japan Sun Shubin" userId="90e3a638bb69b60f" providerId="LiveId" clId="{4D64282D-D78B-40FE-BE56-34AC57F52873}" dt="2022-03-07T07:53:45.816" v="1887"/>
          <ac:spMkLst>
            <pc:docMk/>
            <pc:sldMk cId="3529069350" sldId="678"/>
            <ac:spMk id="6" creationId="{F3781EC8-81A1-4CCB-AC89-D8EFDE02273C}"/>
          </ac:spMkLst>
        </pc:spChg>
      </pc:sldChg>
      <pc:sldChg chg="modSp mod ord modNotesTx">
        <pc:chgData name="Japan Sun Shubin" userId="90e3a638bb69b60f" providerId="LiveId" clId="{4D64282D-D78B-40FE-BE56-34AC57F52873}" dt="2022-03-07T07:25:19.666" v="1241" actId="20577"/>
        <pc:sldMkLst>
          <pc:docMk/>
          <pc:sldMk cId="308975253" sldId="679"/>
        </pc:sldMkLst>
        <pc:spChg chg="mod">
          <ac:chgData name="Japan Sun Shubin" userId="90e3a638bb69b60f" providerId="LiveId" clId="{4D64282D-D78B-40FE-BE56-34AC57F52873}" dt="2022-03-07T07:14:34.280" v="382" actId="20577"/>
          <ac:spMkLst>
            <pc:docMk/>
            <pc:sldMk cId="308975253" sldId="679"/>
            <ac:spMk id="2" creationId="{EA85FC3B-08E2-4DD1-8BB4-01263A3C1C45}"/>
          </ac:spMkLst>
        </pc:spChg>
        <pc:spChg chg="mod">
          <ac:chgData name="Japan Sun Shubin" userId="90e3a638bb69b60f" providerId="LiveId" clId="{4D64282D-D78B-40FE-BE56-34AC57F52873}" dt="2022-03-07T07:25:19.666" v="1241" actId="20577"/>
          <ac:spMkLst>
            <pc:docMk/>
            <pc:sldMk cId="308975253" sldId="679"/>
            <ac:spMk id="3" creationId="{0408BA17-BD79-46D7-B888-850D5BAB4ADA}"/>
          </ac:spMkLst>
        </pc:spChg>
      </pc:sldChg>
      <pc:sldChg chg="addSp modSp mod ord modNotesTx">
        <pc:chgData name="Japan Sun Shubin" userId="90e3a638bb69b60f" providerId="LiveId" clId="{4D64282D-D78B-40FE-BE56-34AC57F52873}" dt="2022-03-07T07:37:27.718" v="1574"/>
        <pc:sldMkLst>
          <pc:docMk/>
          <pc:sldMk cId="1067873616" sldId="680"/>
        </pc:sldMkLst>
        <pc:spChg chg="mod">
          <ac:chgData name="Japan Sun Shubin" userId="90e3a638bb69b60f" providerId="LiveId" clId="{4D64282D-D78B-40FE-BE56-34AC57F52873}" dt="2022-03-07T07:37:27.718" v="1574"/>
          <ac:spMkLst>
            <pc:docMk/>
            <pc:sldMk cId="1067873616" sldId="680"/>
            <ac:spMk id="4" creationId="{E899E1AC-3151-4338-B6E9-812FB2A00070}"/>
          </ac:spMkLst>
        </pc:spChg>
        <pc:spChg chg="add mod">
          <ac:chgData name="Japan Sun Shubin" userId="90e3a638bb69b60f" providerId="LiveId" clId="{4D64282D-D78B-40FE-BE56-34AC57F52873}" dt="2022-03-07T07:35:16.289" v="1493"/>
          <ac:spMkLst>
            <pc:docMk/>
            <pc:sldMk cId="1067873616" sldId="680"/>
            <ac:spMk id="6" creationId="{5B024128-91E7-442C-BA46-63E2C51B98D9}"/>
          </ac:spMkLst>
        </pc:spChg>
      </pc:sldChg>
      <pc:sldChg chg="addSp modSp mod ord modNotesTx">
        <pc:chgData name="Japan Sun Shubin" userId="90e3a638bb69b60f" providerId="LiveId" clId="{4D64282D-D78B-40FE-BE56-34AC57F52873}" dt="2022-03-07T07:37:21.415" v="1573"/>
        <pc:sldMkLst>
          <pc:docMk/>
          <pc:sldMk cId="3699622938" sldId="681"/>
        </pc:sldMkLst>
        <pc:spChg chg="mod">
          <ac:chgData name="Japan Sun Shubin" userId="90e3a638bb69b60f" providerId="LiveId" clId="{4D64282D-D78B-40FE-BE56-34AC57F52873}" dt="2022-03-07T07:37:21.415" v="1573"/>
          <ac:spMkLst>
            <pc:docMk/>
            <pc:sldMk cId="3699622938" sldId="681"/>
            <ac:spMk id="4" creationId="{E899E1AC-3151-4338-B6E9-812FB2A00070}"/>
          </ac:spMkLst>
        </pc:spChg>
        <pc:spChg chg="add mod">
          <ac:chgData name="Japan Sun Shubin" userId="90e3a638bb69b60f" providerId="LiveId" clId="{4D64282D-D78B-40FE-BE56-34AC57F52873}" dt="2022-03-07T07:35:12.956" v="1492"/>
          <ac:spMkLst>
            <pc:docMk/>
            <pc:sldMk cId="3699622938" sldId="681"/>
            <ac:spMk id="6" creationId="{70F57728-707D-4E22-8CBD-D9429975AAC7}"/>
          </ac:spMkLst>
        </pc:spChg>
      </pc:sldChg>
      <pc:sldChg chg="addSp modSp add del mod">
        <pc:chgData name="Japan Sun Shubin" userId="90e3a638bb69b60f" providerId="LiveId" clId="{4D64282D-D78B-40FE-BE56-34AC57F52873}" dt="2022-03-08T04:55:35.660" v="4415" actId="20577"/>
        <pc:sldMkLst>
          <pc:docMk/>
          <pc:sldMk cId="2549996661" sldId="682"/>
        </pc:sldMkLst>
        <pc:spChg chg="mod">
          <ac:chgData name="Japan Sun Shubin" userId="90e3a638bb69b60f" providerId="LiveId" clId="{4D64282D-D78B-40FE-BE56-34AC57F52873}" dt="2022-03-08T04:55:35.660" v="4415" actId="20577"/>
          <ac:spMkLst>
            <pc:docMk/>
            <pc:sldMk cId="2549996661" sldId="682"/>
            <ac:spMk id="4" creationId="{94AA7B25-2728-4E67-8C6E-79D1AD07BC89}"/>
          </ac:spMkLst>
        </pc:spChg>
        <pc:spChg chg="add mod">
          <ac:chgData name="Japan Sun Shubin" userId="90e3a638bb69b60f" providerId="LiveId" clId="{4D64282D-D78B-40FE-BE56-34AC57F52873}" dt="2022-03-07T07:55:37.232" v="1899"/>
          <ac:spMkLst>
            <pc:docMk/>
            <pc:sldMk cId="2549996661" sldId="682"/>
            <ac:spMk id="69" creationId="{AAF56D82-25CA-4031-8F0F-B917739F9B96}"/>
          </ac:spMkLst>
        </pc:spChg>
      </pc:sldChg>
      <pc:sldChg chg="modSp mod modNotesTx">
        <pc:chgData name="Japan Sun Shubin" userId="90e3a638bb69b60f" providerId="LiveId" clId="{4D64282D-D78B-40FE-BE56-34AC57F52873}" dt="2022-03-07T07:25:33.828" v="1268" actId="20577"/>
        <pc:sldMkLst>
          <pc:docMk/>
          <pc:sldMk cId="4189065916" sldId="683"/>
        </pc:sldMkLst>
        <pc:spChg chg="mod">
          <ac:chgData name="Japan Sun Shubin" userId="90e3a638bb69b60f" providerId="LiveId" clId="{4D64282D-D78B-40FE-BE56-34AC57F52873}" dt="2022-03-07T07:25:33.828" v="1268" actId="20577"/>
          <ac:spMkLst>
            <pc:docMk/>
            <pc:sldMk cId="4189065916" sldId="683"/>
            <ac:spMk id="2" creationId="{D0427AAC-69F6-431A-A49D-8B724A3E3D27}"/>
          </ac:spMkLst>
        </pc:spChg>
        <pc:spChg chg="mod">
          <ac:chgData name="Japan Sun Shubin" userId="90e3a638bb69b60f" providerId="LiveId" clId="{4D64282D-D78B-40FE-BE56-34AC57F52873}" dt="2022-03-07T07:21:32.733" v="829" actId="20577"/>
          <ac:spMkLst>
            <pc:docMk/>
            <pc:sldMk cId="4189065916" sldId="683"/>
            <ac:spMk id="3" creationId="{05251D72-1A77-423B-AD57-EBE94B8465EC}"/>
          </ac:spMkLst>
        </pc:spChg>
      </pc:sldChg>
      <pc:sldChg chg="addSp modSp add mod">
        <pc:chgData name="Japan Sun Shubin" userId="90e3a638bb69b60f" providerId="LiveId" clId="{4D64282D-D78B-40FE-BE56-34AC57F52873}" dt="2022-03-07T07:37:10.449" v="1572"/>
        <pc:sldMkLst>
          <pc:docMk/>
          <pc:sldMk cId="3967871314" sldId="684"/>
        </pc:sldMkLst>
        <pc:spChg chg="mod">
          <ac:chgData name="Japan Sun Shubin" userId="90e3a638bb69b60f" providerId="LiveId" clId="{4D64282D-D78B-40FE-BE56-34AC57F52873}" dt="2022-03-07T07:37:10.449" v="1572"/>
          <ac:spMkLst>
            <pc:docMk/>
            <pc:sldMk cId="3967871314" sldId="684"/>
            <ac:spMk id="4" creationId="{E899E1AC-3151-4338-B6E9-812FB2A00070}"/>
          </ac:spMkLst>
        </pc:spChg>
        <pc:spChg chg="add mod">
          <ac:chgData name="Japan Sun Shubin" userId="90e3a638bb69b60f" providerId="LiveId" clId="{4D64282D-D78B-40FE-BE56-34AC57F52873}" dt="2022-03-07T07:35:06.796" v="1491"/>
          <ac:spMkLst>
            <pc:docMk/>
            <pc:sldMk cId="3967871314" sldId="684"/>
            <ac:spMk id="6" creationId="{5F061FC5-B3EA-4498-85C7-7D33A8CAFFC7}"/>
          </ac:spMkLst>
        </pc:spChg>
      </pc:sldChg>
      <pc:sldChg chg="modSp new mod modNotesTx">
        <pc:chgData name="Japan Sun Shubin" userId="90e3a638bb69b60f" providerId="LiveId" clId="{4D64282D-D78B-40FE-BE56-34AC57F52873}" dt="2022-03-07T07:48:05.173" v="1777" actId="20577"/>
        <pc:sldMkLst>
          <pc:docMk/>
          <pc:sldMk cId="3377003513" sldId="685"/>
        </pc:sldMkLst>
        <pc:spChg chg="mod">
          <ac:chgData name="Japan Sun Shubin" userId="90e3a638bb69b60f" providerId="LiveId" clId="{4D64282D-D78B-40FE-BE56-34AC57F52873}" dt="2022-03-07T07:47:39.954" v="1743" actId="20577"/>
          <ac:spMkLst>
            <pc:docMk/>
            <pc:sldMk cId="3377003513" sldId="685"/>
            <ac:spMk id="2" creationId="{AF04E50E-7182-49B7-A5F1-0A5DE444F265}"/>
          </ac:spMkLst>
        </pc:spChg>
      </pc:sldChg>
      <pc:sldChg chg="addSp delSp modSp new mod ord modClrScheme chgLayout">
        <pc:chgData name="Japan Sun Shubin" userId="90e3a638bb69b60f" providerId="LiveId" clId="{4D64282D-D78B-40FE-BE56-34AC57F52873}" dt="2022-03-08T03:10:38.223" v="2808" actId="20577"/>
        <pc:sldMkLst>
          <pc:docMk/>
          <pc:sldMk cId="3488473650" sldId="686"/>
        </pc:sldMkLst>
        <pc:spChg chg="del mod ord">
          <ac:chgData name="Japan Sun Shubin" userId="90e3a638bb69b60f" providerId="LiveId" clId="{4D64282D-D78B-40FE-BE56-34AC57F52873}" dt="2022-03-07T10:20:41.070" v="2002" actId="700"/>
          <ac:spMkLst>
            <pc:docMk/>
            <pc:sldMk cId="3488473650" sldId="686"/>
            <ac:spMk id="2" creationId="{ECF6ED4B-2E85-483A-ACEE-F30674102DF4}"/>
          </ac:spMkLst>
        </pc:spChg>
        <pc:spChg chg="del mod ord">
          <ac:chgData name="Japan Sun Shubin" userId="90e3a638bb69b60f" providerId="LiveId" clId="{4D64282D-D78B-40FE-BE56-34AC57F52873}" dt="2022-03-07T10:20:41.070" v="2002" actId="700"/>
          <ac:spMkLst>
            <pc:docMk/>
            <pc:sldMk cId="3488473650" sldId="686"/>
            <ac:spMk id="3" creationId="{9783E3B9-C5CF-4390-BF40-0EF9843B383E}"/>
          </ac:spMkLst>
        </pc:spChg>
        <pc:spChg chg="mod ord">
          <ac:chgData name="Japan Sun Shubin" userId="90e3a638bb69b60f" providerId="LiveId" clId="{4D64282D-D78B-40FE-BE56-34AC57F52873}" dt="2022-03-07T10:20:41.070" v="2002" actId="700"/>
          <ac:spMkLst>
            <pc:docMk/>
            <pc:sldMk cId="3488473650" sldId="686"/>
            <ac:spMk id="4" creationId="{B46EBACB-EB78-4383-9931-8DB3B7B4ED86}"/>
          </ac:spMkLst>
        </pc:spChg>
        <pc:spChg chg="mod ord">
          <ac:chgData name="Japan Sun Shubin" userId="90e3a638bb69b60f" providerId="LiveId" clId="{4D64282D-D78B-40FE-BE56-34AC57F52873}" dt="2022-03-07T10:20:41.070" v="2002" actId="700"/>
          <ac:spMkLst>
            <pc:docMk/>
            <pc:sldMk cId="3488473650" sldId="686"/>
            <ac:spMk id="5" creationId="{39230449-89C0-4077-9622-D91E0BC8092F}"/>
          </ac:spMkLst>
        </pc:spChg>
        <pc:spChg chg="add mod ord">
          <ac:chgData name="Japan Sun Shubin" userId="90e3a638bb69b60f" providerId="LiveId" clId="{4D64282D-D78B-40FE-BE56-34AC57F52873}" dt="2022-03-08T03:10:38.223" v="2808" actId="20577"/>
          <ac:spMkLst>
            <pc:docMk/>
            <pc:sldMk cId="3488473650" sldId="686"/>
            <ac:spMk id="6" creationId="{C01C4420-8EAE-4D8C-AC4C-68907B7FE80F}"/>
          </ac:spMkLst>
        </pc:spChg>
        <pc:spChg chg="add mod ord">
          <ac:chgData name="Japan Sun Shubin" userId="90e3a638bb69b60f" providerId="LiveId" clId="{4D64282D-D78B-40FE-BE56-34AC57F52873}" dt="2022-03-07T10:20:41.070" v="2002" actId="700"/>
          <ac:spMkLst>
            <pc:docMk/>
            <pc:sldMk cId="3488473650" sldId="686"/>
            <ac:spMk id="7" creationId="{D870A61A-1C7E-428C-B5E7-A1D23910B71F}"/>
          </ac:spMkLst>
        </pc:spChg>
      </pc:sldChg>
      <pc:sldChg chg="modSp new mod ord">
        <pc:chgData name="Japan Sun Shubin" userId="90e3a638bb69b60f" providerId="LiveId" clId="{4D64282D-D78B-40FE-BE56-34AC57F52873}" dt="2022-03-08T03:06:05.691" v="2675" actId="20577"/>
        <pc:sldMkLst>
          <pc:docMk/>
          <pc:sldMk cId="134564339" sldId="687"/>
        </pc:sldMkLst>
        <pc:spChg chg="mod">
          <ac:chgData name="Japan Sun Shubin" userId="90e3a638bb69b60f" providerId="LiveId" clId="{4D64282D-D78B-40FE-BE56-34AC57F52873}" dt="2022-03-07T10:40:18.041" v="2121" actId="20577"/>
          <ac:spMkLst>
            <pc:docMk/>
            <pc:sldMk cId="134564339" sldId="687"/>
            <ac:spMk id="2" creationId="{B943D794-4F98-4339-9A9F-8C58F41257D1}"/>
          </ac:spMkLst>
        </pc:spChg>
        <pc:spChg chg="mod">
          <ac:chgData name="Japan Sun Shubin" userId="90e3a638bb69b60f" providerId="LiveId" clId="{4D64282D-D78B-40FE-BE56-34AC57F52873}" dt="2022-03-08T03:06:05.691" v="2675" actId="20577"/>
          <ac:spMkLst>
            <pc:docMk/>
            <pc:sldMk cId="134564339" sldId="687"/>
            <ac:spMk id="3" creationId="{82007757-01FF-4149-8379-269D21136825}"/>
          </ac:spMkLst>
        </pc:spChg>
      </pc:sldChg>
      <pc:sldChg chg="addSp delSp modSp new mod modClrScheme chgLayout">
        <pc:chgData name="Japan Sun Shubin" userId="90e3a638bb69b60f" providerId="LiveId" clId="{4D64282D-D78B-40FE-BE56-34AC57F52873}" dt="2022-03-07T10:25:00.124" v="2085" actId="20577"/>
        <pc:sldMkLst>
          <pc:docMk/>
          <pc:sldMk cId="918679683" sldId="688"/>
        </pc:sldMkLst>
        <pc:spChg chg="del mod ord">
          <ac:chgData name="Japan Sun Shubin" userId="90e3a638bb69b60f" providerId="LiveId" clId="{4D64282D-D78B-40FE-BE56-34AC57F52873}" dt="2022-03-07T10:23:12.597" v="2036" actId="700"/>
          <ac:spMkLst>
            <pc:docMk/>
            <pc:sldMk cId="918679683" sldId="688"/>
            <ac:spMk id="2" creationId="{AB227795-52D1-43F5-88DF-3B5A267F7630}"/>
          </ac:spMkLst>
        </pc:spChg>
        <pc:spChg chg="del mod ord">
          <ac:chgData name="Japan Sun Shubin" userId="90e3a638bb69b60f" providerId="LiveId" clId="{4D64282D-D78B-40FE-BE56-34AC57F52873}" dt="2022-03-07T10:23:12.597" v="2036" actId="700"/>
          <ac:spMkLst>
            <pc:docMk/>
            <pc:sldMk cId="918679683" sldId="688"/>
            <ac:spMk id="3" creationId="{BC3633D0-16FA-4434-8F5D-8D5CFCBA0BAA}"/>
          </ac:spMkLst>
        </pc:spChg>
        <pc:spChg chg="mod ord">
          <ac:chgData name="Japan Sun Shubin" userId="90e3a638bb69b60f" providerId="LiveId" clId="{4D64282D-D78B-40FE-BE56-34AC57F52873}" dt="2022-03-07T10:23:12.597" v="2036" actId="700"/>
          <ac:spMkLst>
            <pc:docMk/>
            <pc:sldMk cId="918679683" sldId="688"/>
            <ac:spMk id="4" creationId="{9D383561-570F-44FD-B043-183D50A6FB4E}"/>
          </ac:spMkLst>
        </pc:spChg>
        <pc:spChg chg="mod ord">
          <ac:chgData name="Japan Sun Shubin" userId="90e3a638bb69b60f" providerId="LiveId" clId="{4D64282D-D78B-40FE-BE56-34AC57F52873}" dt="2022-03-07T10:23:12.597" v="2036" actId="700"/>
          <ac:spMkLst>
            <pc:docMk/>
            <pc:sldMk cId="918679683" sldId="688"/>
            <ac:spMk id="5" creationId="{C1D198ED-7C4D-441C-BEB6-5850D427F9DA}"/>
          </ac:spMkLst>
        </pc:spChg>
        <pc:spChg chg="add mod ord">
          <ac:chgData name="Japan Sun Shubin" userId="90e3a638bb69b60f" providerId="LiveId" clId="{4D64282D-D78B-40FE-BE56-34AC57F52873}" dt="2022-03-07T10:25:00.124" v="2085" actId="20577"/>
          <ac:spMkLst>
            <pc:docMk/>
            <pc:sldMk cId="918679683" sldId="688"/>
            <ac:spMk id="6" creationId="{D642363E-9D1D-48FF-ACDF-3FDA1DFC6AAD}"/>
          </ac:spMkLst>
        </pc:spChg>
        <pc:spChg chg="add mod ord">
          <ac:chgData name="Japan Sun Shubin" userId="90e3a638bb69b60f" providerId="LiveId" clId="{4D64282D-D78B-40FE-BE56-34AC57F52873}" dt="2022-03-07T10:23:12.597" v="2036" actId="700"/>
          <ac:spMkLst>
            <pc:docMk/>
            <pc:sldMk cId="918679683" sldId="688"/>
            <ac:spMk id="7" creationId="{073C8CF3-BBB7-411A-87B8-139F7F915726}"/>
          </ac:spMkLst>
        </pc:spChg>
      </pc:sldChg>
      <pc:sldChg chg="new">
        <pc:chgData name="Japan Sun Shubin" userId="90e3a638bb69b60f" providerId="LiveId" clId="{4D64282D-D78B-40FE-BE56-34AC57F52873}" dt="2022-03-07T10:25:08.794" v="2086" actId="680"/>
        <pc:sldMkLst>
          <pc:docMk/>
          <pc:sldMk cId="1185437025" sldId="689"/>
        </pc:sldMkLst>
      </pc:sldChg>
      <pc:sldChg chg="addSp delSp modSp new mod chgLayout">
        <pc:chgData name="Japan Sun Shubin" userId="90e3a638bb69b60f" providerId="LiveId" clId="{4D64282D-D78B-40FE-BE56-34AC57F52873}" dt="2022-03-07T10:25:30.751" v="2114" actId="20577"/>
        <pc:sldMkLst>
          <pc:docMk/>
          <pc:sldMk cId="2333543896" sldId="690"/>
        </pc:sldMkLst>
        <pc:spChg chg="del">
          <ac:chgData name="Japan Sun Shubin" userId="90e3a638bb69b60f" providerId="LiveId" clId="{4D64282D-D78B-40FE-BE56-34AC57F52873}" dt="2022-03-07T10:25:15.812" v="2088" actId="700"/>
          <ac:spMkLst>
            <pc:docMk/>
            <pc:sldMk cId="2333543896" sldId="690"/>
            <ac:spMk id="2" creationId="{1044C92F-34CC-4E17-90F3-2E8F546131DF}"/>
          </ac:spMkLst>
        </pc:spChg>
        <pc:spChg chg="del">
          <ac:chgData name="Japan Sun Shubin" userId="90e3a638bb69b60f" providerId="LiveId" clId="{4D64282D-D78B-40FE-BE56-34AC57F52873}" dt="2022-03-07T10:25:15.812" v="2088" actId="700"/>
          <ac:spMkLst>
            <pc:docMk/>
            <pc:sldMk cId="2333543896" sldId="690"/>
            <ac:spMk id="3" creationId="{E8237B1A-FB0B-4BA0-80FF-2A95F962F189}"/>
          </ac:spMkLst>
        </pc:spChg>
        <pc:spChg chg="mod ord">
          <ac:chgData name="Japan Sun Shubin" userId="90e3a638bb69b60f" providerId="LiveId" clId="{4D64282D-D78B-40FE-BE56-34AC57F52873}" dt="2022-03-07T10:25:15.812" v="2088" actId="700"/>
          <ac:spMkLst>
            <pc:docMk/>
            <pc:sldMk cId="2333543896" sldId="690"/>
            <ac:spMk id="4" creationId="{7F0C5B34-8D3C-4C6D-95CD-126D42729BFF}"/>
          </ac:spMkLst>
        </pc:spChg>
        <pc:spChg chg="mod ord">
          <ac:chgData name="Japan Sun Shubin" userId="90e3a638bb69b60f" providerId="LiveId" clId="{4D64282D-D78B-40FE-BE56-34AC57F52873}" dt="2022-03-07T10:25:15.812" v="2088" actId="700"/>
          <ac:spMkLst>
            <pc:docMk/>
            <pc:sldMk cId="2333543896" sldId="690"/>
            <ac:spMk id="5" creationId="{EC502E7A-93DE-422C-82A6-5CF48C5B82A5}"/>
          </ac:spMkLst>
        </pc:spChg>
        <pc:spChg chg="add mod ord">
          <ac:chgData name="Japan Sun Shubin" userId="90e3a638bb69b60f" providerId="LiveId" clId="{4D64282D-D78B-40FE-BE56-34AC57F52873}" dt="2022-03-07T10:25:30.751" v="2114" actId="20577"/>
          <ac:spMkLst>
            <pc:docMk/>
            <pc:sldMk cId="2333543896" sldId="690"/>
            <ac:spMk id="6" creationId="{8A9D78EE-723C-40C7-8499-CC5EADB5E175}"/>
          </ac:spMkLst>
        </pc:spChg>
        <pc:spChg chg="add mod ord">
          <ac:chgData name="Japan Sun Shubin" userId="90e3a638bb69b60f" providerId="LiveId" clId="{4D64282D-D78B-40FE-BE56-34AC57F52873}" dt="2022-03-07T10:25:15.812" v="2088" actId="700"/>
          <ac:spMkLst>
            <pc:docMk/>
            <pc:sldMk cId="2333543896" sldId="690"/>
            <ac:spMk id="7" creationId="{580DB733-2981-44EC-B78E-6CCE37B23EFC}"/>
          </ac:spMkLst>
        </pc:spChg>
      </pc:sldChg>
      <pc:sldChg chg="modSp add mod ord">
        <pc:chgData name="Japan Sun Shubin" userId="90e3a638bb69b60f" providerId="LiveId" clId="{4D64282D-D78B-40FE-BE56-34AC57F52873}" dt="2022-03-07T10:41:35.953" v="2189"/>
        <pc:sldMkLst>
          <pc:docMk/>
          <pc:sldMk cId="1348711932" sldId="691"/>
        </pc:sldMkLst>
        <pc:spChg chg="mod">
          <ac:chgData name="Japan Sun Shubin" userId="90e3a638bb69b60f" providerId="LiveId" clId="{4D64282D-D78B-40FE-BE56-34AC57F52873}" dt="2022-03-07T10:41:33.539" v="2187" actId="20577"/>
          <ac:spMkLst>
            <pc:docMk/>
            <pc:sldMk cId="1348711932" sldId="691"/>
            <ac:spMk id="2" creationId="{B943D794-4F98-4339-9A9F-8C58F41257D1}"/>
          </ac:spMkLst>
        </pc:spChg>
      </pc:sldChg>
      <pc:sldChg chg="modSp add mod">
        <pc:chgData name="Japan Sun Shubin" userId="90e3a638bb69b60f" providerId="LiveId" clId="{4D64282D-D78B-40FE-BE56-34AC57F52873}" dt="2022-03-07T10:42:58.115" v="2279" actId="20577"/>
        <pc:sldMkLst>
          <pc:docMk/>
          <pc:sldMk cId="1522693077" sldId="692"/>
        </pc:sldMkLst>
        <pc:spChg chg="mod">
          <ac:chgData name="Japan Sun Shubin" userId="90e3a638bb69b60f" providerId="LiveId" clId="{4D64282D-D78B-40FE-BE56-34AC57F52873}" dt="2022-03-07T10:42:58.115" v="2279" actId="20577"/>
          <ac:spMkLst>
            <pc:docMk/>
            <pc:sldMk cId="1522693077" sldId="692"/>
            <ac:spMk id="2" creationId="{B943D794-4F98-4339-9A9F-8C58F41257D1}"/>
          </ac:spMkLst>
        </pc:spChg>
      </pc:sldChg>
      <pc:sldChg chg="modSp new mod">
        <pc:chgData name="Japan Sun Shubin" userId="90e3a638bb69b60f" providerId="LiveId" clId="{4D64282D-D78B-40FE-BE56-34AC57F52873}" dt="2022-03-07T10:42:13.824" v="2231" actId="20577"/>
        <pc:sldMkLst>
          <pc:docMk/>
          <pc:sldMk cId="3796264573" sldId="693"/>
        </pc:sldMkLst>
        <pc:spChg chg="mod">
          <ac:chgData name="Japan Sun Shubin" userId="90e3a638bb69b60f" providerId="LiveId" clId="{4D64282D-D78B-40FE-BE56-34AC57F52873}" dt="2022-03-07T10:42:13.824" v="2231" actId="20577"/>
          <ac:spMkLst>
            <pc:docMk/>
            <pc:sldMk cId="3796264573" sldId="693"/>
            <ac:spMk id="2" creationId="{060631EF-82A7-4074-83DB-267A3C640459}"/>
          </ac:spMkLst>
        </pc:spChg>
      </pc:sldChg>
      <pc:sldChg chg="add">
        <pc:chgData name="Japan Sun Shubin" userId="90e3a638bb69b60f" providerId="LiveId" clId="{4D64282D-D78B-40FE-BE56-34AC57F52873}" dt="2022-03-08T03:10:28.228" v="2791" actId="2890"/>
        <pc:sldMkLst>
          <pc:docMk/>
          <pc:sldMk cId="1535601165" sldId="694"/>
        </pc:sldMkLst>
      </pc:sldChg>
      <pc:sldChg chg="modSp new mod ord">
        <pc:chgData name="Japan Sun Shubin" userId="90e3a638bb69b60f" providerId="LiveId" clId="{4D64282D-D78B-40FE-BE56-34AC57F52873}" dt="2022-03-08T03:19:09.625" v="3065" actId="12"/>
        <pc:sldMkLst>
          <pc:docMk/>
          <pc:sldMk cId="3226884083" sldId="695"/>
        </pc:sldMkLst>
        <pc:spChg chg="mod">
          <ac:chgData name="Japan Sun Shubin" userId="90e3a638bb69b60f" providerId="LiveId" clId="{4D64282D-D78B-40FE-BE56-34AC57F52873}" dt="2022-03-08T03:11:56.143" v="2818" actId="20577"/>
          <ac:spMkLst>
            <pc:docMk/>
            <pc:sldMk cId="3226884083" sldId="695"/>
            <ac:spMk id="2" creationId="{EB50AFB4-7D79-421E-BDE5-D2953FF163F5}"/>
          </ac:spMkLst>
        </pc:spChg>
        <pc:spChg chg="mod">
          <ac:chgData name="Japan Sun Shubin" userId="90e3a638bb69b60f" providerId="LiveId" clId="{4D64282D-D78B-40FE-BE56-34AC57F52873}" dt="2022-03-08T03:19:09.625" v="3065" actId="12"/>
          <ac:spMkLst>
            <pc:docMk/>
            <pc:sldMk cId="3226884083" sldId="695"/>
            <ac:spMk id="3" creationId="{95EDF179-3410-4D49-A612-F50E7C05903D}"/>
          </ac:spMkLst>
        </pc:spChg>
      </pc:sldChg>
      <pc:sldChg chg="new ord">
        <pc:chgData name="Japan Sun Shubin" userId="90e3a638bb69b60f" providerId="LiveId" clId="{4D64282D-D78B-40FE-BE56-34AC57F52873}" dt="2022-03-08T03:18:18.862" v="3037"/>
        <pc:sldMkLst>
          <pc:docMk/>
          <pc:sldMk cId="2305248909" sldId="696"/>
        </pc:sldMkLst>
      </pc:sldChg>
      <pc:sldChg chg="delSp modSp add mod modClrScheme chgLayout">
        <pc:chgData name="Japan Sun Shubin" userId="90e3a638bb69b60f" providerId="LiveId" clId="{4D64282D-D78B-40FE-BE56-34AC57F52873}" dt="2022-03-08T03:35:04.244" v="3496" actId="20577"/>
        <pc:sldMkLst>
          <pc:docMk/>
          <pc:sldMk cId="1454131986" sldId="697"/>
        </pc:sldMkLst>
        <pc:spChg chg="mod ord">
          <ac:chgData name="Japan Sun Shubin" userId="90e3a638bb69b60f" providerId="LiveId" clId="{4D64282D-D78B-40FE-BE56-34AC57F52873}" dt="2022-03-08T03:22:29.756" v="3092" actId="700"/>
          <ac:spMkLst>
            <pc:docMk/>
            <pc:sldMk cId="1454131986" sldId="697"/>
            <ac:spMk id="3" creationId="{CB577406-3945-4A6D-AD2B-63367EA865CC}"/>
          </ac:spMkLst>
        </pc:spChg>
        <pc:spChg chg="mod ord">
          <ac:chgData name="Japan Sun Shubin" userId="90e3a638bb69b60f" providerId="LiveId" clId="{4D64282D-D78B-40FE-BE56-34AC57F52873}" dt="2022-03-08T03:22:29.756" v="3092" actId="700"/>
          <ac:spMkLst>
            <pc:docMk/>
            <pc:sldMk cId="1454131986" sldId="697"/>
            <ac:spMk id="4" creationId="{34C408F5-3D4A-4A8A-967F-DDFDCCE6312E}"/>
          </ac:spMkLst>
        </pc:spChg>
        <pc:spChg chg="del mod ord">
          <ac:chgData name="Japan Sun Shubin" userId="90e3a638bb69b60f" providerId="LiveId" clId="{4D64282D-D78B-40FE-BE56-34AC57F52873}" dt="2022-03-08T03:22:32.906" v="3093" actId="478"/>
          <ac:spMkLst>
            <pc:docMk/>
            <pc:sldMk cId="1454131986" sldId="697"/>
            <ac:spMk id="5" creationId="{9852764F-497E-4C41-8E88-169526872CB5}"/>
          </ac:spMkLst>
        </pc:spChg>
        <pc:spChg chg="mod ord">
          <ac:chgData name="Japan Sun Shubin" userId="90e3a638bb69b60f" providerId="LiveId" clId="{4D64282D-D78B-40FE-BE56-34AC57F52873}" dt="2022-03-08T03:22:29.756" v="3092" actId="700"/>
          <ac:spMkLst>
            <pc:docMk/>
            <pc:sldMk cId="1454131986" sldId="697"/>
            <ac:spMk id="7" creationId="{4F002176-8688-4BAA-B2A2-754AEDC4A80B}"/>
          </ac:spMkLst>
        </pc:spChg>
        <pc:graphicFrameChg chg="mod modGraphic">
          <ac:chgData name="Japan Sun Shubin" userId="90e3a638bb69b60f" providerId="LiveId" clId="{4D64282D-D78B-40FE-BE56-34AC57F52873}" dt="2022-03-08T03:35:04.244" v="3496" actId="20577"/>
          <ac:graphicFrameMkLst>
            <pc:docMk/>
            <pc:sldMk cId="1454131986" sldId="697"/>
            <ac:graphicFrameMk id="6" creationId="{7BF16F50-7394-4A82-AE26-CF6B14C0296C}"/>
          </ac:graphicFrameMkLst>
        </pc:graphicFrameChg>
      </pc:sldChg>
      <pc:sldChg chg="addSp delSp modSp new mod modClrScheme chgLayout">
        <pc:chgData name="Japan Sun Shubin" userId="90e3a638bb69b60f" providerId="LiveId" clId="{4D64282D-D78B-40FE-BE56-34AC57F52873}" dt="2022-03-08T03:23:57.012" v="3129" actId="20577"/>
        <pc:sldMkLst>
          <pc:docMk/>
          <pc:sldMk cId="3645748468" sldId="698"/>
        </pc:sldMkLst>
        <pc:spChg chg="del mod ord">
          <ac:chgData name="Japan Sun Shubin" userId="90e3a638bb69b60f" providerId="LiveId" clId="{4D64282D-D78B-40FE-BE56-34AC57F52873}" dt="2022-03-08T03:23:24.821" v="3098" actId="700"/>
          <ac:spMkLst>
            <pc:docMk/>
            <pc:sldMk cId="3645748468" sldId="698"/>
            <ac:spMk id="2" creationId="{AC9B4AD8-E9C7-410C-BEB1-3818DE2B3BEA}"/>
          </ac:spMkLst>
        </pc:spChg>
        <pc:spChg chg="del mod ord">
          <ac:chgData name="Japan Sun Shubin" userId="90e3a638bb69b60f" providerId="LiveId" clId="{4D64282D-D78B-40FE-BE56-34AC57F52873}" dt="2022-03-08T03:23:24.821" v="3098" actId="700"/>
          <ac:spMkLst>
            <pc:docMk/>
            <pc:sldMk cId="3645748468" sldId="698"/>
            <ac:spMk id="3" creationId="{AB1E9938-6E2A-4713-961E-5243726A4135}"/>
          </ac:spMkLst>
        </pc:spChg>
        <pc:spChg chg="mod ord">
          <ac:chgData name="Japan Sun Shubin" userId="90e3a638bb69b60f" providerId="LiveId" clId="{4D64282D-D78B-40FE-BE56-34AC57F52873}" dt="2022-03-08T03:23:24.821" v="3098" actId="700"/>
          <ac:spMkLst>
            <pc:docMk/>
            <pc:sldMk cId="3645748468" sldId="698"/>
            <ac:spMk id="4" creationId="{4BFF0869-C499-4916-88D1-0D4787EFA928}"/>
          </ac:spMkLst>
        </pc:spChg>
        <pc:spChg chg="mod ord">
          <ac:chgData name="Japan Sun Shubin" userId="90e3a638bb69b60f" providerId="LiveId" clId="{4D64282D-D78B-40FE-BE56-34AC57F52873}" dt="2022-03-08T03:23:24.821" v="3098" actId="700"/>
          <ac:spMkLst>
            <pc:docMk/>
            <pc:sldMk cId="3645748468" sldId="698"/>
            <ac:spMk id="5" creationId="{B8B62319-796B-4DBD-94A2-657E9D0C6C96}"/>
          </ac:spMkLst>
        </pc:spChg>
        <pc:spChg chg="add mod ord">
          <ac:chgData name="Japan Sun Shubin" userId="90e3a638bb69b60f" providerId="LiveId" clId="{4D64282D-D78B-40FE-BE56-34AC57F52873}" dt="2022-03-08T03:23:47.276" v="3112" actId="20577"/>
          <ac:spMkLst>
            <pc:docMk/>
            <pc:sldMk cId="3645748468" sldId="698"/>
            <ac:spMk id="6" creationId="{99A465E0-1AF6-4869-A448-317CEDDCCF97}"/>
          </ac:spMkLst>
        </pc:spChg>
        <pc:spChg chg="add mod ord">
          <ac:chgData name="Japan Sun Shubin" userId="90e3a638bb69b60f" providerId="LiveId" clId="{4D64282D-D78B-40FE-BE56-34AC57F52873}" dt="2022-03-08T03:23:57.012" v="3129" actId="20577"/>
          <ac:spMkLst>
            <pc:docMk/>
            <pc:sldMk cId="3645748468" sldId="698"/>
            <ac:spMk id="7" creationId="{BF87ED7C-CAB0-49A8-840E-B5EE8CBCC039}"/>
          </ac:spMkLst>
        </pc:spChg>
      </pc:sldChg>
      <pc:sldChg chg="addSp delSp modSp new mod ord chgLayout">
        <pc:chgData name="Japan Sun Shubin" userId="90e3a638bb69b60f" providerId="LiveId" clId="{4D64282D-D78B-40FE-BE56-34AC57F52873}" dt="2022-03-08T03:26:21.841" v="3269" actId="20577"/>
        <pc:sldMkLst>
          <pc:docMk/>
          <pc:sldMk cId="1126193525" sldId="699"/>
        </pc:sldMkLst>
        <pc:spChg chg="del">
          <ac:chgData name="Japan Sun Shubin" userId="90e3a638bb69b60f" providerId="LiveId" clId="{4D64282D-D78B-40FE-BE56-34AC57F52873}" dt="2022-03-08T03:25:58.640" v="3215" actId="700"/>
          <ac:spMkLst>
            <pc:docMk/>
            <pc:sldMk cId="1126193525" sldId="699"/>
            <ac:spMk id="2" creationId="{40D7BB72-3550-4EA3-9DFF-5CCD37EE0FA2}"/>
          </ac:spMkLst>
        </pc:spChg>
        <pc:spChg chg="del">
          <ac:chgData name="Japan Sun Shubin" userId="90e3a638bb69b60f" providerId="LiveId" clId="{4D64282D-D78B-40FE-BE56-34AC57F52873}" dt="2022-03-08T03:25:58.640" v="3215" actId="700"/>
          <ac:spMkLst>
            <pc:docMk/>
            <pc:sldMk cId="1126193525" sldId="699"/>
            <ac:spMk id="3" creationId="{6A57786F-B44D-489D-83B5-A8F269FCD518}"/>
          </ac:spMkLst>
        </pc:spChg>
        <pc:spChg chg="mod ord">
          <ac:chgData name="Japan Sun Shubin" userId="90e3a638bb69b60f" providerId="LiveId" clId="{4D64282D-D78B-40FE-BE56-34AC57F52873}" dt="2022-03-08T03:25:58.640" v="3215" actId="700"/>
          <ac:spMkLst>
            <pc:docMk/>
            <pc:sldMk cId="1126193525" sldId="699"/>
            <ac:spMk id="4" creationId="{03D59C54-8D5B-4B52-9BCC-EA4F48BEF049}"/>
          </ac:spMkLst>
        </pc:spChg>
        <pc:spChg chg="mod ord">
          <ac:chgData name="Japan Sun Shubin" userId="90e3a638bb69b60f" providerId="LiveId" clId="{4D64282D-D78B-40FE-BE56-34AC57F52873}" dt="2022-03-08T03:25:58.640" v="3215" actId="700"/>
          <ac:spMkLst>
            <pc:docMk/>
            <pc:sldMk cId="1126193525" sldId="699"/>
            <ac:spMk id="5" creationId="{6E6E0029-FE78-4A6D-8523-C7E7C0556E27}"/>
          </ac:spMkLst>
        </pc:spChg>
        <pc:spChg chg="add mod ord">
          <ac:chgData name="Japan Sun Shubin" userId="90e3a638bb69b60f" providerId="LiveId" clId="{4D64282D-D78B-40FE-BE56-34AC57F52873}" dt="2022-03-08T03:26:21.841" v="3269" actId="20577"/>
          <ac:spMkLst>
            <pc:docMk/>
            <pc:sldMk cId="1126193525" sldId="699"/>
            <ac:spMk id="6" creationId="{D06D3DC3-82E6-4FA9-A671-4B3EA92CBA44}"/>
          </ac:spMkLst>
        </pc:spChg>
        <pc:spChg chg="add mod ord">
          <ac:chgData name="Japan Sun Shubin" userId="90e3a638bb69b60f" providerId="LiveId" clId="{4D64282D-D78B-40FE-BE56-34AC57F52873}" dt="2022-03-08T03:25:58.640" v="3215" actId="700"/>
          <ac:spMkLst>
            <pc:docMk/>
            <pc:sldMk cId="1126193525" sldId="699"/>
            <ac:spMk id="7" creationId="{5AE95786-A8B1-4D07-A72F-0D608567C596}"/>
          </ac:spMkLst>
        </pc:spChg>
      </pc:sldChg>
      <pc:sldChg chg="new ord">
        <pc:chgData name="Japan Sun Shubin" userId="90e3a638bb69b60f" providerId="LiveId" clId="{4D64282D-D78B-40FE-BE56-34AC57F52873}" dt="2022-03-08T03:26:29.663" v="3272"/>
        <pc:sldMkLst>
          <pc:docMk/>
          <pc:sldMk cId="974754786" sldId="700"/>
        </pc:sldMkLst>
      </pc:sldChg>
      <pc:sldChg chg="modSp new mod">
        <pc:chgData name="Japan Sun Shubin" userId="90e3a638bb69b60f" providerId="LiveId" clId="{4D64282D-D78B-40FE-BE56-34AC57F52873}" dt="2022-03-08T03:42:54.743" v="3571" actId="20577"/>
        <pc:sldMkLst>
          <pc:docMk/>
          <pc:sldMk cId="501848690" sldId="701"/>
        </pc:sldMkLst>
        <pc:spChg chg="mod">
          <ac:chgData name="Japan Sun Shubin" userId="90e3a638bb69b60f" providerId="LiveId" clId="{4D64282D-D78B-40FE-BE56-34AC57F52873}" dt="2022-03-08T03:42:54.743" v="3571" actId="20577"/>
          <ac:spMkLst>
            <pc:docMk/>
            <pc:sldMk cId="501848690" sldId="701"/>
            <ac:spMk id="2" creationId="{65B0DF29-E67F-4D8A-8A2E-2D3A1BA1A846}"/>
          </ac:spMkLst>
        </pc:spChg>
      </pc:sldChg>
      <pc:sldChg chg="modSp new mod modClrScheme chgLayout">
        <pc:chgData name="Japan Sun Shubin" userId="90e3a638bb69b60f" providerId="LiveId" clId="{4D64282D-D78B-40FE-BE56-34AC57F52873}" dt="2022-03-08T03:51:23.009" v="3838" actId="108"/>
        <pc:sldMkLst>
          <pc:docMk/>
          <pc:sldMk cId="917555284" sldId="702"/>
        </pc:sldMkLst>
        <pc:spChg chg="mod ord">
          <ac:chgData name="Japan Sun Shubin" userId="90e3a638bb69b60f" providerId="LiveId" clId="{4D64282D-D78B-40FE-BE56-34AC57F52873}" dt="2022-03-08T03:47:21.362" v="3654" actId="700"/>
          <ac:spMkLst>
            <pc:docMk/>
            <pc:sldMk cId="917555284" sldId="702"/>
            <ac:spMk id="2" creationId="{AB569359-74C3-4F5C-84FF-A0C14AA7AFCC}"/>
          </ac:spMkLst>
        </pc:spChg>
        <pc:spChg chg="mod ord">
          <ac:chgData name="Japan Sun Shubin" userId="90e3a638bb69b60f" providerId="LiveId" clId="{4D64282D-D78B-40FE-BE56-34AC57F52873}" dt="2022-03-08T03:51:23.009" v="3838" actId="108"/>
          <ac:spMkLst>
            <pc:docMk/>
            <pc:sldMk cId="917555284" sldId="702"/>
            <ac:spMk id="3" creationId="{61738AEF-9F4D-407E-AC97-F13BEC6DCEAF}"/>
          </ac:spMkLst>
        </pc:spChg>
        <pc:spChg chg="mod ord">
          <ac:chgData name="Japan Sun Shubin" userId="90e3a638bb69b60f" providerId="LiveId" clId="{4D64282D-D78B-40FE-BE56-34AC57F52873}" dt="2022-03-08T03:47:21.362" v="3654" actId="700"/>
          <ac:spMkLst>
            <pc:docMk/>
            <pc:sldMk cId="917555284" sldId="702"/>
            <ac:spMk id="4" creationId="{0F3EDCA3-0DBB-440E-9BCC-648594EFD673}"/>
          </ac:spMkLst>
        </pc:spChg>
        <pc:spChg chg="mod ord">
          <ac:chgData name="Japan Sun Shubin" userId="90e3a638bb69b60f" providerId="LiveId" clId="{4D64282D-D78B-40FE-BE56-34AC57F52873}" dt="2022-03-08T03:47:21.362" v="3654" actId="700"/>
          <ac:spMkLst>
            <pc:docMk/>
            <pc:sldMk cId="917555284" sldId="702"/>
            <ac:spMk id="5" creationId="{98ACD6B3-A373-4B13-8E3E-C63661741663}"/>
          </ac:spMkLst>
        </pc:spChg>
      </pc:sldChg>
      <pc:sldChg chg="modSp new mod">
        <pc:chgData name="Japan Sun Shubin" userId="90e3a638bb69b60f" providerId="LiveId" clId="{4D64282D-D78B-40FE-BE56-34AC57F52873}" dt="2022-03-08T03:45:44.716" v="3648" actId="20577"/>
        <pc:sldMkLst>
          <pc:docMk/>
          <pc:sldMk cId="1720557047" sldId="703"/>
        </pc:sldMkLst>
        <pc:spChg chg="mod">
          <ac:chgData name="Japan Sun Shubin" userId="90e3a638bb69b60f" providerId="LiveId" clId="{4D64282D-D78B-40FE-BE56-34AC57F52873}" dt="2022-03-08T03:45:44.716" v="3648" actId="20577"/>
          <ac:spMkLst>
            <pc:docMk/>
            <pc:sldMk cId="1720557047" sldId="703"/>
            <ac:spMk id="2" creationId="{6272A8CF-0127-4BB9-8A46-D171AC4EA272}"/>
          </ac:spMkLst>
        </pc:spChg>
      </pc:sldChg>
      <pc:sldChg chg="modSp add mod">
        <pc:chgData name="Japan Sun Shubin" userId="90e3a638bb69b60f" providerId="LiveId" clId="{4D64282D-D78B-40FE-BE56-34AC57F52873}" dt="2022-03-08T04:02:35.338" v="3940" actId="20577"/>
        <pc:sldMkLst>
          <pc:docMk/>
          <pc:sldMk cId="2931537925" sldId="704"/>
        </pc:sldMkLst>
        <pc:spChg chg="mod">
          <ac:chgData name="Japan Sun Shubin" userId="90e3a638bb69b60f" providerId="LiveId" clId="{4D64282D-D78B-40FE-BE56-34AC57F52873}" dt="2022-03-08T04:02:35.338" v="3940" actId="20577"/>
          <ac:spMkLst>
            <pc:docMk/>
            <pc:sldMk cId="2931537925" sldId="704"/>
            <ac:spMk id="4" creationId="{E1749D45-3E86-416F-9B61-5FE55E3C30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2022/3/9</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2022/3/9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22</a:t>
            </a:fld>
            <a:endParaRPr lang="zh-CN" altLang="en-US"/>
          </a:p>
        </p:txBody>
      </p:sp>
    </p:spTree>
    <p:extLst>
      <p:ext uri="{BB962C8B-B14F-4D97-AF65-F5344CB8AC3E}">
        <p14:creationId xmlns:p14="http://schemas.microsoft.com/office/powerpoint/2010/main" val="1279759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25</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r>
              <a:rPr lang="en-US" altLang="ja-JP" sz="1200" dirty="0">
                <a:latin typeface="simsun" panose="02010600030101010101" pitchFamily="2" charset="-122"/>
                <a:ea typeface="simsun" panose="02010600030101010101" pitchFamily="2" charset="-122"/>
              </a:rPr>
              <a:t>2022/1/10add</a:t>
            </a:r>
            <a:r>
              <a:rPr lang="ja-JP" altLang="en-US" sz="1200" dirty="0">
                <a:latin typeface="simsun" panose="02010600030101010101" pitchFamily="2" charset="-122"/>
                <a:ea typeface="simsun" panose="02010600030101010101" pitchFamily="2" charset="-122"/>
              </a:rPr>
              <a:t>）</a:t>
            </a:r>
            <a:endParaRPr lang="en-US" altLang="ja-JP" sz="1200" dirty="0">
              <a:latin typeface="simsun" panose="02010600030101010101" pitchFamily="2" charset="-122"/>
              <a:ea typeface="simsun" panose="02010600030101010101" pitchFamily="2" charset="-122"/>
            </a:endParaRPr>
          </a:p>
          <a:p>
            <a:pPr defTabSz="990752">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dirty="0">
                <a:latin typeface="simsun" panose="02010600030101010101" pitchFamily="2" charset="-122"/>
                <a:ea typeface="simsun" panose="02010600030101010101" pitchFamily="2" charset="-122"/>
              </a:rPr>
              <a:t>2022/1/28</a:t>
            </a:r>
            <a:r>
              <a:rPr lang="ja-JP"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HRBP</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r>
              <a:rPr lang="en-US" altLang="zh-CN" sz="1200" dirty="0">
                <a:latin typeface="simsun" panose="02010600030101010101" pitchFamily="2" charset="-122"/>
                <a:ea typeface="simsun" panose="02010600030101010101" pitchFamily="2" charset="-122"/>
              </a:rPr>
              <a:t>2022/2/4 Add</a:t>
            </a: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・求職者様、弊社社員共にマスク着用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社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■社内外のステークホルダーと円滑に調整を進めてきた経験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正社員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名（契約社員含む）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28</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2022/1/10add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29</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30</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2022/1/7</a:t>
            </a:r>
            <a:r>
              <a:rPr lang="ja-JP" altLang="en-US" sz="1200" i="0" dirty="0">
                <a:solidFill>
                  <a:srgbClr val="2B2B2B"/>
                </a:solidFill>
                <a:effectLst/>
                <a:latin typeface="SimSun" panose="02010600030101010101" pitchFamily="2" charset="-122"/>
                <a:ea typeface="SimSun" panose="02010600030101010101" pitchFamily="2" charset="-122"/>
              </a:rPr>
              <a:t>）</a:t>
            </a:r>
            <a:endParaRPr lang="ja-JP" altLang="en-US" sz="1200" i="0" dirty="0">
              <a:solidFill>
                <a:srgbClr val="000000"/>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2022/1/10</a:t>
            </a:r>
            <a:r>
              <a:rPr lang="zh-CN" altLang="en-US" dirty="0">
                <a:solidFill>
                  <a:srgbClr val="3C3C3C"/>
                </a:solidFill>
                <a:latin typeface="SimSun" panose="02010600030101010101" pitchFamily="2" charset="-122"/>
                <a:ea typeface="SimSun" panose="02010600030101010101" pitchFamily="2" charset="-122"/>
              </a:rPr>
              <a:t>）</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r>
              <a:rPr lang="en-US" altLang="ja-JP" sz="1200" i="0" dirty="0">
                <a:solidFill>
                  <a:srgbClr val="2B2B2B"/>
                </a:solidFill>
                <a:effectLst/>
                <a:latin typeface="SimSun" panose="02010600030101010101" pitchFamily="2" charset="-122"/>
                <a:ea typeface="SimSun" panose="02010600030101010101" pitchFamily="2" charset="-122"/>
              </a:rPr>
              <a:t>2022/1/16add</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a:solidFill>
                  <a:srgbClr val="2B2B2B"/>
                </a:solidFill>
                <a:effectLst/>
                <a:latin typeface="SimSun" panose="02010600030101010101" pitchFamily="2" charset="-122"/>
                <a:ea typeface="SimSun" panose="02010600030101010101" pitchFamily="2" charset="-122"/>
              </a:rPr>
              <a:t>2022/2/10</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33</a:t>
            </a:fld>
            <a:endParaRPr lang="zh-CN" altLang="en-US"/>
          </a:p>
        </p:txBody>
      </p:sp>
    </p:spTree>
    <p:extLst>
      <p:ext uri="{BB962C8B-B14F-4D97-AF65-F5344CB8AC3E}">
        <p14:creationId xmlns:p14="http://schemas.microsoft.com/office/powerpoint/2010/main" val="909772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2113924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2671098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38</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39</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1222605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493592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47</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49</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51</a:t>
            </a:fld>
            <a:endParaRPr lang="zh-CN" altLang="en-US"/>
          </a:p>
        </p:txBody>
      </p:sp>
    </p:spTree>
    <p:extLst>
      <p:ext uri="{BB962C8B-B14F-4D97-AF65-F5344CB8AC3E}">
        <p14:creationId xmlns:p14="http://schemas.microsoft.com/office/powerpoint/2010/main" val="8880146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a:t>
            </a:r>
            <a:r>
              <a:rPr lang="ja-JP" altLang="en-US" b="0" i="0" dirty="0">
                <a:solidFill>
                  <a:srgbClr val="000000"/>
                </a:solidFill>
                <a:effectLst/>
                <a:latin typeface="Arial" panose="020B0604020202020204" pitchFamily="34" charset="0"/>
              </a:rPr>
              <a:t>柔軟性や俊敏性の高い</a:t>
            </a:r>
            <a:r>
              <a:rPr lang="ja-JP" altLang="en-US" b="1" i="0" dirty="0">
                <a:solidFill>
                  <a:srgbClr val="000000"/>
                </a:solidFill>
                <a:effectLst/>
                <a:latin typeface="Arial" panose="020B0604020202020204" pitchFamily="34" charset="0"/>
              </a:rPr>
              <a:t>組織</a:t>
            </a:r>
            <a:r>
              <a:rPr lang="ja-JP" altLang="en-US" b="0" i="0" dirty="0">
                <a:solidFill>
                  <a:srgbClr val="000000"/>
                </a:solidFill>
                <a:effectLst/>
                <a:latin typeface="Arial" panose="020B0604020202020204" pitchFamily="34" charset="0"/>
              </a:rPr>
              <a:t>構造で、計画重視でなく、実行しながら改善を加えていく点に特徴があります。 改善を前提としているため意思決定のスピードが早く、そのためトップダウンでなく現場に一定の権限を与えます。</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行政機構図　　　</a:t>
            </a:r>
            <a:r>
              <a:rPr lang="en-US" altLang="zh-CN" dirty="0"/>
              <a:t>https://www.cas.go.jp/jp/gaiyou/jimu/jinjikyoku/satei_01_05.html</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dirty="0"/>
              <a:t>組織管理と経営戦略</a:t>
            </a:r>
            <a:endParaRPr lang="en-US" altLang="ja-JP" dirty="0"/>
          </a:p>
          <a:p>
            <a:pPr defTabSz="990752">
              <a:defRPr/>
            </a:pPr>
            <a:endParaRPr lang="en-US" altLang="zh-CN" dirty="0"/>
          </a:p>
          <a:p>
            <a:pPr defTabSz="990752">
              <a:defRPr/>
            </a:pPr>
            <a:endParaRPr lang="en-US" altLang="zh-CN" dirty="0"/>
          </a:p>
          <a:p>
            <a:r>
              <a:rPr lang="en-US" altLang="ja-JP" dirty="0"/>
              <a:t>2022/1/5</a:t>
            </a:r>
            <a:r>
              <a:rPr lang="ja-JP" altLang="en-US" dirty="0"/>
              <a:t>ミス修正</a:t>
            </a:r>
            <a:endParaRPr lang="en-US" altLang="ja-JP" dirty="0"/>
          </a:p>
          <a:p>
            <a:r>
              <a:rPr lang="en-US" altLang="ja-JP" dirty="0"/>
              <a:t>2022/2/2</a:t>
            </a:r>
            <a:r>
              <a:rPr lang="ja-JP" altLang="en-US" dirty="0"/>
              <a:t>管理部</a:t>
            </a: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24336600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ベトナム市場運営センター（</a:t>
            </a:r>
            <a:r>
              <a:rPr lang="en-US" altLang="ja-JP" dirty="0"/>
              <a:t>2022/1/5</a:t>
            </a:r>
            <a:r>
              <a:rPr lang="ja-JP" altLang="en-US" dirty="0"/>
              <a:t>　追加）</a:t>
            </a:r>
            <a:endParaRPr lang="en-US" altLang="ja-JP" dirty="0"/>
          </a:p>
          <a:p>
            <a:r>
              <a:rPr lang="ja-JP" altLang="en-US" dirty="0"/>
              <a:t>理由：</a:t>
            </a:r>
            <a:endParaRPr lang="en-US" altLang="ja-JP" dirty="0"/>
          </a:p>
          <a:p>
            <a:r>
              <a:rPr lang="ja-JP" altLang="en-US" dirty="0"/>
              <a:t>ベトナムの日本語教育能力は弱いです。</a:t>
            </a:r>
            <a:r>
              <a:rPr lang="en-US" altLang="ja-JP" dirty="0"/>
              <a:t>2022</a:t>
            </a:r>
            <a:r>
              <a:rPr lang="ja-JP" altLang="en-US" dirty="0"/>
              <a:t>年の現在、日本語できる人材はまだ　不足だと思います。</a:t>
            </a:r>
            <a:endParaRPr lang="en-US" altLang="ja-JP" dirty="0"/>
          </a:p>
          <a:p>
            <a:r>
              <a:rPr lang="ja-JP" altLang="en-US" dirty="0"/>
              <a:t>マーケティングと人材確保のため　ビジネス先行として　下流工程と業務代行の運営センターのチームを構築します。　</a:t>
            </a:r>
            <a:endParaRPr lang="en-US" altLang="ja-JP" dirty="0"/>
          </a:p>
          <a:p>
            <a:endParaRPr lang="en-US" altLang="ja-JP"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2136793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2688854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プロダクト（</a:t>
            </a:r>
            <a:r>
              <a:rPr lang="en-US" altLang="ja-JP" sz="1300" dirty="0"/>
              <a:t>2022/1/5</a:t>
            </a:r>
            <a:r>
              <a:rPr lang="ja-JP" altLang="en-US" sz="1300" dirty="0"/>
              <a:t>追加）</a:t>
            </a:r>
            <a:endParaRPr lang="en-US" altLang="ja-JP" sz="1300" dirty="0"/>
          </a:p>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32931636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2022/1/16add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35183911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4362587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dirty="0"/>
          </a:p>
          <a:p>
            <a:pPr defTabSz="990752">
              <a:defRPr/>
            </a:pPr>
            <a:endParaRPr lang="en-US" altLang="zh-CN" dirty="0"/>
          </a:p>
          <a:p>
            <a:pPr defTabSz="990752">
              <a:defRPr/>
            </a:pP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7090262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2738001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3724210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3035677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a:p>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496393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18217310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r>
              <a:rPr lang="en-US" altLang="ja-JP" dirty="0"/>
              <a:t>2022/1/11memo</a:t>
            </a:r>
            <a:r>
              <a:rPr lang="ja-JP" altLang="en-US"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r>
              <a:rPr lang="en-US" altLang="zh-CN" dirty="0"/>
              <a:t>2022/1/7</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6237157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r>
              <a:rPr lang="en-US" altLang="ja-JP" dirty="0"/>
              <a:t>2022/1/11memo</a:t>
            </a:r>
            <a:r>
              <a:rPr lang="ja-JP" altLang="en-US" dirty="0"/>
              <a:t>）</a:t>
            </a:r>
            <a:endParaRPr lang="en-US" altLang="ja-JP" dirty="0"/>
          </a:p>
          <a:p>
            <a:endParaRPr lang="en-US" altLang="ja-JP" dirty="0"/>
          </a:p>
          <a:p>
            <a:r>
              <a:rPr lang="ja-JP" altLang="en-US" dirty="0"/>
              <a:t>割合を削除する（</a:t>
            </a:r>
            <a:r>
              <a:rPr lang="en-US" altLang="ja-JP" dirty="0"/>
              <a:t>2022/1/7</a:t>
            </a:r>
            <a:r>
              <a:rPr lang="ja-JP" altLang="en-US" dirty="0"/>
              <a:t>）</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r>
              <a:rPr lang="ja-JP" altLang="en-US" dirty="0"/>
              <a:t>ミス修正（</a:t>
            </a:r>
            <a:r>
              <a:rPr lang="en-US" altLang="ja-JP" dirty="0"/>
              <a:t>2022/1/16</a:t>
            </a:r>
            <a:r>
              <a:rPr lang="ja-JP" altLang="en-US" dirty="0"/>
              <a:t>）</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74</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2022/3/8</a:t>
            </a:r>
            <a:r>
              <a:rPr kumimoji="1" lang="ja-JP" altLang="en-US" dirty="0"/>
              <a:t>　</a:t>
            </a:r>
            <a:r>
              <a:rPr kumimoji="1" lang="en-US" altLang="ja-JP" dirty="0"/>
              <a:t>add</a:t>
            </a:r>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42792737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en-US" altLang="zh-CN" b="0" i="0" dirty="0">
                <a:solidFill>
                  <a:srgbClr val="4E4E4E"/>
                </a:solidFill>
                <a:effectLst/>
                <a:latin typeface="Segoe UI" panose="020B0502040204020203" pitchFamily="34" charset="0"/>
              </a:rPr>
              <a:t>2022/1/6</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defTabSz="990752">
              <a:defRPr/>
            </a:pPr>
            <a:r>
              <a:rPr lang="ja-JP" altLang="en-US" dirty="0"/>
              <a:t>待機ルール（</a:t>
            </a:r>
            <a:r>
              <a:rPr lang="en-US" altLang="ja-JP" dirty="0"/>
              <a:t>2022/1/5</a:t>
            </a:r>
            <a:r>
              <a:rPr lang="ja-JP" altLang="en-US" dirty="0"/>
              <a:t>追加）</a:t>
            </a:r>
            <a:endParaRPr lang="en-US" altLang="ja-JP" dirty="0"/>
          </a:p>
          <a:p>
            <a:pPr defTabSz="990752">
              <a:defRPr/>
            </a:pPr>
            <a:r>
              <a:rPr lang="ja-JP" altLang="en-US" dirty="0"/>
              <a:t>ミス修正　</a:t>
            </a:r>
            <a:r>
              <a:rPr lang="en-US" altLang="ja-JP" dirty="0"/>
              <a:t>2022/02/10</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ミス修正　</a:t>
            </a:r>
            <a:r>
              <a:rPr lang="en-US" altLang="ja-JP"/>
              <a:t>2022/02/10</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ベトナムの新卒採用（</a:t>
            </a:r>
            <a:r>
              <a:rPr lang="en-US" altLang="ja-JP" dirty="0"/>
              <a:t>2022/1/5</a:t>
            </a:r>
            <a:r>
              <a:rPr lang="ja-JP" altLang="en-US" dirty="0"/>
              <a:t>追加）</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情報学（</a:t>
            </a:r>
            <a:r>
              <a:rPr lang="en-US" altLang="ja-JP" dirty="0"/>
              <a:t>2022/1/31</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128741060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ミス修正（</a:t>
            </a:r>
            <a:r>
              <a:rPr lang="en-US" altLang="ja-JP" dirty="0"/>
              <a:t>2022/1/5</a:t>
            </a:r>
            <a:r>
              <a:rPr lang="ja-JP" altLang="en-US" dirty="0"/>
              <a:t>）</a:t>
            </a:r>
            <a:endParaRPr lang="en-US" altLang="ja-JP" dirty="0"/>
          </a:p>
          <a:p>
            <a:endParaRPr lang="en-US" altLang="zh-CN" dirty="0"/>
          </a:p>
          <a:p>
            <a:r>
              <a:rPr lang="ja-JP" altLang="en-US" dirty="0"/>
              <a:t>紹介人の責任　　</a:t>
            </a:r>
            <a:r>
              <a:rPr lang="en-US" altLang="ja-JP" dirty="0"/>
              <a:t>2022/2/10add</a:t>
            </a:r>
          </a:p>
          <a:p>
            <a:r>
              <a:rPr lang="ja-JP" altLang="en-US" dirty="0"/>
              <a:t>　　会社の紹介</a:t>
            </a:r>
            <a:endParaRPr lang="en-US" altLang="ja-JP" dirty="0"/>
          </a:p>
          <a:p>
            <a:r>
              <a:rPr lang="ja-JP" altLang="en-US"/>
              <a:t>　　被紹介人の人柄、能力、ソーシャルネットワークなどの確認</a:t>
            </a:r>
            <a:endParaRPr lang="en-US" altLang="zh-CN"/>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18</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86</a:t>
            </a:fld>
            <a:endParaRPr lang="zh-CN" altLang="en-US"/>
          </a:p>
        </p:txBody>
      </p:sp>
    </p:spTree>
    <p:extLst>
      <p:ext uri="{BB962C8B-B14F-4D97-AF65-F5344CB8AC3E}">
        <p14:creationId xmlns:p14="http://schemas.microsoft.com/office/powerpoint/2010/main" val="414157053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2022/1/8</a:t>
            </a:r>
            <a:r>
              <a:rPr lang="ja-JP" altLang="en-US" dirty="0"/>
              <a:t>追加</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87</a:t>
            </a:fld>
            <a:endParaRPr lang="zh-CN" altLang="en-US"/>
          </a:p>
        </p:txBody>
      </p:sp>
    </p:spTree>
    <p:extLst>
      <p:ext uri="{BB962C8B-B14F-4D97-AF65-F5344CB8AC3E}">
        <p14:creationId xmlns:p14="http://schemas.microsoft.com/office/powerpoint/2010/main" val="406714259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88</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28949444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修正（</a:t>
            </a:r>
            <a:r>
              <a:rPr lang="en-US" altLang="ja-JP" dirty="0"/>
              <a:t>2022/1/5</a:t>
            </a:r>
            <a:r>
              <a:rPr lang="ja-JP" altLang="en-US" dirty="0"/>
              <a:t>）</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90</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defTabSz="990752">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defTabSz="990752">
              <a:defRPr/>
            </a:pPr>
            <a:r>
              <a:rPr lang="ja-JP" altLang="en-US" dirty="0"/>
              <a:t>経験シーア</a:t>
            </a:r>
            <a:endParaRPr lang="en-US" altLang="ja-JP" dirty="0"/>
          </a:p>
          <a:p>
            <a:pPr defTabSz="990752">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91</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defTabSz="990752">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93</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2022/1/7</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94</a:t>
            </a:fld>
            <a:endParaRPr lang="zh-CN" altLang="en-US"/>
          </a:p>
        </p:txBody>
      </p:sp>
    </p:spTree>
    <p:extLst>
      <p:ext uri="{BB962C8B-B14F-4D97-AF65-F5344CB8AC3E}">
        <p14:creationId xmlns:p14="http://schemas.microsoft.com/office/powerpoint/2010/main" val="552177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500" b="1" dirty="0"/>
              <a:t>IT</a:t>
            </a:r>
            <a:r>
              <a:rPr lang="ja-JP" altLang="en-US" sz="1500" b="1" dirty="0"/>
              <a:t>業界関連法律・社員評価（</a:t>
            </a:r>
            <a:r>
              <a:rPr lang="en-US" altLang="ja-JP" sz="1500" b="1" dirty="0"/>
              <a:t>OKR</a:t>
            </a:r>
            <a:r>
              <a:rPr lang="ja-JP" altLang="en-US" sz="1500" b="1" dirty="0"/>
              <a:t>）</a:t>
            </a:r>
            <a:endParaRPr lang="en-US" altLang="ja-JP" sz="1500" b="1" dirty="0"/>
          </a:p>
          <a:p>
            <a:pPr fontAlgn="t"/>
            <a:r>
              <a:rPr lang="ja-JP" altLang="zh-CN" sz="1300" dirty="0">
                <a:solidFill>
                  <a:srgbClr val="FFFFFF"/>
                </a:solidFill>
                <a:latin typeface="Calibri" panose="020F0502020204030204" pitchFamily="34" charset="0"/>
              </a:rPr>
              <a:t>法律</a:t>
            </a:r>
            <a:r>
              <a:rPr lang="ja-JP" altLang="en-US" sz="1300" dirty="0">
                <a:solidFill>
                  <a:srgbClr val="FFFFFF"/>
                </a:solidFill>
                <a:latin typeface="Calibri" panose="020F0502020204030204" pitchFamily="34" charset="0"/>
              </a:rPr>
              <a:t>：</a:t>
            </a:r>
            <a:r>
              <a:rPr lang="ja-JP" altLang="zh-CN" sz="1300" dirty="0">
                <a:solidFill>
                  <a:srgbClr val="FFFFFF"/>
                </a:solidFill>
                <a:latin typeface="Calibri" panose="020F0502020204030204" pitchFamily="34" charset="0"/>
              </a:rPr>
              <a:t>著作権法</a:t>
            </a:r>
            <a:r>
              <a:rPr lang="ja-JP" altLang="en-US" sz="1300" dirty="0">
                <a:solidFill>
                  <a:srgbClr val="FFFFFF"/>
                </a:solidFill>
                <a:latin typeface="Calibri" panose="020F0502020204030204" pitchFamily="34" charset="0"/>
              </a:rPr>
              <a:t>、</a:t>
            </a:r>
            <a:r>
              <a:rPr lang="ja-JP" altLang="zh-CN" sz="1300" dirty="0">
                <a:solidFill>
                  <a:srgbClr val="000000"/>
                </a:solidFill>
                <a:latin typeface="Calibri" panose="020F0502020204030204" pitchFamily="34" charset="0"/>
              </a:rPr>
              <a:t>労働法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民法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個人</a:t>
            </a:r>
            <a:r>
              <a:rPr lang="ja-JP" altLang="zh-CN" sz="1300">
                <a:solidFill>
                  <a:srgbClr val="000000"/>
                </a:solidFill>
                <a:latin typeface="Calibri" panose="020F0502020204030204" pitchFamily="34" charset="0"/>
              </a:rPr>
              <a:t>情報保護法</a:t>
            </a:r>
            <a:r>
              <a:rPr lang="ja-JP" altLang="en-US" sz="1300">
                <a:solidFill>
                  <a:srgbClr val="000000"/>
                </a:solidFill>
                <a:latin typeface="Calibri" panose="020F0502020204030204" pitchFamily="34" charset="0"/>
              </a:rPr>
              <a:t>、入国管理法</a:t>
            </a:r>
            <a:endParaRPr lang="zh-CN" altLang="zh-CN" sz="1300" dirty="0">
              <a:latin typeface="Arial" panose="020B0604020202020204" pitchFamily="34" charset="0"/>
            </a:endParaRPr>
          </a:p>
          <a:p>
            <a:pPr fontAlgn="t"/>
            <a:r>
              <a:rPr lang="ja-JP" altLang="zh-CN" sz="1300" dirty="0">
                <a:solidFill>
                  <a:srgbClr val="000000"/>
                </a:solidFill>
                <a:latin typeface="Calibri" panose="020F0502020204030204" pitchFamily="34" charset="0"/>
              </a:rPr>
              <a:t>社内管理ルール</a:t>
            </a:r>
            <a:r>
              <a:rPr lang="ja-JP" altLang="en-US" sz="1300" dirty="0">
                <a:solidFill>
                  <a:srgbClr val="000000"/>
                </a:solidFill>
                <a:latin typeface="Calibri" panose="020F0502020204030204" pitchFamily="34" charset="0"/>
              </a:rPr>
              <a:t>：</a:t>
            </a:r>
            <a:endParaRPr lang="en-US" altLang="ja-JP" sz="1300" dirty="0">
              <a:solidFill>
                <a:srgbClr val="000000"/>
              </a:solidFill>
              <a:latin typeface="Calibri" panose="020F0502020204030204" pitchFamily="34" charset="0"/>
            </a:endParaRPr>
          </a:p>
          <a:p>
            <a:pPr fontAlgn="t"/>
            <a:r>
              <a:rPr lang="ja-JP" altLang="zh-CN" sz="1300" dirty="0">
                <a:solidFill>
                  <a:srgbClr val="000000"/>
                </a:solidFill>
                <a:latin typeface="Calibri" panose="020F0502020204030204" pitchFamily="34" charset="0"/>
              </a:rPr>
              <a:t>業績評価</a:t>
            </a:r>
            <a:r>
              <a:rPr lang="ja-JP" altLang="en-US" sz="1300" dirty="0">
                <a:solidFill>
                  <a:srgbClr val="000000"/>
                </a:solidFill>
                <a:latin typeface="Calibri" panose="020F0502020204030204" pitchFamily="34" charset="0"/>
              </a:rPr>
              <a:t>、</a:t>
            </a:r>
            <a:r>
              <a:rPr lang="en-US" altLang="zh-CN" sz="1300" dirty="0">
                <a:solidFill>
                  <a:srgbClr val="000000"/>
                </a:solidFill>
                <a:latin typeface="Calibri" panose="020F0502020204030204" pitchFamily="34" charset="0"/>
              </a:rPr>
              <a:t>OKR</a:t>
            </a:r>
            <a:r>
              <a:rPr lang="ja-JP" altLang="zh-CN" sz="1300" dirty="0">
                <a:solidFill>
                  <a:srgbClr val="000000"/>
                </a:solidFill>
                <a:latin typeface="Calibri" panose="020F0502020204030204" pitchFamily="34" charset="0"/>
              </a:rPr>
              <a:t>とは</a:t>
            </a:r>
            <a:endParaRPr lang="en-US" altLang="ja-JP" sz="1300" dirty="0">
              <a:solidFill>
                <a:srgbClr val="000000"/>
              </a:solidFill>
              <a:latin typeface="Calibri" panose="020F0502020204030204" pitchFamily="34" charset="0"/>
            </a:endParaRPr>
          </a:p>
          <a:p>
            <a:pPr fontAlgn="t"/>
            <a:endParaRPr lang="en-US" altLang="zh-CN" sz="2000" dirty="0">
              <a:solidFill>
                <a:srgbClr val="000000"/>
              </a:solidFill>
              <a:latin typeface="Calibri" panose="020F0502020204030204" pitchFamily="34" charset="0"/>
            </a:endParaRPr>
          </a:p>
          <a:p>
            <a:pPr fontAlgn="t"/>
            <a:endParaRPr lang="en-US" altLang="zh-CN" sz="2000" dirty="0">
              <a:latin typeface="Arial" panose="020B0604020202020204" pitchFamily="34" charset="0"/>
            </a:endParaRPr>
          </a:p>
          <a:p>
            <a:pPr fontAlgn="t"/>
            <a:endParaRPr lang="en-US" altLang="zh-CN" sz="2000" dirty="0">
              <a:latin typeface="Arial" panose="020B0604020202020204" pitchFamily="34" charset="0"/>
            </a:endParaRPr>
          </a:p>
          <a:p>
            <a:pPr defTabSz="990752" fontAlgn="t">
              <a:defRPr/>
            </a:pPr>
            <a:r>
              <a:rPr lang="ja-JP" altLang="en-US" sz="2000" dirty="0">
                <a:latin typeface="Arial" panose="020B0604020202020204" pitchFamily="34" charset="0"/>
              </a:rPr>
              <a:t>参照資料：</a:t>
            </a:r>
            <a:r>
              <a:rPr lang="en-US" altLang="ja-JP" sz="2000" dirty="0">
                <a:latin typeface="Arial" panose="020B0604020202020204" pitchFamily="34" charset="0"/>
              </a:rPr>
              <a:t>https://sunshubin.github.io/</a:t>
            </a:r>
            <a:endParaRPr lang="zh-CN" altLang="en-US" sz="2000" dirty="0"/>
          </a:p>
          <a:p>
            <a:pPr fontAlgn="t"/>
            <a:endParaRPr lang="zh-CN" altLang="zh-CN" sz="2000"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95</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デジタル社会の形成に関する内閣の事務を内閣官房と共に助け、その行政事務の迅速かつ重点的な遂行を図ることを目的として内閣に設置される</a:t>
            </a:r>
            <a:r>
              <a:rPr kumimoji="1" lang="en-US" altLang="ja-JP" dirty="0"/>
              <a:t>[19]</a:t>
            </a:r>
            <a:r>
              <a:rPr kumimoji="1" lang="ja-JP" altLang="en-US" dirty="0"/>
              <a:t>。復興庁と同様に国家行政組織法の適用が除外されており、必要な事項はデジタル庁設置法に規定されている。</a:t>
            </a:r>
          </a:p>
          <a:p>
            <a:endParaRPr kumimoji="1" lang="ja-JP" altLang="en-US" dirty="0"/>
          </a:p>
          <a:p>
            <a:r>
              <a:rPr kumimoji="1" lang="ja-JP" altLang="en-US" dirty="0"/>
              <a:t>国・地方行政の</a:t>
            </a:r>
            <a:r>
              <a:rPr kumimoji="1" lang="en-US" altLang="ja-JP" dirty="0"/>
              <a:t>IT</a:t>
            </a:r>
            <a:r>
              <a:rPr kumimoji="1" lang="ja-JP" altLang="en-US" dirty="0"/>
              <a:t>化や</a:t>
            </a:r>
            <a:r>
              <a:rPr kumimoji="1" lang="en-US" altLang="ja-JP" dirty="0"/>
              <a:t>DX</a:t>
            </a:r>
            <a:r>
              <a:rPr kumimoji="1" lang="ja-JP" altLang="en-US" dirty="0"/>
              <a:t>（デジタルトランスフォーメーション）の推進を目的として</a:t>
            </a:r>
            <a:r>
              <a:rPr kumimoji="1" lang="en-US" altLang="ja-JP" dirty="0"/>
              <a:t>IT</a:t>
            </a:r>
            <a:r>
              <a:rPr kumimoji="1" lang="ja-JP" altLang="en-US" dirty="0"/>
              <a:t>分野を担当する。また、発足時における職員約</a:t>
            </a:r>
            <a:r>
              <a:rPr kumimoji="1" lang="en-US" altLang="ja-JP" dirty="0"/>
              <a:t>600</a:t>
            </a:r>
            <a:r>
              <a:rPr kumimoji="1" lang="ja-JP" altLang="en-US" dirty="0"/>
              <a:t>人のうち約</a:t>
            </a:r>
            <a:r>
              <a:rPr kumimoji="1" lang="en-US" altLang="ja-JP" dirty="0"/>
              <a:t>200</a:t>
            </a:r>
            <a:r>
              <a:rPr kumimoji="1" lang="ja-JP" altLang="en-US" dirty="0"/>
              <a:t>人は、</a:t>
            </a:r>
            <a:r>
              <a:rPr kumimoji="1" lang="en-US" altLang="ja-JP" dirty="0"/>
              <a:t>IT</a:t>
            </a:r>
            <a:r>
              <a:rPr kumimoji="1" lang="ja-JP" altLang="en-US" dirty="0"/>
              <a:t>企業など民間から起用している。</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333333"/>
                </a:solidFill>
                <a:effectLst/>
                <a:latin typeface="Noto Sans" panose="020B0502040204020203" pitchFamily="34" charset="0"/>
              </a:rPr>
              <a:t>Chief Architect</a:t>
            </a:r>
            <a:r>
              <a:rPr lang="ja-JP" altLang="en-US" b="0" i="0" u="none" strike="noStrike" dirty="0">
                <a:solidFill>
                  <a:srgbClr val="333333"/>
                </a:solidFill>
                <a:effectLst/>
                <a:latin typeface="Noto Sans" panose="020B0502040204020203" pitchFamily="34" charset="0"/>
              </a:rPr>
              <a:t>　　　</a:t>
            </a:r>
            <a:r>
              <a:rPr kumimoji="1" lang="ja-JP" altLang="en-US" dirty="0"/>
              <a:t>江崎浩　　えさき ひろし　　　＊＊大規模システム実務経験は　いくら？？</a:t>
            </a:r>
            <a:endParaRPr kumimoji="1" lang="en-US" altLang="ja-JP" dirty="0"/>
          </a:p>
          <a:p>
            <a:r>
              <a:rPr kumimoji="1" lang="ja-JP" altLang="en-US" dirty="0"/>
              <a:t>本籍は筑後市大字長崎。</a:t>
            </a:r>
            <a:r>
              <a:rPr kumimoji="1" lang="en-US" altLang="ja-JP" dirty="0"/>
              <a:t>1975</a:t>
            </a:r>
            <a:r>
              <a:rPr kumimoji="1" lang="ja-JP" altLang="en-US" dirty="0"/>
              <a:t>年筑後市立二川小学校卒業。</a:t>
            </a:r>
            <a:r>
              <a:rPr kumimoji="1" lang="en-US" altLang="ja-JP" dirty="0"/>
              <a:t>1978</a:t>
            </a:r>
            <a:r>
              <a:rPr kumimoji="1" lang="ja-JP" altLang="en-US" dirty="0"/>
              <a:t>年筑後市立筑後中学校卒業。</a:t>
            </a:r>
            <a:r>
              <a:rPr kumimoji="1" lang="en-US" altLang="ja-JP" dirty="0"/>
              <a:t>1981</a:t>
            </a:r>
            <a:r>
              <a:rPr kumimoji="1" lang="ja-JP" altLang="en-US" dirty="0"/>
              <a:t>年福岡県立八女高等学校卒業。</a:t>
            </a:r>
            <a:r>
              <a:rPr kumimoji="1" lang="en-US" altLang="ja-JP" dirty="0"/>
              <a:t>1985</a:t>
            </a:r>
            <a:r>
              <a:rPr kumimoji="1" lang="ja-JP" altLang="en-US" dirty="0"/>
              <a:t>年九州大学工学部電子工学科卒業。</a:t>
            </a:r>
            <a:r>
              <a:rPr kumimoji="1" lang="en-US" altLang="ja-JP" dirty="0"/>
              <a:t>1987</a:t>
            </a:r>
            <a:r>
              <a:rPr kumimoji="1" lang="ja-JP" altLang="en-US" dirty="0"/>
              <a:t>年九州大学大学院工学研究科電子工学専攻修士課程修了、東芝入社、総合研究所通信機器研究所入所。</a:t>
            </a:r>
            <a:r>
              <a:rPr kumimoji="1" lang="en-US" altLang="ja-JP" dirty="0"/>
              <a:t>1990</a:t>
            </a:r>
            <a:r>
              <a:rPr kumimoji="1" lang="ja-JP" altLang="en-US" dirty="0"/>
              <a:t>年ベルコア客員研究員。</a:t>
            </a:r>
            <a:r>
              <a:rPr kumimoji="1" lang="en-US" altLang="ja-JP" dirty="0"/>
              <a:t>1994</a:t>
            </a:r>
            <a:r>
              <a:rPr kumimoji="1" lang="ja-JP" altLang="en-US" dirty="0"/>
              <a:t>年コロンビア大学電気通信研究所客員研究員。</a:t>
            </a:r>
            <a:r>
              <a:rPr kumimoji="1" lang="en-US" altLang="ja-JP" dirty="0"/>
              <a:t>1997</a:t>
            </a:r>
            <a:r>
              <a:rPr kumimoji="1" lang="ja-JP" altLang="en-US" dirty="0"/>
              <a:t>年東芝コンピュータネットワークプロダクト事業部に異動。</a:t>
            </a:r>
            <a:r>
              <a:rPr kumimoji="1" lang="en-US" altLang="ja-JP" dirty="0"/>
              <a:t>1998</a:t>
            </a:r>
            <a:r>
              <a:rPr kumimoji="1" lang="ja-JP" altLang="en-US" dirty="0"/>
              <a:t>年東京大学大型計算機センター研究開発部助教授、</a:t>
            </a:r>
            <a:r>
              <a:rPr kumimoji="1" lang="en-US" altLang="ja-JP" dirty="0"/>
              <a:t>WIDE</a:t>
            </a:r>
            <a:r>
              <a:rPr kumimoji="1" lang="ja-JP" altLang="en-US" dirty="0"/>
              <a:t>プロジェクト運営協議会委員、博士（工学）。</a:t>
            </a:r>
            <a:r>
              <a:rPr kumimoji="1" lang="en-US" altLang="ja-JP" dirty="0"/>
              <a:t>1999</a:t>
            </a:r>
            <a:r>
              <a:rPr kumimoji="1" lang="ja-JP" altLang="en-US" dirty="0"/>
              <a:t>年東京大学情報基盤センタ研究開発部助教授。</a:t>
            </a:r>
            <a:r>
              <a:rPr kumimoji="1" lang="en-US" altLang="ja-JP" dirty="0"/>
              <a:t>1999</a:t>
            </a:r>
            <a:r>
              <a:rPr kumimoji="1" lang="ja-JP" altLang="en-US" dirty="0"/>
              <a:t>年ワイドリサーチ取締役、アヴァブネットジャパン取締役。</a:t>
            </a:r>
            <a:r>
              <a:rPr kumimoji="1" lang="en-US" altLang="ja-JP" dirty="0"/>
              <a:t>2001</a:t>
            </a:r>
            <a:r>
              <a:rPr kumimoji="1" lang="ja-JP" altLang="en-US" dirty="0"/>
              <a:t>年東京大学大学院情報理工学系研究科電子情報学専攻助教授。</a:t>
            </a:r>
            <a:r>
              <a:rPr kumimoji="1" lang="en-US" altLang="ja-JP" dirty="0"/>
              <a:t>2004</a:t>
            </a:r>
            <a:r>
              <a:rPr kumimoji="1" lang="ja-JP" altLang="en-US" dirty="0"/>
              <a:t>年</a:t>
            </a:r>
            <a:r>
              <a:rPr kumimoji="1" lang="en-US" altLang="ja-JP" dirty="0"/>
              <a:t>IRI</a:t>
            </a:r>
            <a:r>
              <a:rPr kumimoji="1" lang="ja-JP" altLang="en-US" dirty="0"/>
              <a:t>ユビテック取締役。</a:t>
            </a:r>
            <a:r>
              <a:rPr kumimoji="1" lang="en-US" altLang="ja-JP" dirty="0"/>
              <a:t>2005</a:t>
            </a:r>
            <a:r>
              <a:rPr kumimoji="1" lang="ja-JP" altLang="en-US" dirty="0"/>
              <a:t>年東京大学大学院情報理工学系研究科電子情報学専攻教授。</a:t>
            </a:r>
            <a:r>
              <a:rPr kumimoji="1" lang="en-US" altLang="ja-JP" dirty="0"/>
              <a:t>2021</a:t>
            </a:r>
            <a:r>
              <a:rPr kumimoji="1" lang="ja-JP" altLang="en-US" dirty="0"/>
              <a:t>年デジタル庁</a:t>
            </a:r>
            <a:r>
              <a:rPr kumimoji="1" lang="en-US" altLang="ja-JP" dirty="0"/>
              <a:t>Chief Architect</a:t>
            </a:r>
            <a:r>
              <a:rPr kumimoji="1" lang="ja-JP" altLang="en-US" dirty="0"/>
              <a:t>。</a:t>
            </a:r>
            <a:r>
              <a:rPr kumimoji="1" lang="en-US" altLang="ja-JP" dirty="0"/>
              <a:t>WIDE</a:t>
            </a:r>
            <a:r>
              <a:rPr kumimoji="1" lang="ja-JP" altLang="en-US" dirty="0"/>
              <a:t>プロジェクト代表、日本ネットワークインフォメーションセンター副理事長。</a:t>
            </a:r>
            <a:endParaRPr kumimoji="1" lang="en-US" altLang="ja-JP" dirty="0"/>
          </a:p>
          <a:p>
            <a:endParaRPr kumimoji="1" lang="en-US" altLang="ja-JP" dirty="0"/>
          </a:p>
          <a:p>
            <a:endParaRPr kumimoji="1" lang="en-US" altLang="ja-JP" dirty="0"/>
          </a:p>
          <a:p>
            <a:r>
              <a:rPr kumimoji="1" lang="en-US" altLang="ja-JP" dirty="0"/>
              <a:t>Chief Design Officer</a:t>
            </a:r>
            <a:r>
              <a:rPr kumimoji="1" lang="ja-JP" altLang="en-US" dirty="0"/>
              <a:t>　浅沼 尚　　あさぬま たかし　　　</a:t>
            </a:r>
            <a:endParaRPr kumimoji="1" lang="en-US" altLang="ja-JP" dirty="0"/>
          </a:p>
          <a:p>
            <a:endParaRPr kumimoji="1" lang="en-US" altLang="ja-JP" dirty="0"/>
          </a:p>
          <a:p>
            <a:r>
              <a:rPr kumimoji="1" lang="en-US" altLang="ja-JP" dirty="0"/>
              <a:t>1976</a:t>
            </a:r>
            <a:r>
              <a:rPr kumimoji="1" lang="ja-JP" altLang="en-US" dirty="0"/>
              <a:t>年生まれ　東京都出身。慶應義塾大学理工学部機械工学科卒業、同大学大学院総合デザイン工学専攻 修士課程修了。</a:t>
            </a:r>
            <a:r>
              <a:rPr kumimoji="1" lang="en-US" altLang="ja-JP" dirty="0"/>
              <a:t>2001</a:t>
            </a:r>
            <a:r>
              <a:rPr kumimoji="1" lang="ja-JP" altLang="en-US" dirty="0"/>
              <a:t>年に株式会社東芝に入社。映像機器や生活家電部門においてインダストリアルデザイナーとして経験を積み、</a:t>
            </a:r>
            <a:r>
              <a:rPr kumimoji="1" lang="en-US" altLang="ja-JP" dirty="0"/>
              <a:t>2013</a:t>
            </a:r>
            <a:r>
              <a:rPr kumimoji="1" lang="ja-JP" altLang="en-US" dirty="0"/>
              <a:t>年にデザインディレクターとして北米の東芝グループ会社に赴任。その後、デザイン部門の戦略立案やコーポレートブランディング業務に従事。</a:t>
            </a:r>
            <a:r>
              <a:rPr kumimoji="1" lang="en-US" altLang="ja-JP" dirty="0"/>
              <a:t>2017</a:t>
            </a:r>
            <a:r>
              <a:rPr kumimoji="1" lang="ja-JP" altLang="en-US" dirty="0"/>
              <a:t>年に世界</a:t>
            </a:r>
            <a:r>
              <a:rPr kumimoji="1" lang="en-US" altLang="ja-JP" dirty="0"/>
              <a:t>10</a:t>
            </a:r>
            <a:r>
              <a:rPr kumimoji="1" lang="ja-JP" altLang="en-US" dirty="0"/>
              <a:t>拠点で</a:t>
            </a:r>
            <a:r>
              <a:rPr kumimoji="1" lang="en-US" altLang="ja-JP" dirty="0"/>
              <a:t>IT</a:t>
            </a:r>
            <a:r>
              <a:rPr kumimoji="1" lang="ja-JP" altLang="en-US" dirty="0"/>
              <a:t>サービスを展開する</a:t>
            </a:r>
            <a:r>
              <a:rPr kumimoji="1" lang="en-US" altLang="ja-JP" dirty="0" err="1"/>
              <a:t>Tigerspike</a:t>
            </a:r>
            <a:r>
              <a:rPr kumimoji="1" lang="ja-JP" altLang="en-US" dirty="0"/>
              <a:t>株式会社（以降</a:t>
            </a:r>
            <a:r>
              <a:rPr kumimoji="1" lang="en-US" altLang="ja-JP" dirty="0" err="1"/>
              <a:t>Tigerspike</a:t>
            </a:r>
            <a:r>
              <a:rPr kumimoji="1" lang="ja-JP" altLang="en-US" dirty="0"/>
              <a:t>）へ転職。金融、保険、小売、航空業界等の大手企業の</a:t>
            </a:r>
            <a:r>
              <a:rPr kumimoji="1" lang="en-US" altLang="ja-JP" dirty="0"/>
              <a:t>UX</a:t>
            </a:r>
            <a:r>
              <a:rPr kumimoji="1" lang="ja-JP" altLang="en-US" dirty="0"/>
              <a:t>デザインコンサルティングを担当。</a:t>
            </a:r>
            <a:r>
              <a:rPr kumimoji="1" lang="en-US" altLang="ja-JP" dirty="0"/>
              <a:t>UX Lead</a:t>
            </a:r>
            <a:r>
              <a:rPr kumimoji="1" lang="ja-JP" altLang="en-US" dirty="0"/>
              <a:t>としてデジタルサービスにおける体験デザイン戦略の立案やサービスコンセプトの開発を主導。</a:t>
            </a:r>
            <a:r>
              <a:rPr kumimoji="1" lang="en-US" altLang="ja-JP" dirty="0"/>
              <a:t>2018</a:t>
            </a:r>
            <a:r>
              <a:rPr kumimoji="1" lang="ja-JP" altLang="en-US" dirty="0"/>
              <a:t>年</a:t>
            </a:r>
            <a:r>
              <a:rPr kumimoji="1" lang="en-US" altLang="ja-JP" dirty="0"/>
              <a:t>5</a:t>
            </a:r>
            <a:r>
              <a:rPr kumimoji="1" lang="ja-JP" altLang="en-US" dirty="0"/>
              <a:t>月から</a:t>
            </a:r>
            <a:r>
              <a:rPr kumimoji="1" lang="en-US" altLang="ja-JP" dirty="0"/>
              <a:t>Japan Digital Design</a:t>
            </a:r>
            <a:r>
              <a:rPr kumimoji="1" lang="ja-JP" altLang="en-US" dirty="0"/>
              <a:t>株式会社（以降</a:t>
            </a:r>
            <a:r>
              <a:rPr kumimoji="1" lang="en-US" altLang="ja-JP" dirty="0"/>
              <a:t>JDD</a:t>
            </a:r>
            <a:r>
              <a:rPr kumimoji="1" lang="ja-JP" altLang="en-US" dirty="0"/>
              <a:t>）で同社における体験デザインのプロセス整備とデザインチームの立ち上げを行い、同年</a:t>
            </a:r>
            <a:r>
              <a:rPr kumimoji="1" lang="en-US" altLang="ja-JP" dirty="0"/>
              <a:t>9</a:t>
            </a:r>
            <a:r>
              <a:rPr kumimoji="1" lang="ja-JP" altLang="en-US" dirty="0"/>
              <a:t>月から</a:t>
            </a:r>
            <a:r>
              <a:rPr kumimoji="1" lang="en-US" altLang="ja-JP" dirty="0"/>
              <a:t>Chief Experience Officer</a:t>
            </a:r>
            <a:r>
              <a:rPr kumimoji="1" lang="ja-JP" altLang="en-US" dirty="0"/>
              <a:t>に就任。慶應義塾大学大学院総合デザイン工学専攻博士課程修了。博士（工学）。</a:t>
            </a:r>
            <a:endParaRPr kumimoji="1" lang="en-US" altLang="ja-JP" dirty="0"/>
          </a:p>
          <a:p>
            <a:endParaRPr kumimoji="1" lang="en-US" altLang="ja-JP" dirty="0"/>
          </a:p>
          <a:p>
            <a:r>
              <a:rPr kumimoji="1" lang="en-US" altLang="ja-JP" dirty="0"/>
              <a:t>Chief Information Security Officer</a:t>
            </a:r>
            <a:r>
              <a:rPr kumimoji="1" lang="ja-JP" altLang="en-US" dirty="0"/>
              <a:t>　　　坂 明　　さか あきら</a:t>
            </a:r>
            <a:endParaRPr kumimoji="1" lang="en-US" altLang="ja-JP" dirty="0"/>
          </a:p>
          <a:p>
            <a:r>
              <a:rPr kumimoji="1" lang="en-US" altLang="ja-JP" dirty="0"/>
              <a:t>1981</a:t>
            </a:r>
            <a:r>
              <a:rPr kumimoji="1" lang="ja-JP" altLang="en-US" dirty="0"/>
              <a:t>年、警察庁に入庁。目黒警察署長、通商産業省（現経済産業省）通商政策局中南米室長、兵庫県警察本部長、国土交通省大臣官房審議官（自動車局担当）等を務めたほか、生活安全局セキュリティシステム対策室長、情報技術犯罪対策課長として勤務し、サイバー犯罪対策に従事。</a:t>
            </a:r>
          </a:p>
          <a:p>
            <a:r>
              <a:rPr kumimoji="1" lang="en-US" altLang="ja-JP" dirty="0"/>
              <a:t>2002</a:t>
            </a:r>
            <a:r>
              <a:rPr kumimoji="1" lang="ja-JP" altLang="en-US" dirty="0"/>
              <a:t>年にはハーバード大学国際問題研究所（</a:t>
            </a:r>
            <a:r>
              <a:rPr kumimoji="1" lang="en-US" altLang="ja-JP" dirty="0"/>
              <a:t>WCFIA</a:t>
            </a:r>
            <a:r>
              <a:rPr kumimoji="1" lang="ja-JP" altLang="en-US" dirty="0"/>
              <a:t>）客員研究員としてサイバーテロの研究に従事し、</a:t>
            </a:r>
            <a:r>
              <a:rPr kumimoji="1" lang="en-US" altLang="ja-JP" dirty="0"/>
              <a:t>2008</a:t>
            </a:r>
            <a:r>
              <a:rPr kumimoji="1" lang="ja-JP" altLang="en-US" dirty="0"/>
              <a:t>年から</a:t>
            </a:r>
            <a:r>
              <a:rPr kumimoji="1" lang="en-US" altLang="ja-JP" dirty="0"/>
              <a:t>2</a:t>
            </a:r>
            <a:r>
              <a:rPr kumimoji="1" lang="ja-JP" altLang="en-US" dirty="0"/>
              <a:t>年間は慶應義塾大学大学院政策・メディア研究科教授。</a:t>
            </a:r>
          </a:p>
          <a:p>
            <a:r>
              <a:rPr kumimoji="1" lang="ja-JP" altLang="en-US" dirty="0"/>
              <a:t>また、原子力規制委員会核セキュリティに関する検討会委員、国土交通省</a:t>
            </a:r>
            <a:r>
              <a:rPr kumimoji="1" lang="en-US" altLang="ja-JP" dirty="0"/>
              <a:t>IT</a:t>
            </a:r>
            <a:r>
              <a:rPr kumimoji="1" lang="ja-JP" altLang="en-US" dirty="0"/>
              <a:t>政策検討会委員、観光庁旅行業情報流出事案検討会委員、警察庁サイバーセキュリティ政策会議委員、国土交通省自動車検査証の電子化に関する検討会委員も務めた。本年開催された東京オリンピック・パラリンピック競技大会では、同組織委員会</a:t>
            </a:r>
            <a:r>
              <a:rPr kumimoji="1" lang="en-US" altLang="ja-JP" dirty="0"/>
              <a:t>CISO</a:t>
            </a:r>
            <a:r>
              <a:rPr kumimoji="1" lang="ja-JP" altLang="en-US" dirty="0"/>
              <a:t>を務めた。</a:t>
            </a:r>
          </a:p>
          <a:p>
            <a:r>
              <a:rPr kumimoji="1" lang="ja-JP" altLang="en-US" dirty="0"/>
              <a:t>現在は、デジタル庁</a:t>
            </a:r>
            <a:r>
              <a:rPr kumimoji="1" lang="en-US" altLang="ja-JP" dirty="0"/>
              <a:t>CISO</a:t>
            </a:r>
            <a:r>
              <a:rPr kumimoji="1" lang="ja-JP" altLang="en-US" dirty="0"/>
              <a:t>のほか、公益財団法人公共政策調査会（</a:t>
            </a:r>
            <a:r>
              <a:rPr kumimoji="1" lang="en-US" altLang="ja-JP" dirty="0"/>
              <a:t>CPP</a:t>
            </a:r>
            <a:r>
              <a:rPr kumimoji="1" lang="ja-JP" altLang="en-US" dirty="0"/>
              <a:t>）専務理事、日本サイバー犯罪対策センター（</a:t>
            </a:r>
            <a:r>
              <a:rPr kumimoji="1" lang="en-US" altLang="ja-JP" dirty="0"/>
              <a:t>JC3</a:t>
            </a:r>
            <a:r>
              <a:rPr kumimoji="1" lang="ja-JP" altLang="en-US" dirty="0"/>
              <a:t>）理事を務める。</a:t>
            </a:r>
            <a:endParaRPr kumimoji="1" lang="en-US" altLang="ja-JP" dirty="0"/>
          </a:p>
          <a:p>
            <a:endParaRPr kumimoji="1" lang="en-US" altLang="ja-JP" dirty="0"/>
          </a:p>
          <a:p>
            <a:r>
              <a:rPr kumimoji="1" lang="en-US" altLang="ja-JP" dirty="0"/>
              <a:t>Chief Product Officer</a:t>
            </a:r>
            <a:r>
              <a:rPr kumimoji="1" lang="ja-JP" altLang="en-US" dirty="0"/>
              <a:t>　　水島 壮太　みずしま そうた</a:t>
            </a:r>
            <a:endParaRPr kumimoji="1" lang="en-US" altLang="ja-JP" dirty="0"/>
          </a:p>
          <a:p>
            <a:r>
              <a:rPr kumimoji="1" lang="ja-JP" altLang="en-US" dirty="0"/>
              <a:t>日本</a:t>
            </a:r>
            <a:r>
              <a:rPr kumimoji="1" lang="en-US" altLang="ja-JP" dirty="0"/>
              <a:t>CPO</a:t>
            </a:r>
            <a:r>
              <a:rPr kumimoji="1" lang="ja-JP" altLang="en-US" dirty="0"/>
              <a:t>協会 理事 </a:t>
            </a:r>
            <a:r>
              <a:rPr kumimoji="1" lang="en-US" altLang="ja-JP" dirty="0"/>
              <a:t>/</a:t>
            </a:r>
            <a:r>
              <a:rPr kumimoji="1" lang="ja-JP" altLang="en-US" dirty="0"/>
              <a:t>デジタル庁 </a:t>
            </a:r>
            <a:r>
              <a:rPr kumimoji="1" lang="en-US" altLang="ja-JP" dirty="0"/>
              <a:t>CPO / </a:t>
            </a:r>
            <a:r>
              <a:rPr kumimoji="1" lang="ja-JP" altLang="en-US" dirty="0"/>
              <a:t>ラクスル株式会社 執行役員 </a:t>
            </a:r>
            <a:r>
              <a:rPr kumimoji="1" lang="en-US" altLang="ja-JP" dirty="0"/>
              <a:t>CPO</a:t>
            </a:r>
          </a:p>
          <a:p>
            <a:r>
              <a:rPr kumimoji="1" lang="ja-JP" altLang="en-US" dirty="0"/>
              <a:t>慶應義塾大学院 政策・メディア研究科卒。新卒で日本</a:t>
            </a:r>
            <a:r>
              <a:rPr kumimoji="1" lang="en-US" altLang="ja-JP" dirty="0"/>
              <a:t>IBM</a:t>
            </a:r>
            <a:r>
              <a:rPr kumimoji="1" lang="ja-JP" altLang="en-US" dirty="0"/>
              <a:t>に入社し、アーキテクトとして金融系システム開発などでキャリアを積んだ後、</a:t>
            </a:r>
            <a:r>
              <a:rPr kumimoji="1" lang="en-US" altLang="ja-JP" dirty="0" err="1"/>
              <a:t>DeNA</a:t>
            </a:r>
            <a:r>
              <a:rPr kumimoji="1" lang="ja-JP" altLang="en-US" dirty="0"/>
              <a:t>に転職。ソーシャルゲームプラットフォームのグローバル技術コンサルティング部門の立ち上げや</a:t>
            </a:r>
            <a:r>
              <a:rPr kumimoji="1" lang="en-US" altLang="ja-JP" dirty="0"/>
              <a:t>BaaS</a:t>
            </a:r>
            <a:r>
              <a:rPr kumimoji="1" lang="ja-JP" altLang="en-US" dirty="0"/>
              <a:t>の開発、展開した後に買収した子会社にて女性向けキュレーションメディアのアプリ開発をリード。</a:t>
            </a:r>
            <a:r>
              <a:rPr kumimoji="1" lang="en-US" altLang="ja-JP" dirty="0"/>
              <a:t>2017</a:t>
            </a:r>
            <a:r>
              <a:rPr kumimoji="1" lang="ja-JP" altLang="en-US" dirty="0"/>
              <a:t>年</a:t>
            </a:r>
            <a:r>
              <a:rPr kumimoji="1" lang="en-US" altLang="ja-JP" dirty="0"/>
              <a:t>10</a:t>
            </a:r>
            <a:r>
              <a:rPr kumimoji="1" lang="ja-JP" altLang="en-US" dirty="0"/>
              <a:t>月より、ラクスル株式会社で執行役員</a:t>
            </a:r>
            <a:r>
              <a:rPr kumimoji="1" lang="en-US" altLang="ja-JP" dirty="0"/>
              <a:t>CPO</a:t>
            </a:r>
            <a:r>
              <a:rPr kumimoji="1" lang="ja-JP" altLang="en-US" dirty="0"/>
              <a:t>兼印刷事業のプロダクトオーナーとして開発組織を指揮。</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000000"/>
                </a:solidFill>
                <a:effectLst/>
                <a:latin typeface="Arial" panose="020B0604020202020204" pitchFamily="34" charset="0"/>
              </a:rPr>
              <a:t>Chief Technology Officer</a:t>
            </a:r>
            <a:r>
              <a:rPr lang="ja-JP" altLang="en-US" b="0" i="0" dirty="0">
                <a:solidFill>
                  <a:srgbClr val="000000"/>
                </a:solidFill>
                <a:effectLst/>
                <a:latin typeface="Arial" panose="020B0604020202020204" pitchFamily="34" charset="0"/>
              </a:rPr>
              <a:t>　　　　藤本真樹　</a:t>
            </a:r>
            <a:r>
              <a:rPr lang="ja-JP" altLang="en-US" b="0" i="0" dirty="0">
                <a:solidFill>
                  <a:srgbClr val="222222"/>
                </a:solidFill>
                <a:effectLst/>
                <a:latin typeface="Noto Sans" panose="020B0502040504020204" pitchFamily="34" charset="0"/>
              </a:rPr>
              <a:t>ふじもと まさき　　</a:t>
            </a:r>
            <a:r>
              <a:rPr kumimoji="1" lang="ja-JP" altLang="en-US" dirty="0"/>
              <a:t>＊＊大規模システム実務経験は　いくら？？</a:t>
            </a:r>
            <a:endParaRPr kumimoji="1" lang="en-US" altLang="ja-JP" dirty="0"/>
          </a:p>
          <a:p>
            <a:endParaRPr kumimoji="1" lang="en-US" altLang="ja-JP" dirty="0"/>
          </a:p>
          <a:p>
            <a:r>
              <a:rPr kumimoji="1" lang="en-US" altLang="ja-JP" dirty="0"/>
              <a:t>1997</a:t>
            </a:r>
            <a:r>
              <a:rPr kumimoji="1" lang="ja-JP" altLang="en-US" dirty="0"/>
              <a:t>年筑波大学附属駒場高等学校卒業。</a:t>
            </a:r>
            <a:endParaRPr kumimoji="1" lang="en-US" altLang="ja-JP" dirty="0"/>
          </a:p>
          <a:p>
            <a:r>
              <a:rPr kumimoji="1" lang="en-US" altLang="ja-JP" dirty="0"/>
              <a:t>2001</a:t>
            </a:r>
            <a:r>
              <a:rPr kumimoji="1" lang="ja-JP" altLang="en-US" dirty="0"/>
              <a:t>年に上智大学文学部英文米文学科卒業後、アルバイト先だったベンチャー企業のアストラザスタジオに入社。</a:t>
            </a:r>
            <a:endParaRPr kumimoji="1" lang="en-US" altLang="ja-JP" dirty="0"/>
          </a:p>
          <a:p>
            <a:r>
              <a:rPr kumimoji="1" lang="en-US" altLang="ja-JP" dirty="0"/>
              <a:t>2003</a:t>
            </a:r>
            <a:r>
              <a:rPr kumimoji="1" lang="ja-JP" altLang="en-US" dirty="0"/>
              <a:t>年テューンビズに入社。取引先の楽天のプロデューサーだった田中良和と出会い、</a:t>
            </a:r>
            <a:r>
              <a:rPr kumimoji="1" lang="en-US" altLang="ja-JP" dirty="0"/>
              <a:t>2005</a:t>
            </a:r>
            <a:r>
              <a:rPr kumimoji="1" lang="ja-JP" altLang="en-US" dirty="0"/>
              <a:t>年グリー取締役。</a:t>
            </a:r>
            <a:endParaRPr kumimoji="1" lang="en-US" altLang="ja-JP" dirty="0"/>
          </a:p>
          <a:p>
            <a:r>
              <a:rPr kumimoji="1" lang="en-US" altLang="ja-JP" dirty="0"/>
              <a:t>2010</a:t>
            </a:r>
            <a:r>
              <a:rPr kumimoji="1" lang="ja-JP" altLang="en-US" dirty="0"/>
              <a:t>年グリー取締役執行役員最高技術責任者プラットフォーム開発本部長。</a:t>
            </a:r>
            <a:endParaRPr kumimoji="1" lang="en-US" altLang="ja-JP" dirty="0"/>
          </a:p>
          <a:p>
            <a:r>
              <a:rPr kumimoji="1" lang="en-US" altLang="ja-JP" dirty="0"/>
              <a:t>2011</a:t>
            </a:r>
            <a:r>
              <a:rPr kumimoji="1" lang="ja-JP" altLang="en-US" dirty="0"/>
              <a:t>年グリー取締役執行役員最高技術責任者開発本部長。</a:t>
            </a:r>
            <a:endParaRPr kumimoji="1" lang="en-US" altLang="ja-JP" dirty="0"/>
          </a:p>
          <a:p>
            <a:r>
              <a:rPr kumimoji="1" lang="en-US" altLang="ja-JP" dirty="0"/>
              <a:t>2012</a:t>
            </a:r>
            <a:r>
              <a:rPr kumimoji="1" lang="ja-JP" altLang="en-US" dirty="0"/>
              <a:t>年グリー取締役執行役員常務最高技術責任者開発本部長。</a:t>
            </a:r>
            <a:endParaRPr kumimoji="1" lang="en-US" altLang="ja-JP" dirty="0"/>
          </a:p>
          <a:p>
            <a:r>
              <a:rPr kumimoji="1" lang="en-US" altLang="ja-JP" dirty="0"/>
              <a:t>2013</a:t>
            </a:r>
            <a:r>
              <a:rPr kumimoji="1" lang="ja-JP" altLang="en-US" dirty="0"/>
              <a:t>年グリー取締役執行役員常務最高技術責任者開発統括本部長。</a:t>
            </a:r>
            <a:endParaRPr kumimoji="1" lang="en-US" altLang="ja-JP" dirty="0"/>
          </a:p>
          <a:p>
            <a:r>
              <a:rPr kumimoji="1" lang="en-US" altLang="ja-JP" dirty="0"/>
              <a:t>2015</a:t>
            </a:r>
            <a:r>
              <a:rPr kumimoji="1" lang="ja-JP" altLang="en-US" dirty="0"/>
              <a:t>年グリー取締役執行役員常務最高技術責任者開発統括。</a:t>
            </a:r>
            <a:endParaRPr kumimoji="1" lang="en-US" altLang="ja-JP" dirty="0"/>
          </a:p>
          <a:p>
            <a:r>
              <a:rPr kumimoji="1" lang="en-US" altLang="ja-JP" dirty="0"/>
              <a:t>2016</a:t>
            </a:r>
            <a:r>
              <a:rPr kumimoji="1" lang="ja-JP" altLang="en-US" dirty="0"/>
              <a:t>年グリー取締役執行役員常務最高技術責任者開発・人事統括。</a:t>
            </a:r>
            <a:endParaRPr kumimoji="1" lang="en-US" altLang="ja-JP" dirty="0"/>
          </a:p>
          <a:p>
            <a:r>
              <a:rPr kumimoji="1" lang="en-US" altLang="ja-JP" dirty="0"/>
              <a:t>2017</a:t>
            </a:r>
            <a:r>
              <a:rPr kumimoji="1" lang="ja-JP" altLang="en-US" dirty="0"/>
              <a:t>年グリー取締役上級執行役員最高技術責任者開発・人事統括、ファンプレックス取締役。</a:t>
            </a:r>
            <a:endParaRPr kumimoji="1" lang="en-US" altLang="ja-JP" dirty="0"/>
          </a:p>
          <a:p>
            <a:r>
              <a:rPr kumimoji="1" lang="en-US" altLang="ja-JP" dirty="0"/>
              <a:t>2019</a:t>
            </a:r>
            <a:r>
              <a:rPr kumimoji="1" lang="ja-JP" altLang="en-US" dirty="0"/>
              <a:t>年グリー取締役上級執行役員最高技術責任者開発管掌。</a:t>
            </a:r>
            <a:endParaRPr kumimoji="1" lang="en-US" altLang="ja-JP" dirty="0"/>
          </a:p>
          <a:p>
            <a:r>
              <a:rPr kumimoji="1" lang="en-US" altLang="ja-JP" dirty="0"/>
              <a:t>2021</a:t>
            </a:r>
            <a:r>
              <a:rPr kumimoji="1" lang="ja-JP" altLang="en-US" dirty="0"/>
              <a:t>年デジタル庁</a:t>
            </a:r>
            <a:r>
              <a:rPr kumimoji="1" lang="en-US" altLang="ja-JP" dirty="0"/>
              <a:t>Chief Technology Officer</a:t>
            </a:r>
            <a:r>
              <a:rPr kumimoji="1" lang="ja-JP" altLang="en-US" dirty="0"/>
              <a:t>。</a:t>
            </a:r>
            <a:endParaRPr kumimoji="1" lang="en-US" altLang="ja-JP" dirty="0"/>
          </a:p>
          <a:p>
            <a:endParaRPr kumimoji="1" lang="en-US" altLang="ja-JP" dirty="0"/>
          </a:p>
          <a:p>
            <a:r>
              <a:rPr kumimoji="1" lang="ja-JP" altLang="en-US" dirty="0"/>
              <a:t>グリー株式会社（英名：</a:t>
            </a:r>
            <a:r>
              <a:rPr kumimoji="1" lang="en-US" altLang="ja-JP" dirty="0"/>
              <a:t>GREE, Inc.</a:t>
            </a:r>
            <a:r>
              <a:rPr kumimoji="1" lang="ja-JP" altLang="en-US" dirty="0"/>
              <a:t>）</a:t>
            </a:r>
            <a:endParaRPr kumimoji="1" lang="en-US" altLang="ja-JP" dirty="0"/>
          </a:p>
          <a:p>
            <a:pPr algn="l" fontAlgn="base">
              <a:buFont typeface="Arial" panose="020B0604020202020204" pitchFamily="34" charset="0"/>
              <a:buChar char="•"/>
            </a:pPr>
            <a:r>
              <a:rPr lang="ja-JP" altLang="en-US" b="0" i="0" dirty="0">
                <a:solidFill>
                  <a:srgbClr val="445566"/>
                </a:solidFill>
                <a:effectLst/>
                <a:latin typeface="游ゴシック体"/>
              </a:rPr>
              <a:t>ゲーム事業</a:t>
            </a:r>
          </a:p>
          <a:p>
            <a:pPr algn="l" fontAlgn="base">
              <a:buFont typeface="Arial" panose="020B0604020202020204" pitchFamily="34" charset="0"/>
              <a:buChar char="•"/>
            </a:pPr>
            <a:r>
              <a:rPr lang="ja-JP" altLang="en-US" b="0" i="0" dirty="0">
                <a:solidFill>
                  <a:srgbClr val="445566"/>
                </a:solidFill>
                <a:effectLst/>
                <a:latin typeface="游ゴシック体"/>
              </a:rPr>
              <a:t>メタバース事業</a:t>
            </a:r>
          </a:p>
          <a:p>
            <a:pPr algn="l" fontAlgn="base">
              <a:buFont typeface="Arial" panose="020B0604020202020204" pitchFamily="34" charset="0"/>
              <a:buChar char="•"/>
            </a:pPr>
            <a:r>
              <a:rPr lang="ja-JP" altLang="en-US" b="0" i="0" dirty="0">
                <a:solidFill>
                  <a:srgbClr val="445566"/>
                </a:solidFill>
                <a:effectLst/>
                <a:latin typeface="游ゴシック体"/>
              </a:rPr>
              <a:t>メディア事業</a:t>
            </a:r>
          </a:p>
          <a:p>
            <a:pPr algn="l" fontAlgn="base">
              <a:buFont typeface="Arial" panose="020B0604020202020204" pitchFamily="34" charset="0"/>
              <a:buChar char="•"/>
            </a:pPr>
            <a:r>
              <a:rPr lang="ja-JP" altLang="en-US" b="0" i="0" dirty="0">
                <a:solidFill>
                  <a:srgbClr val="445566"/>
                </a:solidFill>
                <a:effectLst/>
                <a:latin typeface="游ゴシック体"/>
              </a:rPr>
              <a:t>広告事業</a:t>
            </a:r>
          </a:p>
          <a:p>
            <a:pPr algn="l" fontAlgn="base">
              <a:buFont typeface="Arial" panose="020B0604020202020204" pitchFamily="34" charset="0"/>
              <a:buChar char="•"/>
            </a:pPr>
            <a:r>
              <a:rPr lang="ja-JP" altLang="en-US" b="0" i="0" dirty="0">
                <a:solidFill>
                  <a:srgbClr val="445566"/>
                </a:solidFill>
                <a:effectLst/>
                <a:latin typeface="游ゴシック体"/>
              </a:rPr>
              <a:t>投資・インキュベーション事業</a:t>
            </a:r>
          </a:p>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88673399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b="1" dirty="0">
                <a:latin typeface="simsun" panose="02010600030101010101" pitchFamily="2" charset="-122"/>
                <a:ea typeface="simsun" panose="02010600030101010101" pitchFamily="2" charset="-122"/>
              </a:rPr>
              <a:t>人材ビジネスの基礎知識</a:t>
            </a:r>
            <a:endParaRPr lang="en-US" altLang="ja-JP" sz="1300" b="1" dirty="0">
              <a:latin typeface="simsun" panose="02010600030101010101" pitchFamily="2" charset="-122"/>
              <a:ea typeface="simsun" panose="02010600030101010101" pitchFamily="2" charset="-122"/>
            </a:endParaRPr>
          </a:p>
          <a:p>
            <a:pPr fontAlgn="t"/>
            <a:r>
              <a:rPr lang="ja-JP" altLang="zh-CN" sz="1300" dirty="0">
                <a:solidFill>
                  <a:srgbClr val="FFFFFF"/>
                </a:solidFill>
                <a:latin typeface="simsun" panose="02010600030101010101" pitchFamily="2" charset="-122"/>
                <a:ea typeface="simsun" panose="02010600030101010101" pitchFamily="2" charset="-122"/>
              </a:rPr>
              <a:t>働い方改革と労働力市場</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人材ビジネス概要</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労働力確保サービス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人事労務サービス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人材ビジネスの課題</a:t>
            </a:r>
            <a:endParaRPr lang="zh-CN" altLang="zh-CN" sz="1300" dirty="0">
              <a:latin typeface="simsun" panose="02010600030101010101" pitchFamily="2" charset="-122"/>
              <a:ea typeface="simsun" panose="02010600030101010101" pitchFamily="2" charset="-122"/>
            </a:endParaRPr>
          </a:p>
          <a:p>
            <a:endParaRPr lang="en-US" altLang="zh-CN" sz="1300" dirty="0">
              <a:latin typeface="simsun" panose="02010600030101010101" pitchFamily="2" charset="-122"/>
              <a:ea typeface="simsun" panose="02010600030101010101" pitchFamily="2" charset="-122"/>
            </a:endParaRPr>
          </a:p>
          <a:p>
            <a:r>
              <a:rPr lang="ja-JP" altLang="en-US" sz="1300" b="1" dirty="0">
                <a:latin typeface="simsun" panose="02010600030101010101" pitchFamily="2" charset="-122"/>
                <a:ea typeface="simsun" panose="02010600030101010101" pitchFamily="2" charset="-122"/>
              </a:rPr>
              <a:t>小売業界の</a:t>
            </a:r>
            <a:r>
              <a:rPr lang="ja-JP" altLang="zh-CN" sz="1300" b="1" dirty="0">
                <a:solidFill>
                  <a:srgbClr val="FFFFFF"/>
                </a:solidFill>
                <a:latin typeface="simsun" panose="02010600030101010101" pitchFamily="2" charset="-122"/>
                <a:ea typeface="simsun" panose="02010600030101010101" pitchFamily="2" charset="-122"/>
              </a:rPr>
              <a:t>基本</a:t>
            </a:r>
            <a:endParaRPr lang="en-US" altLang="ja-JP" sz="1300" b="1" dirty="0">
              <a:latin typeface="simsun" panose="02010600030101010101" pitchFamily="2" charset="-122"/>
              <a:ea typeface="simsun" panose="02010600030101010101" pitchFamily="2" charset="-122"/>
            </a:endParaRPr>
          </a:p>
          <a:p>
            <a:r>
              <a:rPr lang="en-US" altLang="ja-JP" sz="1300" dirty="0">
                <a:latin typeface="simsun" panose="02010600030101010101" pitchFamily="2" charset="-122"/>
                <a:ea typeface="simsun" panose="02010600030101010101" pitchFamily="2" charset="-122"/>
              </a:rPr>
              <a:t>      </a:t>
            </a:r>
            <a:r>
              <a:rPr lang="ja-JP" altLang="zh-CN" sz="1300" dirty="0">
                <a:solidFill>
                  <a:srgbClr val="FFFFFF"/>
                </a:solidFill>
                <a:latin typeface="simsun" panose="02010600030101010101" pitchFamily="2" charset="-122"/>
                <a:ea typeface="simsun" panose="02010600030101010101" pitchFamily="2" charset="-122"/>
              </a:rPr>
              <a:t>物流</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物流の基礎知識</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業界別の物流の仕組み</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物流を支える最新技術</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物流に関連する法律</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物流の現状課題と将来の展望</a:t>
            </a:r>
            <a:endParaRPr lang="en-US" altLang="ja-JP" sz="1300" dirty="0">
              <a:solidFill>
                <a:srgbClr val="000000"/>
              </a:solidFill>
              <a:latin typeface="simsun" panose="02010600030101010101" pitchFamily="2" charset="-122"/>
              <a:ea typeface="simsun" panose="02010600030101010101" pitchFamily="2" charset="-122"/>
            </a:endParaRPr>
          </a:p>
          <a:p>
            <a:pPr fontAlgn="t"/>
            <a:endParaRPr lang="en-US" altLang="zh-CN" sz="1300" dirty="0">
              <a:solidFill>
                <a:srgbClr val="000000"/>
              </a:solidFill>
              <a:latin typeface="simsun" panose="02010600030101010101" pitchFamily="2" charset="-122"/>
              <a:ea typeface="simsun" panose="02010600030101010101" pitchFamily="2" charset="-122"/>
            </a:endParaRPr>
          </a:p>
          <a:p>
            <a:pPr defTabSz="990752" fontAlgn="t">
              <a:defRPr/>
            </a:pPr>
            <a:r>
              <a:rPr lang="ja-JP" altLang="en-US" sz="1300" b="1" dirty="0">
                <a:latin typeface="simsun" panose="02010600030101010101" pitchFamily="2" charset="-122"/>
                <a:ea typeface="simsun" panose="02010600030101010101" pitchFamily="2" charset="-122"/>
              </a:rPr>
              <a:t>プロダクトマネージャー</a:t>
            </a:r>
            <a:endParaRPr lang="zh-CN" altLang="en-US" sz="1300" b="1"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     ソーシャルネットワークの基礎知識</a:t>
            </a:r>
            <a:endParaRPr lang="en-US" altLang="ja-JP" sz="1300" dirty="0">
              <a:latin typeface="simsun" panose="02010600030101010101" pitchFamily="2" charset="-122"/>
              <a:ea typeface="simsun" panose="02010600030101010101" pitchFamily="2" charset="-122"/>
            </a:endParaRPr>
          </a:p>
          <a:p>
            <a:pPr fontAlgn="t"/>
            <a:endParaRPr lang="en-US" altLang="zh-CN" sz="1300"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参照資料：</a:t>
            </a:r>
            <a:r>
              <a:rPr lang="en-US" altLang="ja-JP" sz="1300" dirty="0">
                <a:latin typeface="simsun" panose="02010600030101010101" pitchFamily="2" charset="-122"/>
                <a:ea typeface="simsun" panose="02010600030101010101" pitchFamily="2" charset="-122"/>
              </a:rPr>
              <a:t>https://sunshubin.github.io/</a:t>
            </a:r>
            <a:endParaRPr lang="zh-CN" altLang="en-US" sz="1300" dirty="0">
              <a:latin typeface="simsun" panose="02010600030101010101" pitchFamily="2" charset="-122"/>
              <a:ea typeface="simsun" panose="02010600030101010101" pitchFamily="2" charset="-122"/>
            </a:endParaRPr>
          </a:p>
          <a:p>
            <a:pPr fontAlgn="t"/>
            <a:endParaRPr lang="zh-CN" altLang="zh-CN" sz="130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96</a:t>
            </a:fld>
            <a:endParaRPr lang="zh-CN" altLang="en-US"/>
          </a:p>
        </p:txBody>
      </p:sp>
    </p:spTree>
    <p:extLst>
      <p:ext uri="{BB962C8B-B14F-4D97-AF65-F5344CB8AC3E}">
        <p14:creationId xmlns:p14="http://schemas.microsoft.com/office/powerpoint/2010/main" val="43087252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97</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98</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99</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100</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101</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102</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103</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104</a:t>
            </a:fld>
            <a:endParaRPr lang="zh-CN" altLang="en-US"/>
          </a:p>
        </p:txBody>
      </p:sp>
    </p:spTree>
    <p:extLst>
      <p:ext uri="{BB962C8B-B14F-4D97-AF65-F5344CB8AC3E}">
        <p14:creationId xmlns:p14="http://schemas.microsoft.com/office/powerpoint/2010/main" val="390808150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105</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106</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107</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108</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112</a:t>
            </a:fld>
            <a:endParaRPr lang="zh-CN" altLang="en-US"/>
          </a:p>
        </p:txBody>
      </p:sp>
    </p:spTree>
    <p:extLst>
      <p:ext uri="{BB962C8B-B14F-4D97-AF65-F5344CB8AC3E}">
        <p14:creationId xmlns:p14="http://schemas.microsoft.com/office/powerpoint/2010/main" val="301483679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113</a:t>
            </a:fld>
            <a:endParaRPr lang="zh-CN" altLang="en-US"/>
          </a:p>
        </p:txBody>
      </p:sp>
    </p:spTree>
    <p:extLst>
      <p:ext uri="{BB962C8B-B14F-4D97-AF65-F5344CB8AC3E}">
        <p14:creationId xmlns:p14="http://schemas.microsoft.com/office/powerpoint/2010/main" val="944758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2022/3/9</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2022/3/9</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2022/3/9</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2022/3/9</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2022/3/9</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2022/3/9</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2022/3/9</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2022/3/9</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6.xml"/><Relationship Id="rId1" Type="http://schemas.openxmlformats.org/officeDocument/2006/relationships/slideLayout" Target="../slideLayouts/slideLayout4.xml"/><Relationship Id="rId5" Type="http://schemas.openxmlformats.org/officeDocument/2006/relationships/image" Target="../media/image12.emf"/><Relationship Id="rId4" Type="http://schemas.openxmlformats.org/officeDocument/2006/relationships/package" Target="../embeddings/Microsoft_Excel_Worksheet.xlsx"/></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1663304"/>
            <a:ext cx="10073390" cy="1846659"/>
          </a:xfrm>
        </p:spPr>
        <p:txBody>
          <a:bodyPr/>
          <a:lstStyle/>
          <a:p>
            <a:r>
              <a:rPr lang="ja-JP" altLang="en-US" dirty="0">
                <a:latin typeface="MS Mincho" panose="02020609040205080304" pitchFamily="49" charset="-128"/>
                <a:ea typeface="MS Mincho" panose="02020609040205080304" pitchFamily="49" charset="-128"/>
              </a:rPr>
              <a:t>日本政府のイノベーション</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裁判所</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裁判官の裁判は　不公平、不公正になっており。</a:t>
            </a:r>
            <a:endParaRPr kumimoji="1" lang="en-US" altLang="ja-JP" dirty="0"/>
          </a:p>
          <a:p>
            <a:r>
              <a:rPr kumimoji="1" lang="ja-JP" altLang="en-US" dirty="0"/>
              <a:t>犯罪者を保護し、被害者に再度加害する人権侵害の事件は多発した。</a:t>
            </a:r>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2022/3/9</a:t>
            </a:fld>
            <a:endParaRPr lang="en-US"/>
          </a:p>
        </p:txBody>
      </p:sp>
      <p:sp>
        <p:nvSpPr>
          <p:cNvPr id="5" name="スライド番号プレースホルダー 4">
            <a:extLst>
              <a:ext uri="{FF2B5EF4-FFF2-40B4-BE49-F238E27FC236}">
                <a16:creationId xmlns:a16="http://schemas.microsoft.com/office/drawing/2014/main" id="{DD01DA69-1E28-4CFE-8BD7-C434947AC1D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Tree>
    <p:extLst>
      <p:ext uri="{BB962C8B-B14F-4D97-AF65-F5344CB8AC3E}">
        <p14:creationId xmlns:p14="http://schemas.microsoft.com/office/powerpoint/2010/main" val="13456433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100</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2D9D584C-F8EB-415B-9219-805D972A261F}" type="datetime1">
              <a:rPr lang="zh-CN" altLang="en-US" smtClean="0"/>
              <a:t>2022/3/9</a:t>
            </a:fld>
            <a:endParaRPr lang="en-US"/>
          </a:p>
        </p:txBody>
      </p:sp>
    </p:spTree>
    <p:extLst>
      <p:ext uri="{BB962C8B-B14F-4D97-AF65-F5344CB8AC3E}">
        <p14:creationId xmlns:p14="http://schemas.microsoft.com/office/powerpoint/2010/main" val="169542632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101</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BF8BFB9E-8138-4D33-8BB8-D4C310D4325F}" type="datetime1">
              <a:rPr lang="zh-CN" altLang="en-US" smtClean="0"/>
              <a:t>2022/3/9</a:t>
            </a:fld>
            <a:endParaRPr lang="en-US"/>
          </a:p>
        </p:txBody>
      </p:sp>
    </p:spTree>
    <p:extLst>
      <p:ext uri="{BB962C8B-B14F-4D97-AF65-F5344CB8AC3E}">
        <p14:creationId xmlns:p14="http://schemas.microsoft.com/office/powerpoint/2010/main" val="19360598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102</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EAAC2B72-1C35-4242-A6FA-4FB8FE8EDCD2}" type="datetime1">
              <a:rPr lang="zh-CN" altLang="en-US" smtClean="0"/>
              <a:t>2022/3/9</a:t>
            </a:fld>
            <a:endParaRPr lang="en-US"/>
          </a:p>
        </p:txBody>
      </p:sp>
    </p:spTree>
    <p:extLst>
      <p:ext uri="{BB962C8B-B14F-4D97-AF65-F5344CB8AC3E}">
        <p14:creationId xmlns:p14="http://schemas.microsoft.com/office/powerpoint/2010/main" val="28023548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103</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52F49171-39A7-4D76-A3E4-7982B4735AC4}" type="datetime1">
              <a:rPr lang="zh-CN" altLang="en-US" smtClean="0"/>
              <a:t>2022/3/9</a:t>
            </a:fld>
            <a:endParaRPr lang="en-US"/>
          </a:p>
        </p:txBody>
      </p:sp>
    </p:spTree>
    <p:extLst>
      <p:ext uri="{BB962C8B-B14F-4D97-AF65-F5344CB8AC3E}">
        <p14:creationId xmlns:p14="http://schemas.microsoft.com/office/powerpoint/2010/main" val="315475252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highlight>
                  <a:srgbClr val="00FF00"/>
                </a:highlight>
              </a:rPr>
              <a:t>会社プレゼン</a:t>
            </a:r>
            <a:endParaRPr lang="en-US" altLang="ja-JP" sz="2400" dirty="0">
              <a:highlight>
                <a:srgbClr val="00FF00"/>
              </a:highlight>
            </a:endParaRPr>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104</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2022/3/9</a:t>
            </a:fld>
            <a:endParaRPr lang="en-US"/>
          </a:p>
        </p:txBody>
      </p:sp>
    </p:spTree>
    <p:extLst>
      <p:ext uri="{BB962C8B-B14F-4D97-AF65-F5344CB8AC3E}">
        <p14:creationId xmlns:p14="http://schemas.microsoft.com/office/powerpoint/2010/main" val="235810387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1E17D28E-E581-4F30-BDA8-4526797523A4}" type="datetime1">
              <a:rPr lang="zh-CN" altLang="en-US" smtClean="0"/>
              <a:t>2022/3/9</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105</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a:xfrm>
            <a:off x="316983" y="-16805"/>
            <a:ext cx="11540249" cy="492443"/>
          </a:xfrm>
        </p:spPr>
        <p:txBody>
          <a:bodyPr/>
          <a:lstStyle/>
          <a:p>
            <a:r>
              <a:rPr lang="ja-JP" altLang="en-US" dirty="0"/>
              <a:t>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106</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81F22A5A-D947-4028-9210-6E080B0E9E44}" type="datetime1">
              <a:rPr lang="zh-CN" altLang="en-US" smtClean="0"/>
              <a:t>2022/3/9</a:t>
            </a:fld>
            <a:endParaRPr lang="en-US"/>
          </a:p>
        </p:txBody>
      </p:sp>
    </p:spTree>
    <p:extLst>
      <p:ext uri="{BB962C8B-B14F-4D97-AF65-F5344CB8AC3E}">
        <p14:creationId xmlns:p14="http://schemas.microsoft.com/office/powerpoint/2010/main" val="305366884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028FBF57-EFBE-4307-BFAA-694E65C29CF4}" type="datetime1">
              <a:rPr lang="zh-CN" altLang="en-US" smtClean="0"/>
              <a:t>2022/3/9</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107</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highlight>
                  <a:srgbClr val="00FF00"/>
                </a:highlight>
              </a:rPr>
              <a:t>付録</a:t>
            </a:r>
            <a:endParaRPr lang="en-US" altLang="ja-JP" sz="2400" dirty="0">
              <a:highlight>
                <a:srgbClr val="00FF00"/>
              </a:highlight>
            </a:endParaRPr>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108</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2022/3/9</a:t>
            </a:fld>
            <a:endParaRPr lang="en-US"/>
          </a:p>
        </p:txBody>
      </p:sp>
    </p:spTree>
    <p:extLst>
      <p:ext uri="{BB962C8B-B14F-4D97-AF65-F5344CB8AC3E}">
        <p14:creationId xmlns:p14="http://schemas.microsoft.com/office/powerpoint/2010/main" val="240644874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日本政府各部署のホームページ</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2022/3/9</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109</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a:t>警察庁、警視庁、警察署</a:t>
            </a:r>
            <a:endParaRPr kumimoji="1" lang="ja-JP" altLang="en-US" dirty="0"/>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2022/3/9</a:t>
            </a:fld>
            <a:endParaRPr lang="en-US"/>
          </a:p>
        </p:txBody>
      </p:sp>
      <p:sp>
        <p:nvSpPr>
          <p:cNvPr id="5" name="スライド番号プレースホルダー 4">
            <a:extLst>
              <a:ext uri="{FF2B5EF4-FFF2-40B4-BE49-F238E27FC236}">
                <a16:creationId xmlns:a16="http://schemas.microsoft.com/office/drawing/2014/main" id="{DD01DA69-1E28-4CFE-8BD7-C434947AC1D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Tree>
    <p:extLst>
      <p:ext uri="{BB962C8B-B14F-4D97-AF65-F5344CB8AC3E}">
        <p14:creationId xmlns:p14="http://schemas.microsoft.com/office/powerpoint/2010/main" val="152269307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2022/3/9</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110</a:t>
            </a:fld>
            <a:r>
              <a:rPr spc="-45"/>
              <a:t> </a:t>
            </a:r>
            <a:r>
              <a:rPr spc="-5"/>
              <a:t>-</a:t>
            </a:r>
            <a:endParaRPr spc="-5" dirty="0"/>
          </a:p>
        </p:txBody>
      </p:sp>
    </p:spTree>
    <p:extLst>
      <p:ext uri="{BB962C8B-B14F-4D97-AF65-F5344CB8AC3E}">
        <p14:creationId xmlns:p14="http://schemas.microsoft.com/office/powerpoint/2010/main" val="97475478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9A465E0-1AF6-4869-A448-317CEDDCCF97}"/>
              </a:ext>
            </a:extLst>
          </p:cNvPr>
          <p:cNvSpPr>
            <a:spLocks noGrp="1"/>
          </p:cNvSpPr>
          <p:nvPr>
            <p:ph type="title"/>
          </p:nvPr>
        </p:nvSpPr>
        <p:spPr>
          <a:xfrm>
            <a:off x="831850" y="3639145"/>
            <a:ext cx="10515600" cy="923330"/>
          </a:xfrm>
        </p:spPr>
        <p:txBody>
          <a:bodyPr/>
          <a:lstStyle/>
          <a:p>
            <a:r>
              <a:rPr lang="ja-JP" altLang="en-US" dirty="0"/>
              <a:t>参考文献</a:t>
            </a:r>
          </a:p>
        </p:txBody>
      </p:sp>
      <p:sp>
        <p:nvSpPr>
          <p:cNvPr id="7" name="テキスト プレースホルダー 6">
            <a:extLst>
              <a:ext uri="{FF2B5EF4-FFF2-40B4-BE49-F238E27FC236}">
                <a16:creationId xmlns:a16="http://schemas.microsoft.com/office/drawing/2014/main" id="{BF87ED7C-CAB0-49A8-840E-B5EE8CBCC039}"/>
              </a:ext>
            </a:extLst>
          </p:cNvPr>
          <p:cNvSpPr>
            <a:spLocks noGrp="1"/>
          </p:cNvSpPr>
          <p:nvPr>
            <p:ph type="body" idx="1"/>
          </p:nvPr>
        </p:nvSpPr>
        <p:spPr>
          <a:xfrm>
            <a:off x="831850" y="4589463"/>
            <a:ext cx="10515600" cy="369332"/>
          </a:xfrm>
        </p:spPr>
        <p:txBody>
          <a:bodyPr/>
          <a:lstStyle/>
          <a:p>
            <a:endParaRPr lang="ja-JP" altLang="en-US" dirty="0"/>
          </a:p>
        </p:txBody>
      </p:sp>
      <p:sp>
        <p:nvSpPr>
          <p:cNvPr id="4" name="日付プレースホルダー 3">
            <a:extLst>
              <a:ext uri="{FF2B5EF4-FFF2-40B4-BE49-F238E27FC236}">
                <a16:creationId xmlns:a16="http://schemas.microsoft.com/office/drawing/2014/main" id="{4BFF0869-C499-4916-88D1-0D4787EFA928}"/>
              </a:ext>
            </a:extLst>
          </p:cNvPr>
          <p:cNvSpPr>
            <a:spLocks noGrp="1"/>
          </p:cNvSpPr>
          <p:nvPr>
            <p:ph type="dt" sz="half" idx="10"/>
          </p:nvPr>
        </p:nvSpPr>
        <p:spPr/>
        <p:txBody>
          <a:bodyPr/>
          <a:lstStyle/>
          <a:p>
            <a:fld id="{9526FDD1-8544-47E2-9C82-740ED6BB3910}" type="datetime1">
              <a:rPr lang="zh-CN" altLang="en-US" smtClean="0"/>
              <a:t>2022/3/9</a:t>
            </a:fld>
            <a:endParaRPr lang="en-US"/>
          </a:p>
        </p:txBody>
      </p:sp>
      <p:sp>
        <p:nvSpPr>
          <p:cNvPr id="5" name="スライド番号プレースホルダー 4">
            <a:extLst>
              <a:ext uri="{FF2B5EF4-FFF2-40B4-BE49-F238E27FC236}">
                <a16:creationId xmlns:a16="http://schemas.microsoft.com/office/drawing/2014/main" id="{B8B62319-796B-4DBD-94A2-657E9D0C6C9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111</a:t>
            </a:fld>
            <a:r>
              <a:rPr spc="-45"/>
              <a:t> </a:t>
            </a:r>
            <a:r>
              <a:rPr spc="-5"/>
              <a:t>-</a:t>
            </a:r>
            <a:endParaRPr spc="-5" dirty="0"/>
          </a:p>
        </p:txBody>
      </p:sp>
    </p:spTree>
    <p:extLst>
      <p:ext uri="{BB962C8B-B14F-4D97-AF65-F5344CB8AC3E}">
        <p14:creationId xmlns:p14="http://schemas.microsoft.com/office/powerpoint/2010/main" val="364574846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プロダクトマネジメント</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5539978"/>
          </a:xfrm>
        </p:spPr>
        <p:txBody>
          <a:bodyPr/>
          <a:lstStyle/>
          <a:p>
            <a:r>
              <a:rPr lang="ja-JP" altLang="en-US" dirty="0">
                <a:latin typeface="MS Mincho" panose="02020609040205080304" pitchFamily="49" charset="-128"/>
                <a:ea typeface="MS Mincho" panose="02020609040205080304" pitchFamily="49" charset="-128"/>
              </a:rPr>
              <a:t>行動経済学</a:t>
            </a:r>
          </a:p>
          <a:p>
            <a:r>
              <a:rPr lang="ja-JP" altLang="en-US" dirty="0">
                <a:latin typeface="MS Mincho" panose="02020609040205080304" pitchFamily="49" charset="-128"/>
                <a:ea typeface="MS Mincho" panose="02020609040205080304" pitchFamily="49" charset="-128"/>
              </a:rPr>
              <a:t>ソーシャルネットワーク</a:t>
            </a:r>
          </a:p>
          <a:p>
            <a:r>
              <a:rPr lang="ja-JP" altLang="en-US" dirty="0">
                <a:latin typeface="MS Mincho" panose="02020609040205080304" pitchFamily="49" charset="-128"/>
                <a:ea typeface="MS Mincho" panose="02020609040205080304" pitchFamily="49" charset="-128"/>
              </a:rPr>
              <a:t>心理学</a:t>
            </a:r>
          </a:p>
          <a:p>
            <a:r>
              <a:rPr lang="ja-JP" altLang="en-US" dirty="0">
                <a:latin typeface="MS Mincho" panose="02020609040205080304" pitchFamily="49" charset="-128"/>
                <a:ea typeface="MS Mincho" panose="02020609040205080304" pitchFamily="49" charset="-128"/>
              </a:rPr>
              <a:t>社会学</a:t>
            </a:r>
            <a:endParaRPr lang="en-US" altLang="ja-JP"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演讲、沟通与谈判</a:t>
            </a:r>
          </a:p>
          <a:p>
            <a:r>
              <a:rPr lang="zh-CN" altLang="en-US" dirty="0">
                <a:latin typeface="MS Mincho" panose="02020609040205080304" pitchFamily="49" charset="-128"/>
                <a:ea typeface="MS Mincho" panose="02020609040205080304" pitchFamily="49" charset="-128"/>
              </a:rPr>
              <a:t>商业模式、商业计划书</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定位</a:t>
            </a:r>
          </a:p>
          <a:p>
            <a:r>
              <a:rPr lang="zh-CN" altLang="en-US" dirty="0">
                <a:latin typeface="MS Mincho" panose="02020609040205080304" pitchFamily="49" charset="-128"/>
                <a:ea typeface="MS Mincho" panose="02020609040205080304" pitchFamily="49" charset="-128"/>
              </a:rPr>
              <a:t>社交网络</a:t>
            </a:r>
          </a:p>
          <a:p>
            <a:r>
              <a:rPr lang="zh-CN" altLang="en-US" dirty="0">
                <a:latin typeface="MS Mincho" panose="02020609040205080304" pitchFamily="49" charset="-128"/>
                <a:ea typeface="MS Mincho" panose="02020609040205080304" pitchFamily="49" charset="-128"/>
              </a:rPr>
              <a:t>长尾理论</a:t>
            </a:r>
          </a:p>
          <a:p>
            <a:r>
              <a:rPr lang="zh-CN" altLang="en-US" dirty="0">
                <a:latin typeface="MS Mincho" panose="02020609040205080304" pitchFamily="49" charset="-128"/>
                <a:ea typeface="MS Mincho" panose="02020609040205080304" pitchFamily="49" charset="-128"/>
              </a:rPr>
              <a:t>免费</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众包</a:t>
            </a:r>
          </a:p>
          <a:p>
            <a:r>
              <a:rPr lang="zh-CN" altLang="en-US" dirty="0">
                <a:latin typeface="MS Mincho" panose="02020609040205080304" pitchFamily="49" charset="-128"/>
                <a:ea typeface="MS Mincho" panose="02020609040205080304" pitchFamily="49" charset="-128"/>
              </a:rPr>
              <a:t>统计学</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行为经济学</a:t>
            </a:r>
          </a:p>
          <a:p>
            <a:r>
              <a:rPr lang="zh-CN" altLang="en-US" dirty="0">
                <a:latin typeface="MS Mincho" panose="02020609040205080304" pitchFamily="49" charset="-128"/>
                <a:ea typeface="MS Mincho" panose="02020609040205080304" pitchFamily="49" charset="-128"/>
              </a:rPr>
              <a:t>游戏化思维</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产品游戏化</a:t>
            </a:r>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2022/3/9</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112</a:t>
            </a:fld>
            <a:r>
              <a:rPr spc="-45"/>
              <a:t> </a:t>
            </a:r>
            <a:r>
              <a:rPr spc="-5"/>
              <a:t>-</a:t>
            </a:r>
            <a:endParaRPr spc="-5" dirty="0"/>
          </a:p>
        </p:txBody>
      </p:sp>
    </p:spTree>
    <p:extLst>
      <p:ext uri="{BB962C8B-B14F-4D97-AF65-F5344CB8AC3E}">
        <p14:creationId xmlns:p14="http://schemas.microsoft.com/office/powerpoint/2010/main" val="16186248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組織管理</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2954655"/>
          </a:xfrm>
        </p:spPr>
        <p:txBody>
          <a:bodyPr/>
          <a:lstStyle/>
          <a:p>
            <a:r>
              <a:rPr lang="ja-JP" altLang="en-US" dirty="0">
                <a:latin typeface="MS Mincho" panose="02020609040205080304" pitchFamily="49" charset="-128"/>
                <a:ea typeface="MS Mincho" panose="02020609040205080304" pitchFamily="49" charset="-128"/>
              </a:rPr>
              <a:t>会計学</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金融学</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稲盛和夫の実践　アメーバ経営</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管理会計</a:t>
            </a:r>
            <a:endParaRPr lang="en-US" altLang="ja-JP" dirty="0">
              <a:latin typeface="MS Mincho" panose="02020609040205080304" pitchFamily="49" charset="-128"/>
              <a:ea typeface="MS Mincho" panose="02020609040205080304" pitchFamily="49" charset="-128"/>
            </a:endParaRPr>
          </a:p>
          <a:p>
            <a:pPr defTabSz="990752">
              <a:defRPr/>
            </a:pPr>
            <a:r>
              <a:rPr lang="zh-CN" altLang="en-US" dirty="0">
                <a:latin typeface="MS Mincho" panose="02020609040205080304" pitchFamily="49" charset="-128"/>
                <a:ea typeface="MS Mincho" panose="02020609040205080304" pitchFamily="49" charset="-128"/>
              </a:rPr>
              <a:t>绩效使能：超越</a:t>
            </a:r>
            <a:r>
              <a:rPr lang="en-US" altLang="zh-CN" dirty="0">
                <a:latin typeface="MS Mincho" panose="02020609040205080304" pitchFamily="49" charset="-128"/>
                <a:ea typeface="MS Mincho" panose="02020609040205080304" pitchFamily="49" charset="-128"/>
              </a:rPr>
              <a:t>OKR</a:t>
            </a:r>
          </a:p>
          <a:p>
            <a:pPr defTabSz="990752">
              <a:defRPr/>
            </a:pPr>
            <a:r>
              <a:rPr lang="zh-CN" altLang="en-US" dirty="0">
                <a:latin typeface="MS Mincho" panose="02020609040205080304" pitchFamily="49" charset="-128"/>
                <a:ea typeface="MS Mincho" panose="02020609040205080304" pitchFamily="49" charset="-128"/>
              </a:rPr>
              <a:t>敏捷团队绩效考核</a:t>
            </a:r>
          </a:p>
          <a:p>
            <a:endParaRPr lang="zh-CN" altLang="en-US" dirty="0">
              <a:latin typeface="SimSun" panose="02010600030101010101" pitchFamily="2" charset="-122"/>
              <a:ea typeface="SimSun" panose="02010600030101010101" pitchFamily="2" charset="-122"/>
            </a:endParaRPr>
          </a:p>
          <a:p>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2022/3/9</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113</a:t>
            </a:fld>
            <a:r>
              <a:rPr spc="-45"/>
              <a:t> </a:t>
            </a:r>
            <a:r>
              <a:rPr spc="-5"/>
              <a:t>-</a:t>
            </a:r>
            <a:endParaRPr spc="-5" dirty="0"/>
          </a:p>
        </p:txBody>
      </p:sp>
    </p:spTree>
    <p:extLst>
      <p:ext uri="{BB962C8B-B14F-4D97-AF65-F5344CB8AC3E}">
        <p14:creationId xmlns:p14="http://schemas.microsoft.com/office/powerpoint/2010/main" val="3424254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法務省の検察庁</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2022/3/9</a:t>
            </a:fld>
            <a:endParaRPr lang="en-US"/>
          </a:p>
        </p:txBody>
      </p:sp>
      <p:sp>
        <p:nvSpPr>
          <p:cNvPr id="5" name="スライド番号プレースホルダー 4">
            <a:extLst>
              <a:ext uri="{FF2B5EF4-FFF2-40B4-BE49-F238E27FC236}">
                <a16:creationId xmlns:a16="http://schemas.microsoft.com/office/drawing/2014/main" id="{DD01DA69-1E28-4CFE-8BD7-C434947AC1D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Tree>
    <p:extLst>
      <p:ext uri="{BB962C8B-B14F-4D97-AF65-F5344CB8AC3E}">
        <p14:creationId xmlns:p14="http://schemas.microsoft.com/office/powerpoint/2010/main" val="1348711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631EF-82A7-4074-83DB-267A3C640459}"/>
              </a:ext>
            </a:extLst>
          </p:cNvPr>
          <p:cNvSpPr>
            <a:spLocks noGrp="1"/>
          </p:cNvSpPr>
          <p:nvPr>
            <p:ph type="title"/>
          </p:nvPr>
        </p:nvSpPr>
        <p:spPr>
          <a:xfrm>
            <a:off x="316983" y="-16805"/>
            <a:ext cx="11540249" cy="492443"/>
          </a:xfrm>
        </p:spPr>
        <p:txBody>
          <a:bodyPr/>
          <a:lstStyle/>
          <a:p>
            <a:r>
              <a:rPr kumimoji="1" lang="ja-JP" altLang="en-US" dirty="0"/>
              <a:t>法務省の人権擁護局（部）</a:t>
            </a:r>
          </a:p>
        </p:txBody>
      </p:sp>
      <p:sp>
        <p:nvSpPr>
          <p:cNvPr id="3" name="テキスト プレースホルダー 2">
            <a:extLst>
              <a:ext uri="{FF2B5EF4-FFF2-40B4-BE49-F238E27FC236}">
                <a16:creationId xmlns:a16="http://schemas.microsoft.com/office/drawing/2014/main" id="{10A589B7-89D9-4DA2-B84D-C120A275F13F}"/>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8E0DFE3-8A86-4DB3-9B26-00544CA76832}"/>
              </a:ext>
            </a:extLst>
          </p:cNvPr>
          <p:cNvSpPr>
            <a:spLocks noGrp="1"/>
          </p:cNvSpPr>
          <p:nvPr>
            <p:ph type="dt" sz="half" idx="6"/>
          </p:nvPr>
        </p:nvSpPr>
        <p:spPr/>
        <p:txBody>
          <a:bodyPr/>
          <a:lstStyle/>
          <a:p>
            <a:fld id="{9526FDD1-8544-47E2-9C82-740ED6BB3910}" type="datetime1">
              <a:rPr lang="zh-CN" altLang="en-US" smtClean="0"/>
              <a:t>2022/3/9</a:t>
            </a:fld>
            <a:endParaRPr lang="en-US"/>
          </a:p>
        </p:txBody>
      </p:sp>
      <p:sp>
        <p:nvSpPr>
          <p:cNvPr id="5" name="スライド番号プレースホルダー 4">
            <a:extLst>
              <a:ext uri="{FF2B5EF4-FFF2-40B4-BE49-F238E27FC236}">
                <a16:creationId xmlns:a16="http://schemas.microsoft.com/office/drawing/2014/main" id="{432D5B07-AB37-4BF2-AE5E-20F0B0FA4F1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Tree>
    <p:extLst>
      <p:ext uri="{BB962C8B-B14F-4D97-AF65-F5344CB8AC3E}">
        <p14:creationId xmlns:p14="http://schemas.microsoft.com/office/powerpoint/2010/main" val="3796264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信用悪化</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2022/3/9</a:t>
            </a:fld>
            <a:endParaRPr lang="en-US"/>
          </a:p>
        </p:txBody>
      </p:sp>
      <p:sp>
        <p:nvSpPr>
          <p:cNvPr id="5" name="スライド番号プレースホルダー 4">
            <a:extLst>
              <a:ext uri="{FF2B5EF4-FFF2-40B4-BE49-F238E27FC236}">
                <a16:creationId xmlns:a16="http://schemas.microsoft.com/office/drawing/2014/main" id="{C1D198ED-7C4D-441C-BEB6-5850D427F9D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Tree>
    <p:extLst>
      <p:ext uri="{BB962C8B-B14F-4D97-AF65-F5344CB8AC3E}">
        <p14:creationId xmlns:p14="http://schemas.microsoft.com/office/powerpoint/2010/main" val="918679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ビジネス詐欺</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2022/3/9</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Tree>
    <p:extLst>
      <p:ext uri="{BB962C8B-B14F-4D97-AF65-F5344CB8AC3E}">
        <p14:creationId xmlns:p14="http://schemas.microsoft.com/office/powerpoint/2010/main" val="1185437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転職エージェントの詐欺とブラック企業</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2022/3/9</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1862492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社会インフラの</a:t>
            </a:r>
            <a:r>
              <a:rPr lang="en-US" altLang="ja-JP"/>
              <a:t>DX</a:t>
            </a:r>
            <a:endParaRPr lang="ja-JP" altLang="en-US"/>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2022/3/9</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Tree>
    <p:extLst>
      <p:ext uri="{BB962C8B-B14F-4D97-AF65-F5344CB8AC3E}">
        <p14:creationId xmlns:p14="http://schemas.microsoft.com/office/powerpoint/2010/main" val="2333543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en-US" altLang="ja-JP" dirty="0"/>
              <a:t>DX</a:t>
            </a:r>
            <a:r>
              <a:rPr lang="ja-JP" altLang="en-US" dirty="0"/>
              <a:t>は　デジタル化ではない！</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en-US" altLang="ja-JP" dirty="0"/>
          </a:p>
          <a:p>
            <a:endParaRPr lang="en-US" altLang="ja-JP" dirty="0"/>
          </a:p>
          <a:p>
            <a:r>
              <a:rPr lang="ja-JP" altLang="en-US" dirty="0"/>
              <a:t>日本国政府の業務は　日本社会のインフラです。</a:t>
            </a:r>
            <a:endParaRPr lang="en-US" altLang="ja-JP" dirty="0"/>
          </a:p>
          <a:p>
            <a:r>
              <a:rPr lang="ja-JP" altLang="en-US" dirty="0"/>
              <a:t>通常企業のシステム更新は　</a:t>
            </a:r>
            <a:r>
              <a:rPr lang="en-US" altLang="ja-JP" dirty="0"/>
              <a:t>8</a:t>
            </a:r>
            <a:r>
              <a:rPr lang="ja-JP" altLang="en-US" dirty="0"/>
              <a:t>年～</a:t>
            </a:r>
            <a:r>
              <a:rPr lang="en-US" altLang="ja-JP" dirty="0"/>
              <a:t>10</a:t>
            </a:r>
            <a:r>
              <a:rPr lang="ja-JP" altLang="en-US" dirty="0"/>
              <a:t>年ですが、社会インフラ構築は　</a:t>
            </a:r>
            <a:r>
              <a:rPr lang="en-US" altLang="ja-JP" dirty="0"/>
              <a:t>10</a:t>
            </a:r>
            <a:r>
              <a:rPr lang="ja-JP" altLang="en-US" dirty="0"/>
              <a:t>年ではなくて　</a:t>
            </a:r>
            <a:r>
              <a:rPr lang="en-US" altLang="ja-JP" dirty="0"/>
              <a:t>20</a:t>
            </a:r>
            <a:r>
              <a:rPr lang="ja-JP" altLang="en-US" dirty="0"/>
              <a:t>年、</a:t>
            </a:r>
            <a:r>
              <a:rPr lang="en-US" altLang="ja-JP" dirty="0"/>
              <a:t>30</a:t>
            </a:r>
            <a:r>
              <a:rPr lang="ja-JP" altLang="en-US" dirty="0"/>
              <a:t>年以上、</a:t>
            </a:r>
            <a:r>
              <a:rPr lang="en-US" altLang="ja-JP" dirty="0"/>
              <a:t>50</a:t>
            </a:r>
            <a:r>
              <a:rPr lang="ja-JP" altLang="en-US" dirty="0"/>
              <a:t>年の安定更新・保守を工夫して　デザインすることです。</a:t>
            </a:r>
            <a:endParaRPr lang="en-US" altLang="ja-JP" dirty="0"/>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2022/3/9</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B0DF29-E67F-4D8A-8A2E-2D3A1BA1A846}"/>
              </a:ext>
            </a:extLst>
          </p:cNvPr>
          <p:cNvSpPr>
            <a:spLocks noGrp="1"/>
          </p:cNvSpPr>
          <p:nvPr>
            <p:ph type="title"/>
          </p:nvPr>
        </p:nvSpPr>
        <p:spPr>
          <a:xfrm>
            <a:off x="316983" y="-16805"/>
            <a:ext cx="11540249" cy="492443"/>
          </a:xfrm>
        </p:spPr>
        <p:txBody>
          <a:bodyPr/>
          <a:lstStyle/>
          <a:p>
            <a:r>
              <a:rPr kumimoji="1" lang="ja-JP" altLang="en-US" dirty="0"/>
              <a:t>デジタル庁は　司令塔ではない、</a:t>
            </a:r>
            <a:r>
              <a:rPr kumimoji="1" lang="en-US" altLang="ja-JP" dirty="0"/>
              <a:t>SSC</a:t>
            </a:r>
            <a:r>
              <a:rPr kumimoji="1" lang="ja-JP" altLang="en-US" dirty="0"/>
              <a:t>です！</a:t>
            </a:r>
          </a:p>
        </p:txBody>
      </p:sp>
      <p:sp>
        <p:nvSpPr>
          <p:cNvPr id="3" name="テキスト プレースホルダー 2">
            <a:extLst>
              <a:ext uri="{FF2B5EF4-FFF2-40B4-BE49-F238E27FC236}">
                <a16:creationId xmlns:a16="http://schemas.microsoft.com/office/drawing/2014/main" id="{C4AB8C2E-DFC9-4A80-92C2-C8842B706FD0}"/>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49572A57-B70E-4109-A09A-7C902C3840F1}"/>
              </a:ext>
            </a:extLst>
          </p:cNvPr>
          <p:cNvSpPr>
            <a:spLocks noGrp="1"/>
          </p:cNvSpPr>
          <p:nvPr>
            <p:ph type="dt" sz="half" idx="6"/>
          </p:nvPr>
        </p:nvSpPr>
        <p:spPr/>
        <p:txBody>
          <a:bodyPr/>
          <a:lstStyle/>
          <a:p>
            <a:fld id="{9526FDD1-8544-47E2-9C82-740ED6BB3910}" type="datetime1">
              <a:rPr lang="zh-CN" altLang="en-US" smtClean="0"/>
              <a:t>2022/3/9</a:t>
            </a:fld>
            <a:endParaRPr lang="en-US"/>
          </a:p>
        </p:txBody>
      </p:sp>
      <p:sp>
        <p:nvSpPr>
          <p:cNvPr id="5" name="スライド番号プレースホルダー 4">
            <a:extLst>
              <a:ext uri="{FF2B5EF4-FFF2-40B4-BE49-F238E27FC236}">
                <a16:creationId xmlns:a16="http://schemas.microsoft.com/office/drawing/2014/main" id="{21C968A9-B057-4A49-8211-0F22617A016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Tree>
    <p:extLst>
      <p:ext uri="{BB962C8B-B14F-4D97-AF65-F5344CB8AC3E}">
        <p14:creationId xmlns:p14="http://schemas.microsoft.com/office/powerpoint/2010/main" val="501848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a:xfrm>
            <a:off x="316983" y="-16806"/>
            <a:ext cx="11540249" cy="1969770"/>
          </a:xfrm>
        </p:spPr>
        <p:txBody>
          <a:bodyPr/>
          <a:lstStyle/>
          <a:p>
            <a:r>
              <a:rPr lang="ja-JP" altLang="en-US" dirty="0"/>
              <a:t>重要説明</a:t>
            </a:r>
            <a:br>
              <a:rPr lang="en-US" altLang="ja-JP" dirty="0"/>
            </a:br>
            <a:br>
              <a:rPr lang="en-US" altLang="ja-JP" dirty="0"/>
            </a:br>
            <a:br>
              <a:rPr lang="en-US" altLang="ja-JP" dirty="0"/>
            </a:br>
            <a:endParaRPr lang="zh-CN" altLang="en-US" dirty="0"/>
          </a:p>
        </p:txBody>
      </p:sp>
      <p:sp>
        <p:nvSpPr>
          <p:cNvPr id="5" name="文本占位符 4">
            <a:extLst>
              <a:ext uri="{FF2B5EF4-FFF2-40B4-BE49-F238E27FC236}">
                <a16:creationId xmlns:a16="http://schemas.microsoft.com/office/drawing/2014/main" id="{9852764F-497E-4C41-8E88-169526872CB5}"/>
              </a:ext>
            </a:extLst>
          </p:cNvPr>
          <p:cNvSpPr>
            <a:spLocks noGrp="1"/>
          </p:cNvSpPr>
          <p:nvPr>
            <p:ph type="body" idx="1"/>
          </p:nvPr>
        </p:nvSpPr>
        <p:spPr>
          <a:xfrm>
            <a:off x="334768" y="475636"/>
            <a:ext cx="11540249" cy="2954655"/>
          </a:xfrm>
        </p:spPr>
        <p:txBody>
          <a:bodyPr/>
          <a:lstStyle/>
          <a:p>
            <a:pPr marL="342900" indent="-342900">
              <a:buFont typeface="Wingdings" panose="05000000000000000000" pitchFamily="2" charset="2"/>
              <a:buChar char="l"/>
            </a:pPr>
            <a:r>
              <a:rPr lang="ja-JP" altLang="en-US" dirty="0"/>
              <a:t>この文書は　正式提出の提案文書ではない、経営意思決定の練習文書です。</a:t>
            </a:r>
            <a:endParaRPr lang="en-US" altLang="ja-JP" dirty="0"/>
          </a:p>
          <a:p>
            <a:pPr marL="342900" indent="-342900">
              <a:buFont typeface="Wingdings" panose="05000000000000000000" pitchFamily="2" charset="2"/>
              <a:buChar char="l"/>
            </a:pPr>
            <a:r>
              <a:rPr lang="ja-JP" altLang="en-US" dirty="0"/>
              <a:t>現在、世界業界の最新組織管理理論を元に日本の未来と</a:t>
            </a:r>
            <a:r>
              <a:rPr lang="en-US" altLang="ja-JP" dirty="0"/>
              <a:t>DX</a:t>
            </a:r>
            <a:r>
              <a:rPr lang="ja-JP" altLang="en-US" dirty="0"/>
              <a:t>ニーズにより　ビジネスモデルをデザインします。</a:t>
            </a:r>
            <a:endParaRPr lang="en-US" altLang="ja-JP" dirty="0"/>
          </a:p>
          <a:p>
            <a:pPr marL="342900" indent="-342900">
              <a:buFont typeface="Wingdings" panose="05000000000000000000" pitchFamily="2" charset="2"/>
              <a:buChar char="l"/>
            </a:pPr>
            <a:r>
              <a:rPr lang="ja-JP" altLang="en-US" dirty="0"/>
              <a:t>一部観点は　現場に立入調査できず、現象分析により判断するものです。ご了承ください。　</a:t>
            </a:r>
            <a:endParaRPr lang="en-US" altLang="ja-JP" dirty="0"/>
          </a:p>
          <a:p>
            <a:pPr marL="342900" indent="-342900">
              <a:buFont typeface="Wingdings" panose="05000000000000000000" pitchFamily="2" charset="2"/>
              <a:buChar char="l"/>
            </a:pPr>
            <a:r>
              <a:rPr lang="ja-JP" altLang="en-US" dirty="0"/>
              <a:t>この資料は　政治、戦争、</a:t>
            </a:r>
            <a:r>
              <a:rPr lang="ja-JP" altLang="en-US"/>
              <a:t>民族などの内容が</a:t>
            </a:r>
            <a:r>
              <a:rPr lang="ja-JP" altLang="en-US" dirty="0"/>
              <a:t>ありません。</a:t>
            </a:r>
            <a:endParaRPr lang="en-US" altLang="ja-JP" dirty="0"/>
          </a:p>
          <a:p>
            <a:pPr marL="342900" indent="-342900">
              <a:buFont typeface="Wingdings" panose="05000000000000000000" pitchFamily="2" charset="2"/>
              <a:buChar char="l"/>
            </a:pPr>
            <a:r>
              <a:rPr lang="ja-JP" altLang="en-US" dirty="0"/>
              <a:t>この資料を用いた運用は必ず自身の責任と判断によって行ってください。これらの情報の運用の結果について 著者はいかなる責任も負けいません。</a:t>
            </a:r>
            <a:endParaRPr lang="en-US" altLang="ja-JP"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2022/3/9</a:t>
            </a:fld>
            <a:endParaRPr lang="en-US"/>
          </a:p>
        </p:txBody>
      </p:sp>
      <p:sp>
        <p:nvSpPr>
          <p:cNvPr id="7" name="灯片编号占位符 1">
            <a:extLst>
              <a:ext uri="{FF2B5EF4-FFF2-40B4-BE49-F238E27FC236}">
                <a16:creationId xmlns:a16="http://schemas.microsoft.com/office/drawing/2014/main" id="{4F002176-8688-4BAA-B2A2-754AEDC4A80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spc="-45" dirty="0"/>
              <a:t> </a:t>
            </a:r>
            <a:r>
              <a:rPr spc="-5" dirty="0"/>
              <a:t>-</a:t>
            </a:r>
          </a:p>
        </p:txBody>
      </p:sp>
    </p:spTree>
    <p:extLst>
      <p:ext uri="{BB962C8B-B14F-4D97-AF65-F5344CB8AC3E}">
        <p14:creationId xmlns:p14="http://schemas.microsoft.com/office/powerpoint/2010/main" val="167914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7AAC-69F6-431A-A49D-8B724A3E3D27}"/>
              </a:ext>
            </a:extLst>
          </p:cNvPr>
          <p:cNvSpPr>
            <a:spLocks noGrp="1"/>
          </p:cNvSpPr>
          <p:nvPr>
            <p:ph type="title"/>
          </p:nvPr>
        </p:nvSpPr>
        <p:spPr>
          <a:xfrm>
            <a:off x="316983" y="-16805"/>
            <a:ext cx="11540249" cy="492443"/>
          </a:xfrm>
        </p:spPr>
        <p:txBody>
          <a:bodyPr/>
          <a:lstStyle/>
          <a:p>
            <a:r>
              <a:rPr kumimoji="1" lang="ja-JP" altLang="en-US" dirty="0"/>
              <a:t>デジタル庁の人材</a:t>
            </a:r>
          </a:p>
        </p:txBody>
      </p:sp>
      <p:sp>
        <p:nvSpPr>
          <p:cNvPr id="3" name="テキスト プレースホルダー 2">
            <a:extLst>
              <a:ext uri="{FF2B5EF4-FFF2-40B4-BE49-F238E27FC236}">
                <a16:creationId xmlns:a16="http://schemas.microsoft.com/office/drawing/2014/main" id="{05251D72-1A77-423B-AD57-EBE94B8465EC}"/>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複数名デジタル庁要員は　小さいゲーム会社出身、大規模プロジェクトの経験がありません。業務知識と先進技術が　すくないだと思います。（</a:t>
            </a:r>
            <a:r>
              <a:rPr kumimoji="1" lang="en-US" altLang="ja-JP" dirty="0" err="1"/>
              <a:t>Youtube</a:t>
            </a:r>
            <a:r>
              <a:rPr kumimoji="1" lang="ja-JP" altLang="en-US" dirty="0"/>
              <a:t>のデジタル庁公開資料により）</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デジタル庁は　日本政府の “ゲーム”庁ではない、日本国の</a:t>
            </a:r>
            <a:r>
              <a:rPr kumimoji="1" lang="en-US" altLang="ja-JP" dirty="0"/>
              <a:t>30</a:t>
            </a:r>
            <a:r>
              <a:rPr kumimoji="1" lang="ja-JP" altLang="en-US" dirty="0"/>
              <a:t>年、あるいは　</a:t>
            </a:r>
            <a:r>
              <a:rPr kumimoji="1" lang="en-US" altLang="ja-JP" dirty="0"/>
              <a:t>50</a:t>
            </a:r>
            <a:r>
              <a:rPr kumimoji="1" lang="ja-JP" altLang="en-US" dirty="0"/>
              <a:t>年以後の社会のインフラを構築する政府部署です。</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80AFF2D-80D3-4C56-882F-9276981AEBFF}"/>
              </a:ext>
            </a:extLst>
          </p:cNvPr>
          <p:cNvSpPr>
            <a:spLocks noGrp="1"/>
          </p:cNvSpPr>
          <p:nvPr>
            <p:ph type="dt" sz="half" idx="6"/>
          </p:nvPr>
        </p:nvSpPr>
        <p:spPr/>
        <p:txBody>
          <a:bodyPr/>
          <a:lstStyle/>
          <a:p>
            <a:fld id="{9526FDD1-8544-47E2-9C82-740ED6BB3910}" type="datetime1">
              <a:rPr lang="zh-CN" altLang="en-US" smtClean="0"/>
              <a:t>2022/3/9</a:t>
            </a:fld>
            <a:endParaRPr lang="en-US"/>
          </a:p>
        </p:txBody>
      </p:sp>
      <p:sp>
        <p:nvSpPr>
          <p:cNvPr id="5" name="スライド番号プレースホルダー 4">
            <a:extLst>
              <a:ext uri="{FF2B5EF4-FFF2-40B4-BE49-F238E27FC236}">
                <a16:creationId xmlns:a16="http://schemas.microsoft.com/office/drawing/2014/main" id="{01984E60-8F33-4BCD-9844-14A8609B8C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spTree>
    <p:extLst>
      <p:ext uri="{BB962C8B-B14F-4D97-AF65-F5344CB8AC3E}">
        <p14:creationId xmlns:p14="http://schemas.microsoft.com/office/powerpoint/2010/main" val="4189065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日本国政府のブランド①： “</a:t>
            </a:r>
            <a:r>
              <a:rPr lang="en-US" altLang="ja-JP" dirty="0"/>
              <a:t>One</a:t>
            </a:r>
            <a:r>
              <a:rPr lang="ja-JP" altLang="en-US" dirty="0"/>
              <a:t>”ドメイン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2022/3/9</a:t>
            </a:fld>
            <a:endParaRPr lang="en-US"/>
          </a:p>
        </p:txBody>
      </p:sp>
      <p:sp>
        <p:nvSpPr>
          <p:cNvPr id="6" name="吹き出し: 角を丸めた四角形 5">
            <a:extLst>
              <a:ext uri="{FF2B5EF4-FFF2-40B4-BE49-F238E27FC236}">
                <a16:creationId xmlns:a16="http://schemas.microsoft.com/office/drawing/2014/main" id="{D53EF3A3-DAC4-4535-ACF7-EA6C417FD1D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48579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日本国政府のブランド②：“</a:t>
            </a:r>
            <a:r>
              <a:rPr lang="en-US" altLang="ja-JP" dirty="0"/>
              <a:t>One</a:t>
            </a:r>
            <a:r>
              <a:rPr lang="ja-JP" altLang="en-US" dirty="0"/>
              <a:t>”プラットフォームアーキテクチャ</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2022/3/9</a:t>
            </a:fld>
            <a:endParaRPr lang="en-US"/>
          </a:p>
        </p:txBody>
      </p:sp>
      <p:sp>
        <p:nvSpPr>
          <p:cNvPr id="6" name="吹き出し: 角を丸めた四角形 5">
            <a:extLst>
              <a:ext uri="{FF2B5EF4-FFF2-40B4-BE49-F238E27FC236}">
                <a16:creationId xmlns:a16="http://schemas.microsoft.com/office/drawing/2014/main" id="{5F061FC5-B3EA-4498-85C7-7D33A8CAFF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967871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日本国政府のブランド②：ホームページ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2022/3/9</a:t>
            </a:fld>
            <a:endParaRPr lang="en-US"/>
          </a:p>
        </p:txBody>
      </p:sp>
      <p:sp>
        <p:nvSpPr>
          <p:cNvPr id="6" name="吹き出し: 角を丸めた四角形 5">
            <a:extLst>
              <a:ext uri="{FF2B5EF4-FFF2-40B4-BE49-F238E27FC236}">
                <a16:creationId xmlns:a16="http://schemas.microsoft.com/office/drawing/2014/main" id="{70F57728-707D-4E22-8CBD-D9429975AA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99622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日本国政府のブランド③：イベント及び情報アピールのデータ管理</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2022/3/9</a:t>
            </a:fld>
            <a:endParaRPr lang="en-US"/>
          </a:p>
        </p:txBody>
      </p:sp>
      <p:sp>
        <p:nvSpPr>
          <p:cNvPr id="6" name="吹き出し: 角を丸めた四角形 5">
            <a:extLst>
              <a:ext uri="{FF2B5EF4-FFF2-40B4-BE49-F238E27FC236}">
                <a16:creationId xmlns:a16="http://schemas.microsoft.com/office/drawing/2014/main" id="{5B024128-91E7-442C-BA46-63E2C51B98D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67873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現状：組織体制は　古い権力集中モデルなので　内部コミュニケーションと業務連携は難しい。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2022/3/9</a:t>
            </a:fld>
            <a:endParaRPr lang="en-US"/>
          </a:p>
        </p:txBody>
      </p:sp>
      <p:sp>
        <p:nvSpPr>
          <p:cNvPr id="6" name="吹き出し: 角を丸めた四角形 5">
            <a:extLst>
              <a:ext uri="{FF2B5EF4-FFF2-40B4-BE49-F238E27FC236}">
                <a16:creationId xmlns:a16="http://schemas.microsoft.com/office/drawing/2014/main" id="{5E98E374-C8A1-4BBF-AD2E-7DA90C29C376}"/>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2831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812530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26</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2022/3/9</a:t>
            </a:fld>
            <a:endParaRPr lang="en-US"/>
          </a:p>
        </p:txBody>
      </p:sp>
      <p:sp>
        <p:nvSpPr>
          <p:cNvPr id="6" name="吹き出し: 角を丸めた四角形 5">
            <a:extLst>
              <a:ext uri="{FF2B5EF4-FFF2-40B4-BE49-F238E27FC236}">
                <a16:creationId xmlns:a16="http://schemas.microsoft.com/office/drawing/2014/main" id="{D31166FF-57FD-42F5-97DA-B3445D34AA7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884999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COE:</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2022/3/9</a:t>
            </a:fld>
            <a:endParaRPr lang="en-US"/>
          </a:p>
        </p:txBody>
      </p:sp>
      <p:sp>
        <p:nvSpPr>
          <p:cNvPr id="6" name="吹き出し: 角を丸めた四角形 5">
            <a:extLst>
              <a:ext uri="{FF2B5EF4-FFF2-40B4-BE49-F238E27FC236}">
                <a16:creationId xmlns:a16="http://schemas.microsoft.com/office/drawing/2014/main" id="{1FF18EFD-EA4E-4B40-9B7A-EE66179E88F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151863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2022/3/9</a:t>
            </a:fld>
            <a:endParaRPr lang="en-US"/>
          </a:p>
        </p:txBody>
      </p:sp>
      <p:sp>
        <p:nvSpPr>
          <p:cNvPr id="6" name="吹き出し: 角を丸めた四角形 5">
            <a:extLst>
              <a:ext uri="{FF2B5EF4-FFF2-40B4-BE49-F238E27FC236}">
                <a16:creationId xmlns:a16="http://schemas.microsoft.com/office/drawing/2014/main" id="{30E79031-CFFE-45C8-A831-774A989618BA}"/>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828314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デジタル庁の運営コスト：座席指定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a:t>個人用</a:t>
            </a:r>
            <a:r>
              <a:rPr lang="ja-JP" altLang="en-US" dirty="0"/>
              <a:t>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2022/3/9</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
        <p:nvSpPr>
          <p:cNvPr id="7" name="吹き出し: 角を丸めた四角形 6">
            <a:extLst>
              <a:ext uri="{FF2B5EF4-FFF2-40B4-BE49-F238E27FC236}">
                <a16:creationId xmlns:a16="http://schemas.microsoft.com/office/drawing/2014/main" id="{0AC9C346-BD81-4BDD-8E1B-F48C7DA79DCF}"/>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1681258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p:txBody>
          <a:bodyPr/>
          <a:lstStyle/>
          <a:p>
            <a:r>
              <a:rPr lang="ja-JP" altLang="en-US" dirty="0"/>
              <a:t>更新履歴</a:t>
            </a:r>
            <a:br>
              <a:rPr lang="en-US" altLang="ja-JP" dirty="0"/>
            </a:br>
            <a:br>
              <a:rPr lang="en-US" altLang="ja-JP" dirty="0"/>
            </a:br>
            <a:br>
              <a:rPr lang="en-US" altLang="ja-JP" dirty="0"/>
            </a:br>
            <a:endParaRPr lang="zh-CN" altLang="en-US"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2022/3/9</a:t>
            </a:fld>
            <a:endParaRPr lang="en-US"/>
          </a:p>
        </p:txBody>
      </p:sp>
      <p:sp>
        <p:nvSpPr>
          <p:cNvPr id="7" name="灯片编号占位符 1">
            <a:extLst>
              <a:ext uri="{FF2B5EF4-FFF2-40B4-BE49-F238E27FC236}">
                <a16:creationId xmlns:a16="http://schemas.microsoft.com/office/drawing/2014/main" id="{4F002176-8688-4BAA-B2A2-754AEDC4A80B}"/>
              </a:ext>
            </a:extLst>
          </p:cNvPr>
          <p:cNvSpPr>
            <a:spLocks noGrp="1"/>
          </p:cNvSpPr>
          <p:nvPr>
            <p:ph type="sldNum" sz="quarter" idx="7"/>
          </p:nvPr>
        </p:nvSpPr>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spc="-45" dirty="0"/>
              <a:t> </a:t>
            </a:r>
            <a:r>
              <a:rPr spc="-5" dirty="0"/>
              <a:t>-</a:t>
            </a:r>
          </a:p>
        </p:txBody>
      </p:sp>
      <p:graphicFrame>
        <p:nvGraphicFramePr>
          <p:cNvPr id="6" name="表格 4">
            <a:extLst>
              <a:ext uri="{FF2B5EF4-FFF2-40B4-BE49-F238E27FC236}">
                <a16:creationId xmlns:a16="http://schemas.microsoft.com/office/drawing/2014/main" id="{7BF16F50-7394-4A82-AE26-CF6B14C0296C}"/>
              </a:ext>
            </a:extLst>
          </p:cNvPr>
          <p:cNvGraphicFramePr>
            <a:graphicFrameLocks noGrp="1"/>
          </p:cNvGraphicFramePr>
          <p:nvPr>
            <p:extLst>
              <p:ext uri="{D42A27DB-BD31-4B8C-83A1-F6EECF244321}">
                <p14:modId xmlns:p14="http://schemas.microsoft.com/office/powerpoint/2010/main" val="1398172230"/>
              </p:ext>
            </p:extLst>
          </p:nvPr>
        </p:nvGraphicFramePr>
        <p:xfrm>
          <a:off x="315152" y="492443"/>
          <a:ext cx="11561695" cy="4258680"/>
        </p:xfrm>
        <a:graphic>
          <a:graphicData uri="http://schemas.openxmlformats.org/drawingml/2006/table">
            <a:tbl>
              <a:tblPr firstRow="1" bandRow="1">
                <a:tableStyleId>{5C22544A-7EE6-4342-B048-85BDC9FD1C3A}</a:tableStyleId>
              </a:tblPr>
              <a:tblGrid>
                <a:gridCol w="1710943">
                  <a:extLst>
                    <a:ext uri="{9D8B030D-6E8A-4147-A177-3AD203B41FA5}">
                      <a16:colId xmlns:a16="http://schemas.microsoft.com/office/drawing/2014/main" val="3370354385"/>
                    </a:ext>
                  </a:extLst>
                </a:gridCol>
                <a:gridCol w="8034660">
                  <a:extLst>
                    <a:ext uri="{9D8B030D-6E8A-4147-A177-3AD203B41FA5}">
                      <a16:colId xmlns:a16="http://schemas.microsoft.com/office/drawing/2014/main" val="3006470623"/>
                    </a:ext>
                  </a:extLst>
                </a:gridCol>
                <a:gridCol w="1816092">
                  <a:extLst>
                    <a:ext uri="{9D8B030D-6E8A-4147-A177-3AD203B41FA5}">
                      <a16:colId xmlns:a16="http://schemas.microsoft.com/office/drawing/2014/main" val="472525779"/>
                    </a:ext>
                  </a:extLst>
                </a:gridCol>
              </a:tblGrid>
              <a:tr h="425868">
                <a:tc>
                  <a:txBody>
                    <a:bodyPr/>
                    <a:lstStyle/>
                    <a:p>
                      <a:pPr algn="ctr"/>
                      <a:r>
                        <a:rPr lang="ja-JP" altLang="en-US" dirty="0">
                          <a:latin typeface="SimSun" panose="02010600030101010101" pitchFamily="2" charset="-122"/>
                          <a:ea typeface="SimSun" panose="02010600030101010101" pitchFamily="2" charset="-122"/>
                        </a:rPr>
                        <a:t>バージョン</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更新要件</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日付</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258637187"/>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343658315"/>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294202883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182998428"/>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424737564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ja-JP"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943206869"/>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489224541"/>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extLst>
                  <a:ext uri="{0D108BD9-81ED-4DB2-BD59-A6C34878D82A}">
                    <a16:rowId xmlns:a16="http://schemas.microsoft.com/office/drawing/2014/main" val="1229519703"/>
                  </a:ext>
                </a:extLst>
              </a:tr>
              <a:tr h="425868">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126706897"/>
                  </a:ext>
                </a:extLst>
              </a:tr>
              <a:tr h="425868">
                <a:tc>
                  <a:txBody>
                    <a:bodyPr/>
                    <a:lstStyle/>
                    <a:p>
                      <a:r>
                        <a:rPr lang="ja-JP" altLang="en-US" dirty="0">
                          <a:latin typeface="SimSun" panose="02010600030101010101" pitchFamily="2" charset="-122"/>
                          <a:ea typeface="SimSun" panose="02010600030101010101" pitchFamily="2" charset="-122"/>
                        </a:rPr>
                        <a:t>０．１</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日本語政府の課題洗出</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2022/03/08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454455807"/>
                  </a:ext>
                </a:extLst>
              </a:tr>
            </a:tbl>
          </a:graphicData>
        </a:graphic>
      </p:graphicFrame>
    </p:spTree>
    <p:extLst>
      <p:ext uri="{BB962C8B-B14F-4D97-AF65-F5344CB8AC3E}">
        <p14:creationId xmlns:p14="http://schemas.microsoft.com/office/powerpoint/2010/main" val="1454131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各部署のチームワーク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30</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2022/3/9</a:t>
            </a:fld>
            <a:endParaRPr lang="en-US"/>
          </a:p>
        </p:txBody>
      </p:sp>
      <p:sp>
        <p:nvSpPr>
          <p:cNvPr id="6" name="吹き出し: 角を丸めた四角形 5">
            <a:extLst>
              <a:ext uri="{FF2B5EF4-FFF2-40B4-BE49-F238E27FC236}">
                <a16:creationId xmlns:a16="http://schemas.microsoft.com/office/drawing/2014/main" id="{1E2D2492-7FFA-4BF8-878C-B6E20F90E215}"/>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3203915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D7B17-AF14-4262-805C-37383064CDBE}"/>
              </a:ext>
            </a:extLst>
          </p:cNvPr>
          <p:cNvSpPr>
            <a:spLocks noGrp="1"/>
          </p:cNvSpPr>
          <p:nvPr>
            <p:ph type="title"/>
          </p:nvPr>
        </p:nvSpPr>
        <p:spPr>
          <a:xfrm>
            <a:off x="316983" y="-16805"/>
            <a:ext cx="11540249" cy="492443"/>
          </a:xfrm>
        </p:spPr>
        <p:txBody>
          <a:bodyPr/>
          <a:lstStyle/>
          <a:p>
            <a:r>
              <a:rPr kumimoji="1" lang="en-US" altLang="ja-JP" dirty="0"/>
              <a:t>GIGA</a:t>
            </a:r>
            <a:r>
              <a:rPr kumimoji="1" lang="ja-JP" altLang="en-US" dirty="0"/>
              <a:t>スクール</a:t>
            </a:r>
          </a:p>
        </p:txBody>
      </p:sp>
      <p:sp>
        <p:nvSpPr>
          <p:cNvPr id="3" name="テキスト プレースホルダー 2">
            <a:extLst>
              <a:ext uri="{FF2B5EF4-FFF2-40B4-BE49-F238E27FC236}">
                <a16:creationId xmlns:a16="http://schemas.microsoft.com/office/drawing/2014/main" id="{6FBCF541-AF9E-4F3C-A903-3652223F2C53}"/>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AB3DC3C-10A5-42B8-BC1D-DE1F5F1BE1E6}"/>
              </a:ext>
            </a:extLst>
          </p:cNvPr>
          <p:cNvSpPr>
            <a:spLocks noGrp="1"/>
          </p:cNvSpPr>
          <p:nvPr>
            <p:ph type="dt" sz="half" idx="6"/>
          </p:nvPr>
        </p:nvSpPr>
        <p:spPr/>
        <p:txBody>
          <a:bodyPr/>
          <a:lstStyle/>
          <a:p>
            <a:fld id="{9526FDD1-8544-47E2-9C82-740ED6BB3910}" type="datetime1">
              <a:rPr lang="zh-CN" altLang="en-US" smtClean="0"/>
              <a:t>2022/3/9</a:t>
            </a:fld>
            <a:endParaRPr lang="en-US"/>
          </a:p>
        </p:txBody>
      </p:sp>
      <p:sp>
        <p:nvSpPr>
          <p:cNvPr id="5" name="スライド番号プレースホルダー 4">
            <a:extLst>
              <a:ext uri="{FF2B5EF4-FFF2-40B4-BE49-F238E27FC236}">
                <a16:creationId xmlns:a16="http://schemas.microsoft.com/office/drawing/2014/main" id="{DE137FF2-84B3-430E-9AB9-46E96ED1A1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31</a:t>
            </a:fld>
            <a:r>
              <a:rPr spc="-45"/>
              <a:t> </a:t>
            </a:r>
            <a:r>
              <a:rPr spc="-5"/>
              <a:t>-</a:t>
            </a:r>
            <a:endParaRPr spc="-5" dirty="0"/>
          </a:p>
        </p:txBody>
      </p:sp>
    </p:spTree>
    <p:extLst>
      <p:ext uri="{BB962C8B-B14F-4D97-AF65-F5344CB8AC3E}">
        <p14:creationId xmlns:p14="http://schemas.microsoft.com/office/powerpoint/2010/main" val="895446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60160-DF44-40CB-8ECF-DD6B1AA27204}"/>
              </a:ext>
            </a:extLst>
          </p:cNvPr>
          <p:cNvSpPr>
            <a:spLocks noGrp="1"/>
          </p:cNvSpPr>
          <p:nvPr>
            <p:ph type="title"/>
          </p:nvPr>
        </p:nvSpPr>
        <p:spPr>
          <a:xfrm>
            <a:off x="316983" y="-16805"/>
            <a:ext cx="11540249" cy="492443"/>
          </a:xfrm>
        </p:spPr>
        <p:txBody>
          <a:bodyPr/>
          <a:lstStyle/>
          <a:p>
            <a:r>
              <a:rPr kumimoji="1" lang="ja-JP" altLang="en-US" dirty="0"/>
              <a:t>高齢社会のヘルスケア</a:t>
            </a:r>
          </a:p>
        </p:txBody>
      </p:sp>
      <p:sp>
        <p:nvSpPr>
          <p:cNvPr id="3" name="テキスト プレースホルダー 2">
            <a:extLst>
              <a:ext uri="{FF2B5EF4-FFF2-40B4-BE49-F238E27FC236}">
                <a16:creationId xmlns:a16="http://schemas.microsoft.com/office/drawing/2014/main" id="{EBBE0C55-B17E-4AFE-B0EF-690291989250}"/>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a:p>
          <a:p>
            <a:endParaRPr kumimoji="1" lang="ja-JP" altLang="en-US"/>
          </a:p>
        </p:txBody>
      </p:sp>
      <p:sp>
        <p:nvSpPr>
          <p:cNvPr id="4" name="日付プレースホルダー 3">
            <a:extLst>
              <a:ext uri="{FF2B5EF4-FFF2-40B4-BE49-F238E27FC236}">
                <a16:creationId xmlns:a16="http://schemas.microsoft.com/office/drawing/2014/main" id="{D691380D-4BA1-48FF-8127-0C98E4C1B75F}"/>
              </a:ext>
            </a:extLst>
          </p:cNvPr>
          <p:cNvSpPr>
            <a:spLocks noGrp="1"/>
          </p:cNvSpPr>
          <p:nvPr>
            <p:ph type="dt" sz="half" idx="6"/>
          </p:nvPr>
        </p:nvSpPr>
        <p:spPr/>
        <p:txBody>
          <a:bodyPr/>
          <a:lstStyle/>
          <a:p>
            <a:fld id="{9526FDD1-8544-47E2-9C82-740ED6BB3910}" type="datetime1">
              <a:rPr lang="zh-CN" altLang="en-US" smtClean="0"/>
              <a:t>2022/3/9</a:t>
            </a:fld>
            <a:endParaRPr lang="en-US"/>
          </a:p>
        </p:txBody>
      </p:sp>
      <p:sp>
        <p:nvSpPr>
          <p:cNvPr id="5" name="スライド番号プレースホルダー 4">
            <a:extLst>
              <a:ext uri="{FF2B5EF4-FFF2-40B4-BE49-F238E27FC236}">
                <a16:creationId xmlns:a16="http://schemas.microsoft.com/office/drawing/2014/main" id="{2237D367-EF8B-42C9-9FB5-44062804D26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Tree>
    <p:extLst>
      <p:ext uri="{BB962C8B-B14F-4D97-AF65-F5344CB8AC3E}">
        <p14:creationId xmlns:p14="http://schemas.microsoft.com/office/powerpoint/2010/main" val="2395662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en-US" altLang="ja-JP" dirty="0"/>
              <a:t>GIGA</a:t>
            </a:r>
            <a:r>
              <a:rPr lang="ja-JP" altLang="en-US" dirty="0"/>
              <a:t>スクールの</a:t>
            </a:r>
            <a:r>
              <a:rPr lang="en-US" altLang="ja-JP" dirty="0"/>
              <a:t>IT</a:t>
            </a:r>
            <a:r>
              <a:rPr lang="ja-JP" altLang="en-US" dirty="0"/>
              <a:t>設備のリース</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539978"/>
          </a:xfrm>
        </p:spPr>
        <p:txBody>
          <a:bodyPr/>
          <a:lstStyle/>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社内に作成できる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2022/3/9</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33</a:t>
            </a:fld>
            <a:r>
              <a:rPr spc="-45"/>
              <a:t> </a:t>
            </a:r>
            <a:r>
              <a:rPr spc="-5"/>
              <a:t>-</a:t>
            </a:r>
            <a:endParaRPr spc="-5" dirty="0"/>
          </a:p>
        </p:txBody>
      </p:sp>
      <p:sp>
        <p:nvSpPr>
          <p:cNvPr id="6" name="吹き出し: 角を丸めた四角形 5">
            <a:extLst>
              <a:ext uri="{FF2B5EF4-FFF2-40B4-BE49-F238E27FC236}">
                <a16:creationId xmlns:a16="http://schemas.microsoft.com/office/drawing/2014/main" id="{A902CDA3-EE99-4CAB-B806-2B9B1763F84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更新中</a:t>
            </a:r>
          </a:p>
        </p:txBody>
      </p:sp>
    </p:spTree>
    <p:extLst>
      <p:ext uri="{BB962C8B-B14F-4D97-AF65-F5344CB8AC3E}">
        <p14:creationId xmlns:p14="http://schemas.microsoft.com/office/powerpoint/2010/main" val="571570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3693319"/>
          </a:xfrm>
        </p:spPr>
        <p:txBody>
          <a:bodyPr/>
          <a:lstStyle/>
          <a:p>
            <a:pPr marL="285750" indent="-285750">
              <a:buFont typeface="Arial" panose="020B0604020202020204" pitchFamily="34" charset="0"/>
              <a:buChar char="•"/>
            </a:pPr>
            <a:r>
              <a:rPr lang="ja-JP" altLang="en-US" dirty="0"/>
              <a:t>リスク洗出・課題整理</a:t>
            </a:r>
          </a:p>
          <a:p>
            <a:pPr marL="285750" indent="-285750">
              <a:buFont typeface="Arial" panose="020B0604020202020204" pitchFamily="34" charset="0"/>
              <a:buChar char="•"/>
            </a:pPr>
            <a:r>
              <a:rPr lang="ja-JP" altLang="en-US" dirty="0">
                <a:highlight>
                  <a:srgbClr val="00FF00"/>
                </a:highlight>
              </a:rPr>
              <a:t>ゴール設定（</a:t>
            </a:r>
            <a:r>
              <a:rPr lang="en-US" altLang="ja-JP" dirty="0">
                <a:highlight>
                  <a:srgbClr val="00FF00"/>
                </a:highlight>
              </a:rPr>
              <a:t>Objectives</a:t>
            </a:r>
            <a:r>
              <a:rPr lang="ja-JP" altLang="en-US" dirty="0">
                <a:highlight>
                  <a:srgbClr val="00FF00"/>
                </a:highlight>
              </a:rPr>
              <a:t>）</a:t>
            </a:r>
          </a:p>
          <a:p>
            <a:pPr marL="285750" indent="-285750">
              <a:buFont typeface="Arial" panose="020B0604020202020204" pitchFamily="34" charset="0"/>
              <a:buChar char="•"/>
            </a:pPr>
            <a:r>
              <a:rPr lang="ja-JP" altLang="en-US" dirty="0"/>
              <a:t>対策：組織改革</a:t>
            </a:r>
          </a:p>
          <a:p>
            <a:pPr marL="285750" indent="-285750">
              <a:buFont typeface="Arial" panose="020B0604020202020204" pitchFamily="34" charset="0"/>
              <a:buChar char="•"/>
            </a:pPr>
            <a:r>
              <a:rPr lang="ja-JP" altLang="en-US" dirty="0"/>
              <a:t>対策：チームワーク</a:t>
            </a:r>
          </a:p>
          <a:p>
            <a:pPr marL="285750" indent="-285750">
              <a:buFont typeface="Arial" panose="020B0604020202020204" pitchFamily="34" charset="0"/>
              <a:buChar char="•"/>
            </a:pPr>
            <a:r>
              <a:rPr lang="ja-JP" altLang="en-US" dirty="0"/>
              <a:t>対策：人事管理</a:t>
            </a:r>
          </a:p>
          <a:p>
            <a:pPr marL="285750" indent="-285750">
              <a:buFont typeface="Arial" panose="020B0604020202020204" pitchFamily="34" charset="0"/>
              <a:buChar char="•"/>
            </a:pPr>
            <a:r>
              <a:rPr lang="ja-JP" altLang="en-US" dirty="0"/>
              <a:t>対策：セキュリティ</a:t>
            </a:r>
          </a:p>
          <a:p>
            <a:pPr marL="285750" indent="-285750">
              <a:buFont typeface="Arial" panose="020B0604020202020204" pitchFamily="34" charset="0"/>
              <a:buChar char="•"/>
            </a:pPr>
            <a:r>
              <a:rPr lang="ja-JP" altLang="en-US" dirty="0"/>
              <a:t>対策：コミュニケーション</a:t>
            </a:r>
          </a:p>
          <a:p>
            <a:pPr marL="285750" indent="-285750">
              <a:buFont typeface="Arial" panose="020B0604020202020204" pitchFamily="34" charset="0"/>
              <a:buChar char="•"/>
            </a:pPr>
            <a:r>
              <a:rPr lang="ja-JP" altLang="en-US" dirty="0"/>
              <a:t>成果評価（</a:t>
            </a:r>
            <a:r>
              <a:rPr lang="en-US" altLang="ja-JP" dirty="0"/>
              <a:t>Key Results</a:t>
            </a:r>
            <a:r>
              <a:rPr lang="ja-JP" altLang="en-US" dirty="0"/>
              <a:t>）</a:t>
            </a:r>
          </a:p>
          <a:p>
            <a:pPr marL="285750" indent="-285750">
              <a:buFont typeface="Arial" panose="020B0604020202020204" pitchFamily="34" charset="0"/>
              <a:buChar char="•"/>
            </a:pPr>
            <a:r>
              <a:rPr lang="ja-JP" altLang="en-US" dirty="0"/>
              <a:t>付録</a:t>
            </a:r>
          </a:p>
          <a:p>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2022/3/9</a:t>
            </a:fld>
            <a:endParaRPr lang="en-US"/>
          </a:p>
        </p:txBody>
      </p:sp>
    </p:spTree>
    <p:extLst>
      <p:ext uri="{BB962C8B-B14F-4D97-AF65-F5344CB8AC3E}">
        <p14:creationId xmlns:p14="http://schemas.microsoft.com/office/powerpoint/2010/main" val="7786073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359-74C3-4F5C-84FF-A0C14AA7AFCC}"/>
              </a:ext>
            </a:extLst>
          </p:cNvPr>
          <p:cNvSpPr>
            <a:spLocks noGrp="1"/>
          </p:cNvSpPr>
          <p:nvPr>
            <p:ph type="title"/>
          </p:nvPr>
        </p:nvSpPr>
        <p:spPr>
          <a:xfrm>
            <a:off x="316983" y="-16805"/>
            <a:ext cx="11540249" cy="492443"/>
          </a:xfrm>
        </p:spPr>
        <p:txBody>
          <a:bodyPr/>
          <a:lstStyle/>
          <a:p>
            <a:r>
              <a:rPr kumimoji="1" lang="ja-JP" altLang="en-US" dirty="0"/>
              <a:t>日本の２０３０</a:t>
            </a:r>
          </a:p>
        </p:txBody>
      </p:sp>
      <p:sp>
        <p:nvSpPr>
          <p:cNvPr id="3" name="テキスト プレースホルダー 2">
            <a:extLst>
              <a:ext uri="{FF2B5EF4-FFF2-40B4-BE49-F238E27FC236}">
                <a16:creationId xmlns:a16="http://schemas.microsoft.com/office/drawing/2014/main" id="{61738AEF-9F4D-407E-AC97-F13BEC6DCEAF}"/>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国民の生活</a:t>
            </a:r>
            <a:endParaRPr kumimoji="1" lang="en-US" altLang="ja-JP" dirty="0"/>
          </a:p>
          <a:p>
            <a:pPr marL="800100" lvl="1" indent="-342900">
              <a:buFont typeface="Wingdings" panose="05000000000000000000" pitchFamily="2" charset="2"/>
              <a:buChar char="l"/>
            </a:pPr>
            <a:r>
              <a:rPr kumimoji="1" lang="en-US" altLang="ja-JP" dirty="0"/>
              <a:t>GDP</a:t>
            </a:r>
            <a:r>
              <a:rPr kumimoji="1" lang="ja-JP" altLang="en-US" dirty="0"/>
              <a:t>は？</a:t>
            </a:r>
            <a:endParaRPr kumimoji="1" lang="en-US" altLang="ja-JP" dirty="0"/>
          </a:p>
          <a:p>
            <a:pPr marL="800100" lvl="1" indent="-342900">
              <a:buFont typeface="Wingdings" panose="05000000000000000000" pitchFamily="2" charset="2"/>
              <a:buChar char="l"/>
            </a:pPr>
            <a:r>
              <a:rPr kumimoji="1" lang="ja-JP" altLang="en-US" dirty="0"/>
              <a:t>国民の平均収入は？</a:t>
            </a:r>
            <a:endParaRPr kumimoji="1" lang="en-US" altLang="ja-JP" dirty="0"/>
          </a:p>
          <a:p>
            <a:pPr marL="342900" lvl="1" indent="-342900">
              <a:buFont typeface="Wingdings" panose="05000000000000000000" pitchFamily="2" charset="2"/>
              <a:buChar char="l"/>
            </a:pPr>
            <a:r>
              <a:rPr kumimoji="1" lang="ja-JP" altLang="en-US" sz="2400" dirty="0">
                <a:solidFill>
                  <a:schemeClr val="tx1"/>
                </a:solidFill>
              </a:rPr>
              <a:t>国際競争力</a:t>
            </a:r>
            <a:endParaRPr kumimoji="1" lang="en-US" altLang="ja-JP" sz="2400" dirty="0">
              <a:solidFill>
                <a:schemeClr val="tx1"/>
              </a:solidFill>
            </a:endParaRPr>
          </a:p>
          <a:p>
            <a:pPr marL="800100" lvl="1" indent="-342900">
              <a:buFont typeface="Wingdings" panose="05000000000000000000" pitchFamily="2" charset="2"/>
              <a:buChar char="l"/>
            </a:pPr>
            <a:r>
              <a:rPr kumimoji="1" lang="ja-JP" altLang="en-US" dirty="0"/>
              <a:t>科技は？</a:t>
            </a:r>
            <a:endParaRPr kumimoji="1" lang="en-US" altLang="ja-JP" dirty="0"/>
          </a:p>
          <a:p>
            <a:pPr marL="800100" lvl="1" indent="-342900">
              <a:buFont typeface="Wingdings" panose="05000000000000000000" pitchFamily="2" charset="2"/>
              <a:buChar char="l"/>
            </a:pPr>
            <a:r>
              <a:rPr kumimoji="1" lang="ja-JP" altLang="en-US" dirty="0"/>
              <a:t>教育は？</a:t>
            </a:r>
            <a:endParaRPr kumimoji="1" lang="en-US" altLang="ja-JP" dirty="0"/>
          </a:p>
          <a:p>
            <a:pPr marL="342900" lvl="1" indent="-342900">
              <a:buFont typeface="Wingdings" panose="05000000000000000000" pitchFamily="2" charset="2"/>
              <a:buChar char="l"/>
            </a:pPr>
            <a:r>
              <a:rPr kumimoji="1" lang="ja-JP" altLang="en-US" sz="2400" dirty="0">
                <a:solidFill>
                  <a:schemeClr val="tx1"/>
                </a:solidFill>
              </a:rPr>
              <a:t>環境とエネルギー</a:t>
            </a:r>
            <a:endParaRPr kumimoji="1" lang="en-US" altLang="ja-JP" sz="2400" dirty="0">
              <a:solidFill>
                <a:schemeClr val="tx1"/>
              </a:solidFill>
            </a:endParaRPr>
          </a:p>
        </p:txBody>
      </p:sp>
      <p:sp>
        <p:nvSpPr>
          <p:cNvPr id="4" name="日付プレースホルダー 3">
            <a:extLst>
              <a:ext uri="{FF2B5EF4-FFF2-40B4-BE49-F238E27FC236}">
                <a16:creationId xmlns:a16="http://schemas.microsoft.com/office/drawing/2014/main" id="{0F3EDCA3-0DBB-440E-9BCC-648594EFD673}"/>
              </a:ext>
            </a:extLst>
          </p:cNvPr>
          <p:cNvSpPr>
            <a:spLocks noGrp="1"/>
          </p:cNvSpPr>
          <p:nvPr>
            <p:ph type="dt" sz="half" idx="6"/>
          </p:nvPr>
        </p:nvSpPr>
        <p:spPr/>
        <p:txBody>
          <a:bodyPr/>
          <a:lstStyle/>
          <a:p>
            <a:fld id="{9526FDD1-8544-47E2-9C82-740ED6BB3910}" type="datetime1">
              <a:rPr lang="zh-CN" altLang="en-US" smtClean="0"/>
              <a:t>2022/3/9</a:t>
            </a:fld>
            <a:endParaRPr lang="en-US"/>
          </a:p>
        </p:txBody>
      </p:sp>
      <p:sp>
        <p:nvSpPr>
          <p:cNvPr id="5" name="スライド番号プレースホルダー 4">
            <a:extLst>
              <a:ext uri="{FF2B5EF4-FFF2-40B4-BE49-F238E27FC236}">
                <a16:creationId xmlns:a16="http://schemas.microsoft.com/office/drawing/2014/main" id="{98ACD6B3-A373-4B13-8E3E-C6366174166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Tree>
    <p:extLst>
      <p:ext uri="{BB962C8B-B14F-4D97-AF65-F5344CB8AC3E}">
        <p14:creationId xmlns:p14="http://schemas.microsoft.com/office/powerpoint/2010/main" val="917555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日本の２０５０</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2022/3/9</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Tree>
    <p:extLst>
      <p:ext uri="{BB962C8B-B14F-4D97-AF65-F5344CB8AC3E}">
        <p14:creationId xmlns:p14="http://schemas.microsoft.com/office/powerpoint/2010/main" val="17205570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a:xfrm>
            <a:off x="316983" y="-16805"/>
            <a:ext cx="11540249" cy="492443"/>
          </a:xfrm>
        </p:spPr>
        <p:txBody>
          <a:bodyPr/>
          <a:lstStyle/>
          <a:p>
            <a:r>
              <a:rPr lang="ja-JP" altLang="en-US" dirty="0"/>
              <a:t>ポジショニング</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みんなの大好きな国ですか</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2022/3/9</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830997"/>
          </a:xfrm>
          <a:prstGeom prst="rect">
            <a:avLst/>
          </a:prstGeom>
          <a:noFill/>
        </p:spPr>
        <p:txBody>
          <a:bodyPr wrap="square">
            <a:spAutoFit/>
          </a:bodyPr>
          <a:lstStyle/>
          <a:p>
            <a:pPr algn="ctr"/>
            <a:r>
              <a:rPr lang="ja-JP" altLang="en-US" sz="4800" dirty="0"/>
              <a:t>？？？</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830997"/>
          </a:xfrm>
          <a:prstGeom prst="rect">
            <a:avLst/>
          </a:prstGeom>
          <a:noFill/>
        </p:spPr>
        <p:txBody>
          <a:bodyPr wrap="square">
            <a:spAutoFit/>
          </a:bodyPr>
          <a:lstStyle/>
          <a:p>
            <a:pPr algn="ctr"/>
            <a:r>
              <a:rPr lang="ja-JP" altLang="en-US" sz="4800" dirty="0"/>
              <a:t>❓</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社会の信用</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p:txBody>
          <a:bodyPr/>
          <a:lstStyle/>
          <a:p>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2022/3/9</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Tree>
    <p:extLst>
      <p:ext uri="{BB962C8B-B14F-4D97-AF65-F5344CB8AC3E}">
        <p14:creationId xmlns:p14="http://schemas.microsoft.com/office/powerpoint/2010/main" val="7935131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企業</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2022/3/9</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キーワード</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2022/3/9</a:t>
            </a:fld>
            <a:endParaRPr lang="en-US"/>
          </a:p>
        </p:txBody>
      </p:sp>
      <p:sp>
        <p:nvSpPr>
          <p:cNvPr id="5" name="スライド番号プレースホルダー 4">
            <a:extLst>
              <a:ext uri="{FF2B5EF4-FFF2-40B4-BE49-F238E27FC236}">
                <a16:creationId xmlns:a16="http://schemas.microsoft.com/office/drawing/2014/main" id="{FFA94002-CA87-457A-83F3-90EE39E7707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494205663"/>
              </p:ext>
            </p:extLst>
          </p:nvPr>
        </p:nvGraphicFramePr>
        <p:xfrm>
          <a:off x="336546" y="557213"/>
          <a:ext cx="11518908" cy="482092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r>
                        <a:rPr lang="ja-JP" altLang="en-US" dirty="0"/>
                        <a:t>人事の三つ柱</a:t>
                      </a:r>
                      <a:endParaRPr lang="zh-CN" altLang="en-US" dirty="0"/>
                    </a:p>
                  </a:txBody>
                  <a:tcPr/>
                </a:tc>
                <a:tc>
                  <a:txBody>
                    <a:bodyPr/>
                    <a:lstStyle/>
                    <a:p>
                      <a:r>
                        <a:rPr lang="ja-JP" altLang="en-US" dirty="0"/>
                        <a:t>サービスシェアセンター（</a:t>
                      </a:r>
                      <a:r>
                        <a:rPr lang="en-US" altLang="ja-JP" dirty="0"/>
                        <a:t>SSC</a:t>
                      </a:r>
                      <a:r>
                        <a:rPr lang="ja-JP" altLang="en-US" dirty="0"/>
                        <a:t>）、ビジネスパートナー（</a:t>
                      </a:r>
                      <a:r>
                        <a:rPr lang="en-US" altLang="ja-JP" dirty="0"/>
                        <a:t>HRBP</a:t>
                      </a:r>
                      <a:r>
                        <a:rPr lang="ja-JP" altLang="en-US" dirty="0"/>
                        <a:t>）、意思決定支援センター（</a:t>
                      </a:r>
                      <a:r>
                        <a:rPr lang="en-US" altLang="ja-JP" dirty="0"/>
                        <a:t>COE</a:t>
                      </a:r>
                      <a:r>
                        <a:rPr lang="ja-JP" altLang="en-US" dirty="0"/>
                        <a:t>）</a:t>
                      </a:r>
                      <a:endParaRPr lang="zh-CN" altLang="en-US" dirty="0"/>
                    </a:p>
                  </a:txBody>
                  <a:tcPr/>
                </a:tc>
                <a:extLst>
                  <a:ext uri="{0D108BD9-81ED-4DB2-BD59-A6C34878D82A}">
                    <a16:rowId xmlns:a16="http://schemas.microsoft.com/office/drawing/2014/main" val="2772995975"/>
                  </a:ext>
                </a:extLst>
              </a:tr>
              <a:tr h="370840">
                <a:tc>
                  <a:txBody>
                    <a:bodyPr/>
                    <a:lstStyle/>
                    <a:p>
                      <a:r>
                        <a:rPr lang="en-US" altLang="ja-JP" dirty="0"/>
                        <a:t>SSC</a:t>
                      </a:r>
                      <a:endParaRPr lang="zh-CN" altLang="en-US" dirty="0"/>
                    </a:p>
                  </a:txBody>
                  <a:tcPr/>
                </a:tc>
                <a:tc>
                  <a:txBody>
                    <a:bodyPr/>
                    <a:lstStyle/>
                    <a:p>
                      <a:r>
                        <a:rPr lang="en-US" altLang="ja-JP" dirty="0"/>
                        <a:t>Shared Service Center</a:t>
                      </a:r>
                      <a:endParaRPr lang="zh-CN" altLang="en-US" dirty="0"/>
                    </a:p>
                  </a:txBody>
                  <a:tcPr/>
                </a:tc>
                <a:extLst>
                  <a:ext uri="{0D108BD9-81ED-4DB2-BD59-A6C34878D82A}">
                    <a16:rowId xmlns:a16="http://schemas.microsoft.com/office/drawing/2014/main" val="532916652"/>
                  </a:ext>
                </a:extLst>
              </a:tr>
              <a:tr h="370840">
                <a:tc>
                  <a:txBody>
                    <a:bodyPr/>
                    <a:lstStyle/>
                    <a:p>
                      <a:r>
                        <a:rPr lang="en-US" altLang="ja-JP" dirty="0"/>
                        <a:t>HRBP</a:t>
                      </a:r>
                      <a:endParaRPr lang="zh-CN" altLang="en-US" dirty="0"/>
                    </a:p>
                  </a:txBody>
                  <a:tcPr/>
                </a:tc>
                <a:tc>
                  <a:txBody>
                    <a:bodyPr/>
                    <a:lstStyle/>
                    <a:p>
                      <a:r>
                        <a:rPr lang="en-US" altLang="ja-JP" dirty="0"/>
                        <a:t>Human</a:t>
                      </a:r>
                      <a:r>
                        <a:rPr lang="ja-JP" altLang="en-US" dirty="0"/>
                        <a:t> </a:t>
                      </a:r>
                      <a:r>
                        <a:rPr lang="en-US" altLang="ja-JP" dirty="0"/>
                        <a:t>Resource Business Partner</a:t>
                      </a:r>
                      <a:endParaRPr lang="zh-CN" altLang="en-US" dirty="0"/>
                    </a:p>
                  </a:txBody>
                  <a:tcPr/>
                </a:tc>
                <a:extLst>
                  <a:ext uri="{0D108BD9-81ED-4DB2-BD59-A6C34878D82A}">
                    <a16:rowId xmlns:a16="http://schemas.microsoft.com/office/drawing/2014/main" val="1584870634"/>
                  </a:ext>
                </a:extLst>
              </a:tr>
              <a:tr h="370840">
                <a:tc>
                  <a:txBody>
                    <a:bodyPr/>
                    <a:lstStyle/>
                    <a:p>
                      <a:r>
                        <a:rPr lang="en-US" altLang="zh-CN" dirty="0"/>
                        <a:t>COE</a:t>
                      </a:r>
                      <a:endParaRPr lang="zh-CN" altLang="en-US" dirty="0"/>
                    </a:p>
                  </a:txBody>
                  <a:tcPr/>
                </a:tc>
                <a:tc>
                  <a:txBody>
                    <a:bodyPr/>
                    <a:lstStyle/>
                    <a:p>
                      <a:r>
                        <a:rPr lang="en-US" altLang="zh-CN" dirty="0"/>
                        <a:t>Center of Expertise</a:t>
                      </a:r>
                      <a:endParaRPr lang="zh-CN" altLang="en-US" dirty="0"/>
                    </a:p>
                  </a:txBody>
                  <a:tcPr/>
                </a:tc>
                <a:extLst>
                  <a:ext uri="{0D108BD9-81ED-4DB2-BD59-A6C34878D82A}">
                    <a16:rowId xmlns:a16="http://schemas.microsoft.com/office/drawing/2014/main" val="1332583459"/>
                  </a:ext>
                </a:extLst>
              </a:tr>
              <a:tr h="370840">
                <a:tc>
                  <a:txBody>
                    <a:bodyPr/>
                    <a:lstStyle/>
                    <a:p>
                      <a:r>
                        <a:rPr lang="en-US" altLang="ja-JP" dirty="0"/>
                        <a:t>OS</a:t>
                      </a:r>
                      <a:endParaRPr lang="zh-CN" altLang="en-US" dirty="0"/>
                    </a:p>
                  </a:txBody>
                  <a:tcPr/>
                </a:tc>
                <a:tc>
                  <a:txBody>
                    <a:bodyPr/>
                    <a:lstStyle/>
                    <a:p>
                      <a:r>
                        <a:rPr lang="en-US" altLang="ja-JP" dirty="0"/>
                        <a:t>Out-Sourcing</a:t>
                      </a:r>
                      <a:r>
                        <a:rPr lang="ja-JP" altLang="en-US" dirty="0"/>
                        <a:t>　アウトソーシング</a:t>
                      </a:r>
                      <a:endParaRPr lang="zh-CN" altLang="en-US" dirty="0"/>
                    </a:p>
                  </a:txBody>
                  <a:tcPr/>
                </a:tc>
                <a:extLst>
                  <a:ext uri="{0D108BD9-81ED-4DB2-BD59-A6C34878D82A}">
                    <a16:rowId xmlns:a16="http://schemas.microsoft.com/office/drawing/2014/main" val="2975502518"/>
                  </a:ext>
                </a:extLst>
              </a:tr>
              <a:tr h="370840">
                <a:tc>
                  <a:txBody>
                    <a:bodyPr/>
                    <a:lstStyle/>
                    <a:p>
                      <a:r>
                        <a:rPr lang="en-US" altLang="ja-JP" dirty="0"/>
                        <a:t>SS</a:t>
                      </a:r>
                      <a:endParaRPr lang="zh-CN" altLang="en-US" dirty="0"/>
                    </a:p>
                  </a:txBody>
                  <a:tcPr/>
                </a:tc>
                <a:tc>
                  <a:txBody>
                    <a:bodyPr/>
                    <a:lstStyle/>
                    <a:p>
                      <a:r>
                        <a:rPr lang="ja-JP" altLang="en-US" dirty="0"/>
                        <a:t>ソリューションサービス　</a:t>
                      </a:r>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t>iLab</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自社研究・新規</a:t>
                      </a:r>
                      <a:r>
                        <a:rPr lang="ja-JP" altLang="en-US"/>
                        <a:t>事業創出チーム</a:t>
                      </a:r>
                      <a:endParaRPr lang="ja-JP" altLang="en-US" dirty="0"/>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Client Manager</a:t>
                      </a: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MA</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SI</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Roboto" panose="02000000000000000000" pitchFamily="2" charset="0"/>
                        </a:rPr>
                        <a:t>S</a:t>
                      </a:r>
                      <a:r>
                        <a:rPr lang="en-US" altLang="ja-JP" b="0" i="0" dirty="0">
                          <a:solidFill>
                            <a:srgbClr val="000000"/>
                          </a:solidFill>
                          <a:effectLst/>
                          <a:latin typeface="Roboto" panose="02000000000000000000" pitchFamily="2" charset="0"/>
                        </a:rPr>
                        <a:t>ystem Integration</a:t>
                      </a:r>
                      <a:r>
                        <a:rPr lang="ja-JP" altLang="en-US" b="0" i="0" dirty="0">
                          <a:solidFill>
                            <a:srgbClr val="000000"/>
                          </a:solidFill>
                          <a:effectLst/>
                          <a:latin typeface="Roboto" panose="02000000000000000000" pitchFamily="2" charset="0"/>
                        </a:rPr>
                        <a:t>　</a:t>
                      </a: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Roboto" panose="02000000000000000000" pitchFamily="2" charset="0"/>
                        </a:rPr>
                        <a:t>PdM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effectLst/>
                          <a:latin typeface="Tahoma" panose="020B0604030504040204" pitchFamily="34" charset="0"/>
                        </a:rPr>
                        <a:t>product manager</a:t>
                      </a:r>
                      <a:r>
                        <a:rPr lang="ja-JP" altLang="en-US" sz="1800" dirty="0">
                          <a:effectLst/>
                          <a:latin typeface="Tahoma" panose="020B0604030504040204" pitchFamily="34" charset="0"/>
                        </a:rPr>
                        <a:t>　</a:t>
                      </a: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559080645"/>
                  </a:ext>
                </a:extLst>
              </a:tr>
            </a:tbl>
          </a:graphicData>
        </a:graphic>
      </p:graphicFrame>
    </p:spTree>
    <p:extLst>
      <p:ext uri="{BB962C8B-B14F-4D97-AF65-F5344CB8AC3E}">
        <p14:creationId xmlns:p14="http://schemas.microsoft.com/office/powerpoint/2010/main" val="1194096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国民</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2022/3/9</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国民</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2022</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810792048"/>
              </p:ext>
            </p:extLst>
          </p:nvPr>
        </p:nvGraphicFramePr>
        <p:xfrm>
          <a:off x="315152" y="492443"/>
          <a:ext cx="11561696" cy="375920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7615003">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分野</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800" b="1" dirty="0">
                          <a:solidFill>
                            <a:schemeClr val="lt1"/>
                          </a:solidFill>
                          <a:effectLst/>
                          <a:latin typeface="+mn-ea"/>
                          <a:ea typeface="+mn-ea"/>
                          <a:cs typeface="+mn-cs"/>
                        </a:rPr>
                        <a:t>key technology</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en-US" altLang="zh-CN" dirty="0">
                          <a:latin typeface="+mn-ea"/>
                          <a:ea typeface="+mn-ea"/>
                        </a:rPr>
                        <a:t>infrastructure</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四つデータセンター構築：札幌、東京、大阪、福岡</a:t>
                      </a: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ja-JP" altLang="en-US" dirty="0">
                          <a:latin typeface="+mn-ea"/>
                          <a:ea typeface="+mn-ea"/>
                        </a:rPr>
                        <a:t>行政</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コア技術戦略：ビッグデータプラットフォーム</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GCP</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VMware</a:t>
                      </a:r>
                      <a:r>
                        <a:rPr lang="ja-JP" altLang="en-US" b="0" i="0" dirty="0">
                          <a:solidFill>
                            <a:schemeClr val="dk1"/>
                          </a:solidFill>
                          <a:effectLst/>
                          <a:latin typeface="+mn-lt"/>
                          <a:ea typeface="+mn-ea"/>
                          <a:cs typeface="+mn-cs"/>
                        </a:rPr>
                        <a:t>）</a:t>
                      </a:r>
                      <a:endParaRPr lang="en-US" altLang="ja-JP" b="0" i="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EC</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事業発表：転職エージェント（</a:t>
                      </a:r>
                      <a:r>
                        <a:rPr lang="ja-JP" altLang="en-US" sz="1800" b="1" dirty="0">
                          <a:solidFill>
                            <a:schemeClr val="dk1"/>
                          </a:solidFill>
                          <a:effectLst/>
                          <a:latin typeface="+mn-ea"/>
                          <a:ea typeface="+mn-ea"/>
                          <a:cs typeface="+mn-cs"/>
                        </a:rPr>
                        <a:t>有料職業紹介認定</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en-US" altLang="ja-JP" dirty="0">
                          <a:latin typeface="+mn-ea"/>
                          <a:ea typeface="+mn-ea"/>
                        </a:rPr>
                        <a:t>H</a:t>
                      </a:r>
                      <a:r>
                        <a:rPr lang="en-US" altLang="zh-CN" dirty="0">
                          <a:latin typeface="+mn-ea"/>
                          <a:ea typeface="+mn-ea"/>
                        </a:rPr>
                        <a:t>ealth</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コア技術戦略：機械学習（画像認識）</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、ニュース（個別最適化）</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　中小企業社内管理（人事）</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r>
                        <a:rPr lang="en-US" altLang="ja-JP" dirty="0">
                          <a:latin typeface="+mn-ea"/>
                          <a:ea typeface="+mn-ea"/>
                        </a:rPr>
                        <a:t>E</a:t>
                      </a:r>
                      <a:r>
                        <a:rPr lang="en-US" altLang="zh-CN" dirty="0">
                          <a:latin typeface="+mn-ea"/>
                          <a:ea typeface="+mn-ea"/>
                        </a:rPr>
                        <a:t>ducate</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2022/3/9</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5416083" y="3863976"/>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更新中</a:t>
            </a:r>
          </a:p>
        </p:txBody>
      </p:sp>
    </p:spTree>
    <p:extLst>
      <p:ext uri="{BB962C8B-B14F-4D97-AF65-F5344CB8AC3E}">
        <p14:creationId xmlns:p14="http://schemas.microsoft.com/office/powerpoint/2010/main" val="79256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2023</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nvGraphicFramePr>
        <p:xfrm>
          <a:off x="315152" y="492443"/>
          <a:ext cx="11561696" cy="27482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２０２２</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コア技術戦略：ビッグデータプラットフォーム</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GCP</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VMware</a:t>
                      </a:r>
                      <a:r>
                        <a:rPr lang="ja-JP" altLang="en-US" b="0" i="0" dirty="0">
                          <a:solidFill>
                            <a:schemeClr val="dk1"/>
                          </a:solidFill>
                          <a:effectLst/>
                          <a:latin typeface="+mn-lt"/>
                          <a:ea typeface="+mn-ea"/>
                          <a:cs typeface="+mn-cs"/>
                        </a:rPr>
                        <a:t>）</a:t>
                      </a:r>
                      <a:endParaRPr lang="en-US" altLang="ja-JP" b="0" i="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EC</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事業発表：転職エージェント（</a:t>
                      </a:r>
                      <a:r>
                        <a:rPr lang="ja-JP" altLang="en-US" sz="1800" b="1" dirty="0">
                          <a:solidFill>
                            <a:schemeClr val="dk1"/>
                          </a:solidFill>
                          <a:effectLst/>
                          <a:latin typeface="+mn-ea"/>
                          <a:ea typeface="+mn-ea"/>
                          <a:cs typeface="+mn-cs"/>
                        </a:rPr>
                        <a:t>有料職業紹介認定</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endParaRPr lang="en-US" altLang="ja-JP" sz="1800" b="0" dirty="0">
                        <a:solidFill>
                          <a:schemeClr val="tx1"/>
                        </a:solidFill>
                        <a:effectLst/>
                        <a:latin typeface="+mn-ea"/>
                        <a:ea typeface="+mn-ea"/>
                        <a:cs typeface="+mn-cs"/>
                      </a:endParaRPr>
                    </a:p>
                    <a:p>
                      <a:r>
                        <a:rPr lang="en-US" altLang="zh-CN" sz="1800" b="0" dirty="0">
                          <a:solidFill>
                            <a:schemeClr val="tx1"/>
                          </a:solidFill>
                          <a:effectLst/>
                          <a:latin typeface="+mn-ea"/>
                          <a:ea typeface="+mn-ea"/>
                          <a:cs typeface="+mn-cs"/>
                        </a:rPr>
                        <a:t>8</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a:t>
                      </a:r>
                    </a:p>
                    <a:p>
                      <a:r>
                        <a:rPr lang="en-US" altLang="ja-JP" sz="1800" b="0" dirty="0">
                          <a:solidFill>
                            <a:schemeClr val="tx1"/>
                          </a:solidFill>
                          <a:effectLst/>
                          <a:latin typeface="+mn-ea"/>
                          <a:ea typeface="+mn-ea"/>
                          <a:cs typeface="+mn-cs"/>
                        </a:rPr>
                        <a:t>160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20</a:t>
                      </a:r>
                    </a:p>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２０２３</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コア技術戦略：機械学習（画像認識）</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、ニュース（個別最適化）</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　中小企業社内管理（人事）</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r>
                        <a:rPr lang="en-US" altLang="ja-JP" dirty="0">
                          <a:latin typeface="+mn-ea"/>
                          <a:ea typeface="+mn-ea"/>
                        </a:rPr>
                        <a:t>50%UP</a:t>
                      </a:r>
                      <a:r>
                        <a:rPr lang="ja-JP" altLang="en-US" sz="1800" b="0" dirty="0">
                          <a:solidFill>
                            <a:schemeClr val="tx1"/>
                          </a:solidFill>
                          <a:effectLst/>
                          <a:latin typeface="+mn-ea"/>
                          <a:ea typeface="+mn-ea"/>
                          <a:cs typeface="+mn-cs"/>
                        </a:rPr>
                        <a:t>）</a:t>
                      </a:r>
                      <a:endParaRPr lang="en-US" altLang="zh-CN" sz="1800" dirty="0">
                        <a:solidFill>
                          <a:schemeClr val="dk1"/>
                        </a:solidFill>
                        <a:effectLst/>
                        <a:latin typeface="+mn-ea"/>
                        <a:ea typeface="+mn-ea"/>
                        <a:cs typeface="+mn-cs"/>
                      </a:endParaRPr>
                    </a:p>
                    <a:p>
                      <a:r>
                        <a:rPr lang="en-US" altLang="zh-CN" sz="1800" dirty="0">
                          <a:solidFill>
                            <a:schemeClr val="dk1"/>
                          </a:solidFill>
                          <a:effectLst/>
                          <a:latin typeface="+mn-ea"/>
                          <a:ea typeface="+mn-ea"/>
                          <a:cs typeface="+mn-cs"/>
                        </a:rPr>
                        <a:t>7.5</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1</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0.7</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0.8</a:t>
                      </a:r>
                    </a:p>
                    <a:p>
                      <a:r>
                        <a:rPr lang="en-US" altLang="ja-JP" sz="1800" dirty="0">
                          <a:solidFill>
                            <a:schemeClr val="dk1"/>
                          </a:solidFill>
                          <a:effectLst/>
                          <a:latin typeface="+mn-ea"/>
                          <a:ea typeface="+mn-ea"/>
                          <a:cs typeface="+mn-cs"/>
                        </a:rPr>
                        <a:t>225</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30</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21</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24</a:t>
                      </a:r>
                    </a:p>
                    <a:p>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2022/3/9</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931537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2024</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4064026948"/>
              </p:ext>
            </p:extLst>
          </p:nvPr>
        </p:nvGraphicFramePr>
        <p:xfrm>
          <a:off x="315152" y="533381"/>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２０２４</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文脈分析（音声認識も含め）、自動</a:t>
                      </a:r>
                      <a:r>
                        <a:rPr lang="zh-CN" altLang="zh-CN" sz="1800" dirty="0">
                          <a:solidFill>
                            <a:schemeClr val="dk1"/>
                          </a:solidFill>
                          <a:effectLst/>
                          <a:latin typeface="+mn-ea"/>
                          <a:ea typeface="+mn-ea"/>
                          <a:cs typeface="+mn-cs"/>
                        </a:rPr>
                        <a:t>推薦</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IoT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ja-JP" altLang="en-US" sz="1800" dirty="0">
                          <a:solidFill>
                            <a:schemeClr val="dk1"/>
                          </a:solidFill>
                          <a:effectLst/>
                          <a:latin typeface="+mn-ea"/>
                          <a:ea typeface="+mn-ea"/>
                          <a:cs typeface="+mn-cs"/>
                        </a:rPr>
                        <a:t>、</a:t>
                      </a:r>
                      <a:r>
                        <a:rPr lang="zh-CN" altLang="zh-CN" sz="1800" dirty="0">
                          <a:solidFill>
                            <a:schemeClr val="dk1"/>
                          </a:solidFill>
                          <a:effectLst/>
                          <a:latin typeface="+mn-ea"/>
                          <a:ea typeface="+mn-ea"/>
                          <a:cs typeface="+mn-cs"/>
                        </a:rPr>
                        <a:t>多</a:t>
                      </a:r>
                      <a:r>
                        <a:rPr lang="ja-JP" altLang="en-US" sz="1800" dirty="0">
                          <a:solidFill>
                            <a:schemeClr val="dk1"/>
                          </a:solidFill>
                          <a:effectLst/>
                          <a:latin typeface="+mn-ea"/>
                          <a:ea typeface="+mn-ea"/>
                          <a:cs typeface="+mn-cs"/>
                        </a:rPr>
                        <a:t>実体</a:t>
                      </a:r>
                      <a:r>
                        <a:rPr lang="zh-CN" altLang="zh-CN" sz="1800" dirty="0">
                          <a:solidFill>
                            <a:schemeClr val="dk1"/>
                          </a:solidFill>
                          <a:effectLst/>
                          <a:latin typeface="+mn-ea"/>
                          <a:ea typeface="+mn-ea"/>
                          <a:cs typeface="+mn-cs"/>
                        </a:rPr>
                        <a:t>店舗、商品管理＆物流）</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スクール業務管理、学力テスト＆分析</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中小企業社内管理（人事、労務、情報）</a:t>
                      </a:r>
                      <a:r>
                        <a:rPr lang="en-US" altLang="ja-JP" sz="1800" dirty="0">
                          <a:solidFill>
                            <a:schemeClr val="dk1"/>
                          </a:solidFill>
                          <a:effectLst/>
                          <a:latin typeface="+mn-ea"/>
                          <a:ea typeface="+mn-ea"/>
                          <a:cs typeface="+mn-cs"/>
                        </a:rPr>
                        <a:t>SaaS</a:t>
                      </a: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500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66</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7</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solidFill>
                            <a:schemeClr val="dk1"/>
                          </a:solidFill>
                          <a:latin typeface="+mn-ea"/>
                          <a:ea typeface="+mn-ea"/>
                          <a:cs typeface="+mn-cs"/>
                        </a:rPr>
                        <a:t>0.9</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0.6</a:t>
                      </a:r>
                      <a:endParaRPr lang="en-US" altLang="ja-JP" dirty="0">
                        <a:solidFill>
                          <a:schemeClr val="dk1"/>
                        </a:solidFill>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350</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75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45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3</a:t>
                      </a:r>
                      <a:r>
                        <a:rPr lang="en-US" altLang="ja-JP" dirty="0">
                          <a:solidFill>
                            <a:schemeClr val="dk1"/>
                          </a:solidFill>
                          <a:latin typeface="+mn-ea"/>
                          <a:ea typeface="+mn-ea"/>
                          <a:cs typeface="+mn-cs"/>
                        </a:rPr>
                        <a:t>0</a:t>
                      </a: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2022/3/9</a:t>
            </a:fld>
            <a:endParaRPr lang="en-US"/>
          </a:p>
        </p:txBody>
      </p:sp>
      <p:sp>
        <p:nvSpPr>
          <p:cNvPr id="6" name="吹き出し: 角を丸めた四角形 5">
            <a:extLst>
              <a:ext uri="{FF2B5EF4-FFF2-40B4-BE49-F238E27FC236}">
                <a16:creationId xmlns:a16="http://schemas.microsoft.com/office/drawing/2014/main" id="{63D53D9A-3135-42AD-AC56-7AAD60718A7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4987772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a:t>
            </a:r>
            <a:r>
              <a:rPr lang="ja-JP" altLang="en-US" dirty="0"/>
              <a:t>５年度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414550274"/>
              </p:ext>
            </p:extLst>
          </p:nvPr>
        </p:nvGraphicFramePr>
        <p:xfrm>
          <a:off x="315152" y="533381"/>
          <a:ext cx="11561696" cy="238252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２０２５</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１、セキュリティー監視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チャットロボット、、宅配ボックス</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、健康アナウンス</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セキュリティ（位置、</a:t>
                      </a:r>
                      <a:r>
                        <a:rPr lang="zh-CN" altLang="en-US" b="0" i="0" dirty="0">
                          <a:solidFill>
                            <a:schemeClr val="dk1"/>
                          </a:solidFill>
                          <a:effectLst/>
                          <a:latin typeface="+mn-lt"/>
                          <a:ea typeface="+mn-ea"/>
                          <a:cs typeface="+mn-cs"/>
                        </a:rPr>
                        <a:t>転倒</a:t>
                      </a:r>
                      <a:r>
                        <a:rPr lang="ja-JP" altLang="en-US" sz="1800" dirty="0">
                          <a:solidFill>
                            <a:schemeClr val="dk1"/>
                          </a:solidFill>
                          <a:effectLst/>
                          <a:latin typeface="+mn-ea"/>
                          <a:ea typeface="+mn-ea"/>
                          <a:cs typeface="+mn-cs"/>
                        </a:rPr>
                        <a:t>）、オンライン授業ツール</a:t>
                      </a: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中小企業社内管理（人事、労務、資産、情報、教育）</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バーチャルスクール（業務管理、学力テスト＆分析）</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700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6.5</a:t>
                      </a:r>
                      <a:r>
                        <a:rPr lang="zh-CN" altLang="en-US" dirty="0">
                          <a:latin typeface="+mn-ea"/>
                          <a:ea typeface="+mn-ea"/>
                        </a:rPr>
                        <a:t>：</a:t>
                      </a:r>
                      <a:r>
                        <a:rPr lang="en-US" altLang="ja-JP" dirty="0">
                          <a:latin typeface="+mn-ea"/>
                          <a:ea typeface="+mn-ea"/>
                        </a:rPr>
                        <a:t>2</a:t>
                      </a:r>
                      <a:r>
                        <a:rPr lang="zh-CN" altLang="en-US" dirty="0">
                          <a:latin typeface="+mn-ea"/>
                          <a:ea typeface="+mn-ea"/>
                        </a:rPr>
                        <a:t>：</a:t>
                      </a:r>
                      <a:r>
                        <a:rPr lang="en-US" altLang="ja-JP" dirty="0">
                          <a:latin typeface="+mn-ea"/>
                          <a:ea typeface="+mn-ea"/>
                        </a:rPr>
                        <a:t>1</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0" dirty="0">
                          <a:solidFill>
                            <a:schemeClr val="tx1"/>
                          </a:solidFill>
                          <a:latin typeface="+mn-ea"/>
                          <a:ea typeface="+mn-ea"/>
                        </a:rPr>
                        <a:t>455</a:t>
                      </a:r>
                      <a:r>
                        <a:rPr lang="zh-CN" altLang="en-US" dirty="0">
                          <a:latin typeface="+mn-ea"/>
                          <a:ea typeface="+mn-ea"/>
                        </a:rPr>
                        <a:t>：</a:t>
                      </a:r>
                      <a:r>
                        <a:rPr lang="en-US" altLang="ja-JP" dirty="0">
                          <a:latin typeface="+mn-ea"/>
                          <a:ea typeface="+mn-ea"/>
                        </a:rPr>
                        <a:t>140:</a:t>
                      </a:r>
                      <a:r>
                        <a:rPr lang="zh-CN" altLang="en-US" dirty="0">
                          <a:latin typeface="+mn-ea"/>
                          <a:ea typeface="+mn-ea"/>
                        </a:rPr>
                        <a:t>：</a:t>
                      </a:r>
                      <a:r>
                        <a:rPr lang="en-US" altLang="ja-JP" dirty="0">
                          <a:latin typeface="+mn-ea"/>
                          <a:ea typeface="+mn-ea"/>
                        </a:rPr>
                        <a:t>70</a:t>
                      </a:r>
                      <a:r>
                        <a:rPr lang="zh-CN" altLang="en-US" dirty="0">
                          <a:latin typeface="+mn-ea"/>
                          <a:ea typeface="+mn-ea"/>
                        </a:rPr>
                        <a:t>：</a:t>
                      </a:r>
                      <a:r>
                        <a:rPr lang="en-US" altLang="ja-JP" dirty="0">
                          <a:latin typeface="+mn-ea"/>
                          <a:ea typeface="+mn-ea"/>
                        </a:rPr>
                        <a:t>35</a:t>
                      </a:r>
                      <a:endParaRPr lang="zh-CN" altLang="en-US" b="0" dirty="0">
                        <a:solidFill>
                          <a:schemeClr val="tx1"/>
                        </a:solidFill>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2022/3/9</a:t>
            </a:fld>
            <a:endParaRPr lang="en-US"/>
          </a:p>
        </p:txBody>
      </p:sp>
      <p:sp>
        <p:nvSpPr>
          <p:cNvPr id="6" name="吹き出し: 角を丸めた四角形 5">
            <a:extLst>
              <a:ext uri="{FF2B5EF4-FFF2-40B4-BE49-F238E27FC236}">
                <a16:creationId xmlns:a16="http://schemas.microsoft.com/office/drawing/2014/main" id="{512A43B7-64EC-4C6D-8801-BF0614E837C1}"/>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246146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６年度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2022/3/9</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828649144"/>
              </p:ext>
            </p:extLst>
          </p:nvPr>
        </p:nvGraphicFramePr>
        <p:xfrm>
          <a:off x="386107" y="492443"/>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２０２６</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２</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　　　　　　　　</a:t>
                      </a:r>
                      <a:r>
                        <a:rPr lang="ja-JP" altLang="en-US" sz="1800" dirty="0">
                          <a:solidFill>
                            <a:schemeClr val="dk1"/>
                          </a:solidFill>
                          <a:effectLst/>
                          <a:latin typeface="+mn-ea"/>
                          <a:ea typeface="+mn-ea"/>
                          <a:cs typeface="+mn-cs"/>
                        </a:rPr>
                        <a:t>バーチャルスクール（業務管理、学力テスト＆分析、セキュリティ、健康）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43</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6</a:t>
                      </a:r>
                      <a:r>
                        <a:rPr lang="zh-CN" altLang="en-US" dirty="0">
                          <a:latin typeface="+mn-ea"/>
                          <a:ea typeface="+mn-ea"/>
                        </a:rPr>
                        <a:t>：</a:t>
                      </a:r>
                      <a:r>
                        <a:rPr lang="en-US" altLang="ja-JP" dirty="0">
                          <a:latin typeface="+mn-ea"/>
                          <a:ea typeface="+mn-ea"/>
                        </a:rPr>
                        <a:t>2.5</a:t>
                      </a:r>
                      <a:r>
                        <a:rPr lang="zh-CN" altLang="en-US" dirty="0">
                          <a:latin typeface="+mn-ea"/>
                          <a:ea typeface="+mn-ea"/>
                        </a:rPr>
                        <a:t>：</a:t>
                      </a:r>
                      <a:r>
                        <a:rPr lang="en-US" altLang="zh-CN" dirty="0">
                          <a:latin typeface="+mn-ea"/>
                          <a:ea typeface="+mn-ea"/>
                        </a:rPr>
                        <a:t>1</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600</a:t>
                      </a:r>
                      <a:r>
                        <a:rPr lang="zh-CN" altLang="en-US" dirty="0">
                          <a:latin typeface="+mn-ea"/>
                          <a:ea typeface="+mn-ea"/>
                        </a:rPr>
                        <a:t>：</a:t>
                      </a:r>
                      <a:r>
                        <a:rPr lang="en-US" altLang="ja-JP" dirty="0">
                          <a:latin typeface="+mn-ea"/>
                          <a:ea typeface="+mn-ea"/>
                        </a:rPr>
                        <a:t>250</a:t>
                      </a:r>
                      <a:r>
                        <a:rPr lang="zh-CN" altLang="en-US" dirty="0">
                          <a:latin typeface="+mn-ea"/>
                          <a:ea typeface="+mn-ea"/>
                        </a:rPr>
                        <a:t>：</a:t>
                      </a:r>
                      <a:r>
                        <a:rPr lang="en-US" altLang="zh-CN" dirty="0">
                          <a:latin typeface="+mn-ea"/>
                          <a:ea typeface="+mn-ea"/>
                        </a:rPr>
                        <a:t>100</a:t>
                      </a:r>
                      <a:r>
                        <a:rPr lang="zh-CN" altLang="en-US" dirty="0">
                          <a:latin typeface="+mn-ea"/>
                          <a:ea typeface="+mn-ea"/>
                        </a:rPr>
                        <a:t>：</a:t>
                      </a:r>
                      <a:r>
                        <a:rPr lang="en-US" altLang="zh-CN" dirty="0">
                          <a:latin typeface="+mn-ea"/>
                          <a:ea typeface="+mn-ea"/>
                        </a:rPr>
                        <a:t>5</a:t>
                      </a:r>
                      <a:r>
                        <a:rPr lang="en-US" altLang="ja-JP" dirty="0">
                          <a:latin typeface="+mn-ea"/>
                          <a:ea typeface="+mn-ea"/>
                        </a:rPr>
                        <a:t>0</a:t>
                      </a:r>
                      <a:endParaRPr lang="zh-CN" altLang="en-US" dirty="0">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054128941"/>
                  </a:ext>
                </a:extLst>
              </a:tr>
            </a:tbl>
          </a:graphicData>
        </a:graphic>
      </p:graphicFrame>
      <p:sp>
        <p:nvSpPr>
          <p:cNvPr id="7" name="吹き出し: 角を丸めた四角形 6">
            <a:extLst>
              <a:ext uri="{FF2B5EF4-FFF2-40B4-BE49-F238E27FC236}">
                <a16:creationId xmlns:a16="http://schemas.microsoft.com/office/drawing/2014/main" id="{A5B05A7F-344F-42A0-9CC5-EDAF302999A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7946856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７年度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2022/3/9</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288332108"/>
              </p:ext>
            </p:extLst>
          </p:nvPr>
        </p:nvGraphicFramePr>
        <p:xfrm>
          <a:off x="332319" y="492443"/>
          <a:ext cx="11561696" cy="18338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２０２７</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650</a:t>
                      </a:r>
                      <a:r>
                        <a:rPr lang="zh-CN" altLang="en-US" dirty="0">
                          <a:latin typeface="+mn-ea"/>
                          <a:ea typeface="+mn-ea"/>
                        </a:rPr>
                        <a:t>：</a:t>
                      </a:r>
                      <a:r>
                        <a:rPr lang="en-US" altLang="zh-CN" dirty="0">
                          <a:latin typeface="+mn-ea"/>
                          <a:ea typeface="+mn-ea"/>
                        </a:rPr>
                        <a:t>390</a:t>
                      </a:r>
                      <a:r>
                        <a:rPr lang="zh-CN" altLang="en-US" dirty="0">
                          <a:latin typeface="+mn-ea"/>
                          <a:ea typeface="+mn-ea"/>
                        </a:rPr>
                        <a:t>：</a:t>
                      </a:r>
                      <a:r>
                        <a:rPr lang="en-US" altLang="zh-CN" dirty="0">
                          <a:latin typeface="+mn-ea"/>
                          <a:ea typeface="+mn-ea"/>
                        </a:rPr>
                        <a:t>195</a:t>
                      </a:r>
                      <a:r>
                        <a:rPr lang="zh-CN" altLang="en-US" dirty="0">
                          <a:latin typeface="+mn-ea"/>
                          <a:ea typeface="+mn-ea"/>
                        </a:rPr>
                        <a:t>：</a:t>
                      </a:r>
                      <a:r>
                        <a:rPr lang="en-US" altLang="zh-CN" dirty="0">
                          <a:latin typeface="+mn-ea"/>
                          <a:ea typeface="+mn-ea"/>
                        </a:rPr>
                        <a:t>65</a:t>
                      </a:r>
                      <a:endParaRPr lang="zh-CN" altLang="en-US"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7" name="吹き出し: 角を丸めた四角形 6">
            <a:extLst>
              <a:ext uri="{FF2B5EF4-FFF2-40B4-BE49-F238E27FC236}">
                <a16:creationId xmlns:a16="http://schemas.microsoft.com/office/drawing/2014/main" id="{B8E3A121-B874-464B-9CA8-57D4FA41A67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168135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８年度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026155869"/>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２０２８</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zh-CN" altLang="en-US"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1800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4</a:t>
                      </a:r>
                      <a:r>
                        <a:rPr lang="zh-CN" altLang="en-US" dirty="0">
                          <a:latin typeface="+mn-ea"/>
                          <a:ea typeface="+mn-ea"/>
                        </a:rPr>
                        <a:t>：</a:t>
                      </a:r>
                      <a:r>
                        <a:rPr lang="en-US" altLang="zh-CN" dirty="0">
                          <a:latin typeface="+mn-ea"/>
                          <a:ea typeface="+mn-ea"/>
                        </a:rPr>
                        <a:t>3.5</a:t>
                      </a:r>
                      <a:r>
                        <a:rPr lang="zh-CN" altLang="en-US" dirty="0">
                          <a:latin typeface="+mn-ea"/>
                          <a:ea typeface="+mn-ea"/>
                        </a:rPr>
                        <a:t>：</a:t>
                      </a:r>
                      <a:r>
                        <a:rPr lang="en-US" altLang="zh-CN" dirty="0">
                          <a:latin typeface="+mn-ea"/>
                          <a:ea typeface="+mn-ea"/>
                        </a:rPr>
                        <a:t>2</a:t>
                      </a:r>
                      <a:r>
                        <a:rPr lang="zh-CN" altLang="en-US" dirty="0">
                          <a:latin typeface="+mn-ea"/>
                          <a:ea typeface="+mn-ea"/>
                        </a:rPr>
                        <a:t>：</a:t>
                      </a:r>
                      <a:r>
                        <a:rPr lang="en-US" altLang="zh-CN" dirty="0">
                          <a:latin typeface="+mn-ea"/>
                          <a:ea typeface="+mn-ea"/>
                        </a:rPr>
                        <a:t>0.5</a:t>
                      </a:r>
                      <a:endParaRPr lang="en-US" altLang="ja-JP" strike="sngStrike"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720</a:t>
                      </a:r>
                      <a:r>
                        <a:rPr lang="zh-CN" altLang="en-US" dirty="0">
                          <a:latin typeface="+mn-ea"/>
                          <a:ea typeface="+mn-ea"/>
                        </a:rPr>
                        <a:t>：</a:t>
                      </a:r>
                      <a:r>
                        <a:rPr lang="en-US" altLang="zh-CN" dirty="0">
                          <a:latin typeface="+mn-ea"/>
                          <a:ea typeface="+mn-ea"/>
                        </a:rPr>
                        <a:t>630</a:t>
                      </a:r>
                      <a:r>
                        <a:rPr lang="zh-CN" altLang="en-US" dirty="0">
                          <a:latin typeface="+mn-ea"/>
                          <a:ea typeface="+mn-ea"/>
                        </a:rPr>
                        <a:t>：</a:t>
                      </a:r>
                      <a:r>
                        <a:rPr lang="en-US" altLang="zh-CN" dirty="0">
                          <a:latin typeface="+mn-ea"/>
                          <a:ea typeface="+mn-ea"/>
                        </a:rPr>
                        <a:t>360</a:t>
                      </a:r>
                      <a:r>
                        <a:rPr lang="zh-CN" altLang="en-US" dirty="0">
                          <a:latin typeface="+mn-ea"/>
                          <a:ea typeface="+mn-ea"/>
                        </a:rPr>
                        <a:t>：</a:t>
                      </a:r>
                      <a:r>
                        <a:rPr lang="en-US" altLang="zh-CN" dirty="0">
                          <a:latin typeface="+mn-ea"/>
                          <a:ea typeface="+mn-ea"/>
                        </a:rPr>
                        <a:t>90</a:t>
                      </a:r>
                      <a:endParaRPr lang="en-US" altLang="ja-JP"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3723743411"/>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2022/3/9</a:t>
            </a:fld>
            <a:endParaRPr lang="en-US"/>
          </a:p>
        </p:txBody>
      </p:sp>
      <p:sp>
        <p:nvSpPr>
          <p:cNvPr id="6" name="吹き出し: 角を丸めた四角形 5">
            <a:extLst>
              <a:ext uri="{FF2B5EF4-FFF2-40B4-BE49-F238E27FC236}">
                <a16:creationId xmlns:a16="http://schemas.microsoft.com/office/drawing/2014/main" id="{5C424A38-614E-4779-AD3D-600DDCC15BAB}"/>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40612468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９年度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3911186873"/>
              </p:ext>
            </p:extLst>
          </p:nvPr>
        </p:nvGraphicFramePr>
        <p:xfrm>
          <a:off x="306261" y="492443"/>
          <a:ext cx="11561696" cy="128524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２０２９</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28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3.5</a:t>
                      </a:r>
                      <a:r>
                        <a:rPr lang="zh-CN" altLang="en-US" dirty="0">
                          <a:latin typeface="+mn-ea"/>
                          <a:ea typeface="+mn-ea"/>
                        </a:rPr>
                        <a:t>：</a:t>
                      </a:r>
                      <a:r>
                        <a:rPr lang="en-US" altLang="zh-CN" dirty="0">
                          <a:latin typeface="+mn-ea"/>
                          <a:ea typeface="+mn-ea"/>
                        </a:rPr>
                        <a:t>3</a:t>
                      </a:r>
                      <a:r>
                        <a:rPr lang="en-US" altLang="ja-JP" dirty="0">
                          <a:latin typeface="+mn-ea"/>
                          <a:ea typeface="+mn-ea"/>
                        </a:rPr>
                        <a:t>.5</a:t>
                      </a:r>
                      <a:r>
                        <a:rPr lang="zh-CN" altLang="en-US" dirty="0">
                          <a:latin typeface="+mn-ea"/>
                          <a:ea typeface="+mn-ea"/>
                        </a:rPr>
                        <a:t>：</a:t>
                      </a:r>
                      <a:r>
                        <a:rPr lang="en-US" altLang="zh-CN" dirty="0">
                          <a:latin typeface="+mn-ea"/>
                          <a:ea typeface="+mn-ea"/>
                        </a:rPr>
                        <a:t>2.5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805</a:t>
                      </a:r>
                      <a:r>
                        <a:rPr lang="zh-CN" altLang="en-US" dirty="0">
                          <a:latin typeface="+mn-ea"/>
                          <a:ea typeface="+mn-ea"/>
                        </a:rPr>
                        <a:t>：</a:t>
                      </a:r>
                      <a:r>
                        <a:rPr lang="en-US" altLang="zh-CN" dirty="0">
                          <a:latin typeface="+mn-ea"/>
                          <a:ea typeface="+mn-ea"/>
                        </a:rPr>
                        <a:t>805</a:t>
                      </a:r>
                      <a:r>
                        <a:rPr lang="zh-CN" altLang="en-US" dirty="0">
                          <a:latin typeface="+mn-ea"/>
                          <a:ea typeface="+mn-ea"/>
                        </a:rPr>
                        <a:t>：</a:t>
                      </a:r>
                      <a:r>
                        <a:rPr lang="en-US" altLang="zh-CN" dirty="0">
                          <a:latin typeface="+mn-ea"/>
                          <a:ea typeface="+mn-ea"/>
                        </a:rPr>
                        <a:t>575</a:t>
                      </a:r>
                      <a:r>
                        <a:rPr lang="zh-CN" altLang="en-US" dirty="0">
                          <a:latin typeface="+mn-ea"/>
                          <a:ea typeface="+mn-ea"/>
                        </a:rPr>
                        <a:t>：</a:t>
                      </a:r>
                      <a:r>
                        <a:rPr lang="en-US" altLang="zh-CN" dirty="0">
                          <a:latin typeface="+mn-ea"/>
                          <a:ea typeface="+mn-ea"/>
                        </a:rPr>
                        <a:t>115</a:t>
                      </a:r>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2022/3/9</a:t>
            </a:fld>
            <a:endParaRPr lang="en-US"/>
          </a:p>
        </p:txBody>
      </p:sp>
      <p:sp>
        <p:nvSpPr>
          <p:cNvPr id="6" name="吹き出し: 角を丸めた四角形 5">
            <a:extLst>
              <a:ext uri="{FF2B5EF4-FFF2-40B4-BE49-F238E27FC236}">
                <a16:creationId xmlns:a16="http://schemas.microsoft.com/office/drawing/2014/main" id="{4B3CDA37-263B-467B-8D55-84B187DE4434}"/>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42455938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a:t>
            </a:r>
            <a:r>
              <a:rPr lang="ja-JP" altLang="en-US" dirty="0"/>
              <a:t>３０年度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114212096"/>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２０３０</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3000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a:t>
                      </a:r>
                      <a:r>
                        <a:rPr lang="zh-CN" altLang="en-US" dirty="0">
                          <a:latin typeface="+mn-ea"/>
                          <a:ea typeface="+mn-ea"/>
                        </a:rPr>
                        <a:t>：</a:t>
                      </a:r>
                      <a:r>
                        <a:rPr lang="en-US" altLang="ja-JP" dirty="0">
                          <a:latin typeface="+mn-ea"/>
                          <a:ea typeface="+mn-ea"/>
                        </a:rPr>
                        <a:t>3.5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zh-CN" dirty="0">
                          <a:latin typeface="+mn-ea"/>
                          <a:ea typeface="+mn-ea"/>
                        </a:rPr>
                        <a:t>0.5</a:t>
                      </a:r>
                      <a:endParaRPr lang="en-US" altLang="ja-JP" dirty="0">
                        <a:latin typeface="+mn-ea"/>
                        <a:ea typeface="+mn-ea"/>
                      </a:endParaRPr>
                    </a:p>
                    <a:p>
                      <a:r>
                        <a:rPr lang="en-US" altLang="zh-CN" dirty="0">
                          <a:latin typeface="+mn-ea"/>
                          <a:ea typeface="+mn-ea"/>
                        </a:rPr>
                        <a:t>900</a:t>
                      </a:r>
                      <a:r>
                        <a:rPr lang="zh-CN" altLang="en-US" dirty="0">
                          <a:latin typeface="+mn-ea"/>
                          <a:ea typeface="+mn-ea"/>
                        </a:rPr>
                        <a:t>：</a:t>
                      </a:r>
                      <a:r>
                        <a:rPr lang="en-US" altLang="zh-CN" dirty="0">
                          <a:latin typeface="+mn-ea"/>
                          <a:ea typeface="+mn-ea"/>
                        </a:rPr>
                        <a:t>1050</a:t>
                      </a:r>
                      <a:r>
                        <a:rPr lang="zh-CN" altLang="en-US" dirty="0">
                          <a:latin typeface="+mn-ea"/>
                          <a:ea typeface="+mn-ea"/>
                        </a:rPr>
                        <a:t>：</a:t>
                      </a:r>
                      <a:r>
                        <a:rPr lang="en-US" altLang="zh-CN" dirty="0">
                          <a:latin typeface="+mn-ea"/>
                          <a:ea typeface="+mn-ea"/>
                        </a:rPr>
                        <a:t>900</a:t>
                      </a:r>
                      <a:r>
                        <a:rPr lang="zh-CN" altLang="en-US" dirty="0">
                          <a:latin typeface="+mn-ea"/>
                          <a:ea typeface="+mn-ea"/>
                        </a:rPr>
                        <a:t>：</a:t>
                      </a:r>
                      <a:r>
                        <a:rPr lang="en-US" altLang="zh-CN" dirty="0">
                          <a:latin typeface="+mn-ea"/>
                          <a:ea typeface="+mn-ea"/>
                        </a:rPr>
                        <a:t>150</a:t>
                      </a:r>
                    </a:p>
                    <a:p>
                      <a:endParaRPr lang="zh-CN" altLang="en-US" dirty="0">
                        <a:latin typeface="+mn-ea"/>
                        <a:ea typeface="+mn-ea"/>
                      </a:endParaRPr>
                    </a:p>
                  </a:txBody>
                  <a:tcPr/>
                </a:tc>
                <a:extLst>
                  <a:ext uri="{0D108BD9-81ED-4DB2-BD59-A6C34878D82A}">
                    <a16:rowId xmlns:a16="http://schemas.microsoft.com/office/drawing/2014/main" val="902403135"/>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2022/3/9</a:t>
            </a:fld>
            <a:endParaRPr lang="en-US"/>
          </a:p>
        </p:txBody>
      </p:sp>
      <p:sp>
        <p:nvSpPr>
          <p:cNvPr id="6" name="吹き出し: 角を丸めた四角形 5">
            <a:extLst>
              <a:ext uri="{FF2B5EF4-FFF2-40B4-BE49-F238E27FC236}">
                <a16:creationId xmlns:a16="http://schemas.microsoft.com/office/drawing/2014/main" id="{F3781EC8-81A1-4CCB-AC89-D8EFDE02273C}"/>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529069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38325" y="558864"/>
            <a:ext cx="11531356" cy="5539978"/>
          </a:xfrm>
        </p:spPr>
        <p:txBody>
          <a:bodyPr/>
          <a:lstStyle/>
          <a:p>
            <a:pPr marL="285750" indent="-285750">
              <a:buFont typeface="Arial" panose="020B0604020202020204" pitchFamily="34" charset="0"/>
              <a:buChar char="•"/>
            </a:pPr>
            <a:r>
              <a:rPr lang="ja-JP" altLang="en-US" dirty="0">
                <a:highlight>
                  <a:srgbClr val="00FF00"/>
                </a:highlight>
              </a:rPr>
              <a:t>課題洗出・整理（</a:t>
            </a:r>
            <a:r>
              <a:rPr lang="en-US" altLang="ja-JP" dirty="0">
                <a:highlight>
                  <a:srgbClr val="00FF00"/>
                </a:highlight>
              </a:rPr>
              <a:t>2022/3/8</a:t>
            </a:r>
            <a:r>
              <a:rPr lang="ja-JP" altLang="en-US" dirty="0">
                <a:highlight>
                  <a:srgbClr val="00FF00"/>
                </a:highlight>
              </a:rPr>
              <a:t>）</a:t>
            </a:r>
            <a:endParaRPr lang="en-US" altLang="ja-JP" dirty="0">
              <a:highlight>
                <a:srgbClr val="00FF00"/>
              </a:highlight>
            </a:endParaRPr>
          </a:p>
          <a:p>
            <a:pPr marL="285750" indent="-285750">
              <a:buFont typeface="Arial" panose="020B0604020202020204" pitchFamily="34" charset="0"/>
              <a:buChar char="•"/>
            </a:pPr>
            <a:r>
              <a:rPr lang="ja-JP" altLang="en-US" dirty="0"/>
              <a:t>施策ゴール設定（</a:t>
            </a:r>
            <a:r>
              <a:rPr lang="en-US" altLang="ja-JP" b="0" i="0" dirty="0">
                <a:solidFill>
                  <a:srgbClr val="333333"/>
                </a:solidFill>
                <a:effectLst/>
                <a:latin typeface="Arial" panose="020B0604020202020204" pitchFamily="34" charset="0"/>
              </a:rPr>
              <a:t>Objectives</a:t>
            </a:r>
            <a:r>
              <a:rPr lang="ja-JP" altLang="en-US" dirty="0"/>
              <a:t>）</a:t>
            </a:r>
            <a:endParaRPr lang="en-US" altLang="ja-JP" sz="2400" dirty="0"/>
          </a:p>
          <a:p>
            <a:pPr marL="285750" indent="-285750">
              <a:buFont typeface="Arial" panose="020B0604020202020204" pitchFamily="34" charset="0"/>
              <a:buChar char="•"/>
            </a:pPr>
            <a:r>
              <a:rPr lang="ja-JP" altLang="en-US" sz="2400" dirty="0"/>
              <a:t>対策：組織改革（チームワーク）</a:t>
            </a:r>
            <a:endParaRPr lang="en-US" altLang="ja-JP" sz="2400" dirty="0"/>
          </a:p>
          <a:p>
            <a:pPr marL="285750" indent="-285750">
              <a:buFont typeface="Arial" panose="020B0604020202020204" pitchFamily="34" charset="0"/>
              <a:buChar char="•"/>
            </a:pPr>
            <a:r>
              <a:rPr lang="ja-JP" altLang="en-US" dirty="0"/>
              <a:t>対策：公務員</a:t>
            </a:r>
            <a:r>
              <a:rPr lang="ja-JP" altLang="en-US" sz="2400" dirty="0"/>
              <a:t>人事評価・管理</a:t>
            </a:r>
            <a:endParaRPr lang="en-US" altLang="ja-JP" sz="2400" dirty="0"/>
          </a:p>
          <a:p>
            <a:pPr marL="285750" indent="-285750">
              <a:buFont typeface="Arial" panose="020B0604020202020204" pitchFamily="34" charset="0"/>
              <a:buChar char="•"/>
            </a:pPr>
            <a:r>
              <a:rPr lang="ja-JP" altLang="en-US" dirty="0"/>
              <a:t>対策：セキュリティ</a:t>
            </a:r>
            <a:endParaRPr lang="en-US" altLang="ja-JP" sz="2400" dirty="0"/>
          </a:p>
          <a:p>
            <a:pPr marL="285750" indent="-285750">
              <a:buFont typeface="Arial" panose="020B0604020202020204" pitchFamily="34" charset="0"/>
              <a:buChar char="•"/>
            </a:pPr>
            <a:r>
              <a:rPr lang="ja-JP" altLang="en-US" sz="2400" dirty="0"/>
              <a:t>対策：コミュニケーション</a:t>
            </a:r>
            <a:endParaRPr lang="en-US" altLang="ja-JP" sz="2400" dirty="0"/>
          </a:p>
          <a:p>
            <a:pPr marL="285750" indent="-285750">
              <a:buFont typeface="Arial" panose="020B0604020202020204" pitchFamily="34" charset="0"/>
              <a:buChar char="•"/>
            </a:pPr>
            <a:r>
              <a:rPr lang="ja-JP" altLang="en-US" dirty="0"/>
              <a:t>改善：“</a:t>
            </a:r>
            <a:r>
              <a:rPr lang="en-US" altLang="ja-JP" dirty="0"/>
              <a:t>One</a:t>
            </a:r>
            <a:r>
              <a:rPr lang="ja-JP" altLang="en-US" dirty="0"/>
              <a:t>”プラットフォームアーキテクチャ</a:t>
            </a:r>
            <a:endParaRPr lang="en-US" altLang="ja-JP" dirty="0"/>
          </a:p>
          <a:p>
            <a:pPr marL="285750" indent="-285750">
              <a:buFont typeface="Arial" panose="020B0604020202020204" pitchFamily="34" charset="0"/>
              <a:buChar char="•"/>
            </a:pPr>
            <a:r>
              <a:rPr lang="ja-JP" altLang="en-US" dirty="0"/>
              <a:t>改善：移行マイグレーション</a:t>
            </a:r>
            <a:endParaRPr lang="en-US" altLang="ja-JP" dirty="0"/>
          </a:p>
          <a:p>
            <a:pPr marL="285750" indent="-285750">
              <a:buFont typeface="Arial" panose="020B0604020202020204" pitchFamily="34" charset="0"/>
              <a:buChar char="•"/>
            </a:pPr>
            <a:r>
              <a:rPr lang="ja-JP" altLang="en-US" sz="2400" dirty="0"/>
              <a:t>改善：異常検知（業務観察アプリ）</a:t>
            </a:r>
            <a:endParaRPr lang="en-US" altLang="ja-JP" sz="2400" dirty="0"/>
          </a:p>
          <a:p>
            <a:pPr marL="285750" indent="-285750">
              <a:buFont typeface="Arial" panose="020B0604020202020204" pitchFamily="34" charset="0"/>
              <a:buChar char="•"/>
            </a:pPr>
            <a:r>
              <a:rPr lang="ja-JP" altLang="en-US" dirty="0"/>
              <a:t>改善</a:t>
            </a:r>
            <a:r>
              <a:rPr lang="ja-JP" altLang="en-US" sz="2400" dirty="0"/>
              <a:t>：ビジネスマップ（全日本経済評価アプリ）</a:t>
            </a:r>
            <a:endParaRPr lang="en-US" altLang="ja-JP" sz="2400" dirty="0"/>
          </a:p>
          <a:p>
            <a:pPr marL="285750" indent="-285750">
              <a:buFont typeface="Arial" panose="020B0604020202020204" pitchFamily="34" charset="0"/>
              <a:buChar char="•"/>
            </a:pPr>
            <a:r>
              <a:rPr lang="ja-JP" altLang="en-US" dirty="0"/>
              <a:t>改善：バーチャルスクール（全日本学力評価アプリ）</a:t>
            </a:r>
            <a:endParaRPr lang="en-US" altLang="ja-JP" dirty="0"/>
          </a:p>
          <a:p>
            <a:pPr marL="285750" indent="-285750">
              <a:buFont typeface="Arial" panose="020B0604020202020204" pitchFamily="34" charset="0"/>
              <a:buChar char="•"/>
            </a:pPr>
            <a:r>
              <a:rPr lang="ja-JP" altLang="en-US" sz="2400" dirty="0"/>
              <a:t>改善：ヘルスケア（国民健康・安全評価アプリ　</a:t>
            </a:r>
            <a:r>
              <a:rPr lang="en-US" altLang="ja-JP" sz="2400" dirty="0"/>
              <a:t>of</a:t>
            </a:r>
            <a:r>
              <a:rPr lang="ja-JP" altLang="en-US" sz="2400"/>
              <a:t>　子供・高齢者・重症者など）</a:t>
            </a:r>
            <a:endParaRPr lang="en-US" altLang="ja-JP" sz="2400" dirty="0"/>
          </a:p>
          <a:p>
            <a:pPr marL="285750" indent="-285750">
              <a:buFont typeface="Arial" panose="020B0604020202020204" pitchFamily="34" charset="0"/>
              <a:buChar char="•"/>
            </a:pPr>
            <a:r>
              <a:rPr lang="ja-JP" altLang="en-US" dirty="0"/>
              <a:t>改善：就職支援（人事評価アプリ）</a:t>
            </a:r>
            <a:endParaRPr lang="en-US" altLang="ja-JP" dirty="0"/>
          </a:p>
          <a:p>
            <a:pPr marL="285750" indent="-285750">
              <a:buFont typeface="Arial" panose="020B0604020202020204" pitchFamily="34" charset="0"/>
              <a:buChar char="•"/>
            </a:pPr>
            <a:r>
              <a:rPr lang="ja-JP" altLang="en-US" dirty="0"/>
              <a:t>施策成果評価（</a:t>
            </a:r>
            <a:r>
              <a:rPr lang="en-US" altLang="ja-JP" dirty="0"/>
              <a:t>Key Results</a:t>
            </a:r>
            <a:r>
              <a:rPr lang="ja-JP" altLang="en-US" dirty="0"/>
              <a:t>）</a:t>
            </a:r>
            <a:endParaRPr lang="en-US" altLang="ja-JP" sz="2400" dirty="0"/>
          </a:p>
          <a:p>
            <a:pPr marL="285750" indent="-285750">
              <a:buFont typeface="Arial" panose="020B0604020202020204" pitchFamily="34" charset="0"/>
              <a:buChar char="•"/>
            </a:pPr>
            <a:r>
              <a:rPr lang="ja-JP" altLang="en-US" sz="2400" dirty="0"/>
              <a:t>付録</a:t>
            </a:r>
            <a:endParaRPr lang="en-US" altLang="ja-JP"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2022/3/9</a:t>
            </a:fld>
            <a:endParaRPr lang="en-US"/>
          </a:p>
        </p:txBody>
      </p:sp>
    </p:spTree>
    <p:extLst>
      <p:ext uri="{BB962C8B-B14F-4D97-AF65-F5344CB8AC3E}">
        <p14:creationId xmlns:p14="http://schemas.microsoft.com/office/powerpoint/2010/main" val="29846603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進捗プラン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2022/3/9</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4109108521"/>
              </p:ext>
            </p:extLst>
          </p:nvPr>
        </p:nvGraphicFramePr>
        <p:xfrm>
          <a:off x="315152" y="856142"/>
          <a:ext cx="11572050" cy="1112520"/>
        </p:xfrm>
        <a:graphic>
          <a:graphicData uri="http://schemas.openxmlformats.org/drawingml/2006/table">
            <a:tbl>
              <a:tblPr firstRow="1" bandRow="1">
                <a:tableStyleId>{7DF18680-E054-41AD-8BC1-D1AEF772440D}</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
        <p:nvSpPr>
          <p:cNvPr id="6" name="吹き出し: 角を丸めた四角形 5">
            <a:extLst>
              <a:ext uri="{FF2B5EF4-FFF2-40B4-BE49-F238E27FC236}">
                <a16:creationId xmlns:a16="http://schemas.microsoft.com/office/drawing/2014/main" id="{4969D232-6B8A-4D3E-AD6E-111BD794F1A1}"/>
              </a:ext>
            </a:extLst>
          </p:cNvPr>
          <p:cNvSpPr/>
          <p:nvPr/>
        </p:nvSpPr>
        <p:spPr>
          <a:xfrm>
            <a:off x="5565985" y="2703717"/>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267932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3693319"/>
          </a:xfrm>
        </p:spPr>
        <p:txBody>
          <a:bodyPr/>
          <a:lstStyle/>
          <a:p>
            <a:pPr marL="285750" indent="-285750">
              <a:buFont typeface="Arial" panose="020B0604020202020204" pitchFamily="34" charset="0"/>
              <a:buChar char="•"/>
            </a:pPr>
            <a:r>
              <a:rPr lang="ja-JP" altLang="en-US" dirty="0"/>
              <a:t>リスク洗出・課題整理</a:t>
            </a:r>
          </a:p>
          <a:p>
            <a:pPr marL="285750" indent="-285750">
              <a:buFont typeface="Arial" panose="020B0604020202020204" pitchFamily="34" charset="0"/>
              <a:buChar char="•"/>
            </a:pPr>
            <a:r>
              <a:rPr lang="ja-JP" altLang="en-US" dirty="0"/>
              <a:t>ゴール設定（</a:t>
            </a:r>
            <a:r>
              <a:rPr lang="en-US" altLang="ja-JP" dirty="0"/>
              <a:t>Objectives</a:t>
            </a:r>
            <a:r>
              <a:rPr lang="ja-JP" altLang="en-US" dirty="0"/>
              <a:t>）</a:t>
            </a:r>
          </a:p>
          <a:p>
            <a:pPr marL="285750" indent="-285750">
              <a:buFont typeface="Arial" panose="020B0604020202020204" pitchFamily="34" charset="0"/>
              <a:buChar char="•"/>
            </a:pPr>
            <a:r>
              <a:rPr lang="ja-JP" altLang="en-US" dirty="0">
                <a:highlight>
                  <a:srgbClr val="00FF00"/>
                </a:highlight>
              </a:rPr>
              <a:t>対策：組織改革</a:t>
            </a:r>
          </a:p>
          <a:p>
            <a:pPr marL="285750" indent="-285750">
              <a:buFont typeface="Arial" panose="020B0604020202020204" pitchFamily="34" charset="0"/>
              <a:buChar char="•"/>
            </a:pPr>
            <a:r>
              <a:rPr lang="ja-JP" altLang="en-US" dirty="0"/>
              <a:t>対策：チームワーク</a:t>
            </a:r>
          </a:p>
          <a:p>
            <a:pPr marL="285750" indent="-285750">
              <a:buFont typeface="Arial" panose="020B0604020202020204" pitchFamily="34" charset="0"/>
              <a:buChar char="•"/>
            </a:pPr>
            <a:r>
              <a:rPr lang="ja-JP" altLang="en-US" dirty="0"/>
              <a:t>対策：人事管理</a:t>
            </a:r>
          </a:p>
          <a:p>
            <a:pPr marL="285750" indent="-285750">
              <a:buFont typeface="Arial" panose="020B0604020202020204" pitchFamily="34" charset="0"/>
              <a:buChar char="•"/>
            </a:pPr>
            <a:r>
              <a:rPr lang="ja-JP" altLang="en-US" dirty="0"/>
              <a:t>対策：セキュリティ</a:t>
            </a:r>
          </a:p>
          <a:p>
            <a:pPr marL="285750" indent="-285750">
              <a:buFont typeface="Arial" panose="020B0604020202020204" pitchFamily="34" charset="0"/>
              <a:buChar char="•"/>
            </a:pPr>
            <a:r>
              <a:rPr lang="ja-JP" altLang="en-US" dirty="0"/>
              <a:t>対策：コミュニケーション</a:t>
            </a:r>
          </a:p>
          <a:p>
            <a:pPr marL="285750" indent="-285750">
              <a:buFont typeface="Arial" panose="020B0604020202020204" pitchFamily="34" charset="0"/>
              <a:buChar char="•"/>
            </a:pPr>
            <a:r>
              <a:rPr lang="ja-JP" altLang="en-US" dirty="0"/>
              <a:t>成果評価（</a:t>
            </a:r>
            <a:r>
              <a:rPr lang="en-US" altLang="ja-JP" dirty="0"/>
              <a:t>Key Results</a:t>
            </a:r>
            <a:r>
              <a:rPr lang="ja-JP" altLang="en-US" dirty="0"/>
              <a:t>）</a:t>
            </a:r>
          </a:p>
          <a:p>
            <a:pPr marL="285750" indent="-285750">
              <a:buFont typeface="Arial" panose="020B0604020202020204" pitchFamily="34" charset="0"/>
              <a:buChar char="•"/>
            </a:pPr>
            <a:r>
              <a:rPr lang="ja-JP" altLang="en-US" dirty="0"/>
              <a:t>付録</a:t>
            </a:r>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2022/3/9</a:t>
            </a:fld>
            <a:endParaRPr lang="en-US"/>
          </a:p>
        </p:txBody>
      </p:sp>
    </p:spTree>
    <p:extLst>
      <p:ext uri="{BB962C8B-B14F-4D97-AF65-F5344CB8AC3E}">
        <p14:creationId xmlns:p14="http://schemas.microsoft.com/office/powerpoint/2010/main" val="13180715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dirty="0"/>
              <a:t>（例）</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国民</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55127" y="2733393"/>
            <a:ext cx="7805782" cy="369332"/>
          </a:xfrm>
          <a:prstGeom prst="rect">
            <a:avLst/>
          </a:prstGeom>
          <a:solidFill>
            <a:schemeClr val="bg1"/>
          </a:solidFill>
          <a:ln>
            <a:solidFill>
              <a:schemeClr val="tx1"/>
            </a:solidFill>
          </a:ln>
        </p:spPr>
        <p:txBody>
          <a:bodyPr vert="horz" wrap="square" rtlCol="0">
            <a:spAutoFit/>
          </a:bodyPr>
          <a:lstStyle/>
          <a:p>
            <a:r>
              <a:rPr kumimoji="1" lang="ja-JP" altLang="en-US" dirty="0"/>
              <a:t>厚生労働省</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609728" y="1487764"/>
            <a:ext cx="983579" cy="369332"/>
          </a:xfrm>
          <a:prstGeom prst="rect">
            <a:avLst/>
          </a:prstGeom>
          <a:noFill/>
          <a:ln>
            <a:solidFill>
              <a:schemeClr val="tx1"/>
            </a:solidFill>
          </a:ln>
        </p:spPr>
        <p:txBody>
          <a:bodyPr wrap="square" rtlCol="0">
            <a:spAutoFit/>
          </a:bodyPr>
          <a:lstStyle/>
          <a:p>
            <a:pPr algn="ctr"/>
            <a:r>
              <a:rPr kumimoji="1" lang="ja-JP" altLang="en-US" dirty="0"/>
              <a:t>人事院</a:t>
            </a:r>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00782"/>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0660909" y="2918059"/>
            <a:ext cx="701567" cy="1023970"/>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flipV="1">
            <a:off x="10641301" y="3942029"/>
            <a:ext cx="721175" cy="131652"/>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a:off x="7610140" y="1072395"/>
            <a:ext cx="2121205" cy="83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55126" y="3889015"/>
            <a:ext cx="7786175" cy="369332"/>
          </a:xfrm>
          <a:prstGeom prst="rect">
            <a:avLst/>
          </a:prstGeom>
          <a:solidFill>
            <a:schemeClr val="bg1"/>
          </a:solidFill>
          <a:ln>
            <a:solidFill>
              <a:schemeClr val="tx1"/>
            </a:solidFill>
          </a:ln>
        </p:spPr>
        <p:txBody>
          <a:bodyPr vert="horz" wrap="square" rtlCol="0">
            <a:spAutoFit/>
          </a:bodyPr>
          <a:lstStyle/>
          <a:p>
            <a:r>
              <a:rPr kumimoji="1" lang="ja-JP" altLang="en-US" dirty="0"/>
              <a:t>法務省</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21470" y="5048920"/>
            <a:ext cx="7788257"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〇〇アメリカ</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〇〇イギリス</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086408" y="1259379"/>
            <a:ext cx="1068641" cy="10807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16200000" flipH="1">
            <a:off x="5804942" y="1540844"/>
            <a:ext cx="1075707" cy="52484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609727" y="3942029"/>
            <a:ext cx="752749" cy="1291557"/>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〇〇チャイナ</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コミュニティ</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272358" y="1559521"/>
            <a:ext cx="1102119" cy="5139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347781" y="998006"/>
            <a:ext cx="1104677" cy="163949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550602" y="896084"/>
            <a:ext cx="3059538" cy="369332"/>
          </a:xfrm>
          <a:prstGeom prst="rect">
            <a:avLst/>
          </a:prstGeom>
          <a:noFill/>
          <a:ln>
            <a:solidFill>
              <a:schemeClr val="tx1"/>
            </a:solidFill>
          </a:ln>
        </p:spPr>
        <p:txBody>
          <a:bodyPr wrap="square" rtlCol="0">
            <a:spAutoFit/>
          </a:bodyPr>
          <a:lstStyle/>
          <a:p>
            <a:pPr algn="ctr"/>
            <a:r>
              <a:rPr lang="ja-JP" altLang="en-US" dirty="0"/>
              <a:t>内閣</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77" idx="1"/>
            <a:endCxn id="6" idx="1"/>
          </p:cNvCxnSpPr>
          <p:nvPr/>
        </p:nvCxnSpPr>
        <p:spPr>
          <a:xfrm rot="10800000" flipV="1">
            <a:off x="546744" y="1087099"/>
            <a:ext cx="2478090" cy="4144510"/>
          </a:xfrm>
          <a:prstGeom prst="bentConnector3">
            <a:avLst>
              <a:gd name="adj1" fmla="val 1092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77" idx="1"/>
            <a:endCxn id="66" idx="1"/>
          </p:cNvCxnSpPr>
          <p:nvPr/>
        </p:nvCxnSpPr>
        <p:spPr>
          <a:xfrm rot="10800000" flipV="1">
            <a:off x="569678" y="1087099"/>
            <a:ext cx="2455157" cy="1830648"/>
          </a:xfrm>
          <a:prstGeom prst="bentConnector3">
            <a:avLst>
              <a:gd name="adj1" fmla="val 1093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品質管理統括本部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012798" y="1324311"/>
            <a:ext cx="1126468" cy="10086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77" idx="1"/>
            <a:endCxn id="143" idx="1"/>
          </p:cNvCxnSpPr>
          <p:nvPr/>
        </p:nvCxnSpPr>
        <p:spPr>
          <a:xfrm rot="10800000" flipV="1">
            <a:off x="538606" y="1087098"/>
            <a:ext cx="2486229" cy="2980421"/>
          </a:xfrm>
          <a:prstGeom prst="bentConnector3">
            <a:avLst>
              <a:gd name="adj1" fmla="val 10919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67657"/>
            <a:ext cx="2456163"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774299" y="689170"/>
            <a:ext cx="5863531"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8886944" y="712769"/>
            <a:ext cx="3138705"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ビジネス統括本部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4758975" y="1057042"/>
            <a:ext cx="1113022" cy="152977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2022/3/9</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25570" y="1833043"/>
            <a:ext cx="443686" cy="49179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513471" y="1710099"/>
            <a:ext cx="441050" cy="73504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202836" y="229814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〇〇ジャパン</a:t>
            </a:r>
            <a:endParaRPr kumimoji="1" lang="en-US" altLang="ja-JP" dirty="0"/>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536166" y="1789851"/>
            <a:ext cx="1068640" cy="197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895670" cy="369332"/>
          </a:xfrm>
          <a:prstGeom prst="rect">
            <a:avLst/>
          </a:prstGeom>
          <a:noFill/>
          <a:ln>
            <a:solidFill>
              <a:schemeClr val="tx1"/>
            </a:solidFill>
          </a:ln>
        </p:spPr>
        <p:txBody>
          <a:bodyPr vert="horz" wrap="square" rtlCol="0">
            <a:spAutoFit/>
          </a:bodyPr>
          <a:lstStyle/>
          <a:p>
            <a:pPr algn="ctr"/>
            <a:r>
              <a:rPr kumimoji="1" lang="ja-JP" altLang="en-US" dirty="0"/>
              <a:t>地方局</a:t>
            </a:r>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426761" y="2918059"/>
            <a:ext cx="428366"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908658" cy="369332"/>
          </a:xfrm>
          <a:prstGeom prst="rect">
            <a:avLst/>
          </a:prstGeom>
          <a:noFill/>
          <a:ln>
            <a:solidFill>
              <a:schemeClr val="tx1"/>
            </a:solidFill>
          </a:ln>
        </p:spPr>
        <p:txBody>
          <a:bodyPr vert="horz" wrap="square" rtlCol="0">
            <a:spAutoFit/>
          </a:bodyPr>
          <a:lstStyle/>
          <a:p>
            <a:pPr algn="ctr"/>
            <a:r>
              <a:rPr kumimoji="1" lang="ja-JP" altLang="en-US" dirty="0"/>
              <a:t>地方局</a:t>
            </a:r>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459356" y="4066691"/>
            <a:ext cx="395770"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888524" cy="369332"/>
          </a:xfrm>
          <a:prstGeom prst="rect">
            <a:avLst/>
          </a:prstGeom>
          <a:noFill/>
          <a:ln>
            <a:solidFill>
              <a:schemeClr val="tx1"/>
            </a:solidFill>
          </a:ln>
        </p:spPr>
        <p:txBody>
          <a:bodyPr vert="horz" wrap="square" rtlCol="0">
            <a:spAutoFit/>
          </a:bodyPr>
          <a:lstStyle/>
          <a:p>
            <a:pPr algn="ctr"/>
            <a:r>
              <a:rPr kumimoji="1" lang="ja-JP" altLang="en-US" dirty="0"/>
              <a:t>地方局</a:t>
            </a:r>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469117" y="5233586"/>
            <a:ext cx="3523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731345" y="887729"/>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9654399" y="2301601"/>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470197" y="1507641"/>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9601515" y="2085080"/>
            <a:ext cx="424628" cy="84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773825" y="1160070"/>
            <a:ext cx="230703" cy="42468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10117939" y="948746"/>
            <a:ext cx="250580" cy="86721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吹き出し: 角を丸めた四角形 59">
            <a:extLst>
              <a:ext uri="{FF2B5EF4-FFF2-40B4-BE49-F238E27FC236}">
                <a16:creationId xmlns:a16="http://schemas.microsoft.com/office/drawing/2014/main" id="{AAE5913E-E9CA-4E98-936E-74572886014A}"/>
              </a:ext>
            </a:extLst>
          </p:cNvPr>
          <p:cNvSpPr/>
          <p:nvPr/>
        </p:nvSpPr>
        <p:spPr>
          <a:xfrm>
            <a:off x="4386507" y="2911400"/>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更新中</a:t>
            </a:r>
          </a:p>
        </p:txBody>
      </p:sp>
      <p:sp>
        <p:nvSpPr>
          <p:cNvPr id="77" name="テキスト ボックス 76">
            <a:extLst>
              <a:ext uri="{FF2B5EF4-FFF2-40B4-BE49-F238E27FC236}">
                <a16:creationId xmlns:a16="http://schemas.microsoft.com/office/drawing/2014/main" id="{1EF26B1A-F6CC-439D-A1F2-9C674E8114BC}"/>
              </a:ext>
            </a:extLst>
          </p:cNvPr>
          <p:cNvSpPr txBox="1"/>
          <p:nvPr/>
        </p:nvSpPr>
        <p:spPr>
          <a:xfrm>
            <a:off x="3024834" y="902433"/>
            <a:ext cx="1109888" cy="369332"/>
          </a:xfrm>
          <a:prstGeom prst="rect">
            <a:avLst/>
          </a:prstGeom>
          <a:noFill/>
          <a:ln>
            <a:solidFill>
              <a:schemeClr val="tx1"/>
            </a:solidFill>
          </a:ln>
        </p:spPr>
        <p:txBody>
          <a:bodyPr wrap="square" rtlCol="0">
            <a:spAutoFit/>
          </a:bodyPr>
          <a:lstStyle/>
          <a:p>
            <a:pPr algn="ctr"/>
            <a:r>
              <a:rPr kumimoji="1" lang="ja-JP" altLang="en-US" dirty="0"/>
              <a:t>意見聴取</a:t>
            </a:r>
          </a:p>
        </p:txBody>
      </p:sp>
      <p:cxnSp>
        <p:nvCxnSpPr>
          <p:cNvPr id="33" name="直線矢印コネクタ 32">
            <a:extLst>
              <a:ext uri="{FF2B5EF4-FFF2-40B4-BE49-F238E27FC236}">
                <a16:creationId xmlns:a16="http://schemas.microsoft.com/office/drawing/2014/main" id="{DC1C64D5-87AD-4B62-9E61-D436D6128D55}"/>
              </a:ext>
            </a:extLst>
          </p:cNvPr>
          <p:cNvCxnSpPr>
            <a:stCxn id="97" idx="1"/>
            <a:endCxn id="77" idx="3"/>
          </p:cNvCxnSpPr>
          <p:nvPr/>
        </p:nvCxnSpPr>
        <p:spPr>
          <a:xfrm flipH="1">
            <a:off x="4134722" y="1080750"/>
            <a:ext cx="415880" cy="634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C186166C-7DE7-43A6-910C-0574A0C7AC5B}"/>
              </a:ext>
            </a:extLst>
          </p:cNvPr>
          <p:cNvSpPr txBox="1"/>
          <p:nvPr/>
        </p:nvSpPr>
        <p:spPr>
          <a:xfrm>
            <a:off x="9117620" y="234747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デジタル庁</a:t>
            </a:r>
            <a:endParaRPr kumimoji="1" lang="en-US" altLang="ja-JP" dirty="0"/>
          </a:p>
        </p:txBody>
      </p:sp>
      <p:cxnSp>
        <p:nvCxnSpPr>
          <p:cNvPr id="99" name="コネクタ: カギ線 98">
            <a:extLst>
              <a:ext uri="{FF2B5EF4-FFF2-40B4-BE49-F238E27FC236}">
                <a16:creationId xmlns:a16="http://schemas.microsoft.com/office/drawing/2014/main" id="{FC5E7A06-5DF3-4F24-BCA4-9BFF15A7C67D}"/>
              </a:ext>
            </a:extLst>
          </p:cNvPr>
          <p:cNvCxnSpPr>
            <a:cxnSpLocks/>
            <a:stCxn id="74" idx="2"/>
            <a:endCxn id="96" idx="0"/>
          </p:cNvCxnSpPr>
          <p:nvPr/>
        </p:nvCxnSpPr>
        <p:spPr>
          <a:xfrm rot="5400000">
            <a:off x="9433840" y="1104479"/>
            <a:ext cx="1090412" cy="1395577"/>
          </a:xfrm>
          <a:prstGeom prst="bentConnector3">
            <a:avLst>
              <a:gd name="adj1" fmla="val 1150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619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3973419" y="5345515"/>
            <a:ext cx="6494652"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ーデジタル庁体制（例）</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17668"/>
            <a:ext cx="2497585" cy="369332"/>
          </a:xfrm>
          <a:prstGeom prst="rect">
            <a:avLst/>
          </a:prstGeom>
          <a:noFill/>
          <a:ln>
            <a:solidFill>
              <a:schemeClr val="tx1"/>
            </a:solidFill>
          </a:ln>
        </p:spPr>
        <p:txBody>
          <a:bodyPr wrap="square" rtlCol="0">
            <a:spAutoFit/>
          </a:bodyPr>
          <a:lstStyle/>
          <a:p>
            <a:pPr algn="ctr"/>
            <a:r>
              <a:rPr lang="ja-JP" altLang="en-US" dirty="0"/>
              <a:t>先進技術研究部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営業</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361243" y="2477793"/>
            <a:ext cx="8158194" cy="369332"/>
          </a:xfrm>
          <a:prstGeom prst="rect">
            <a:avLst/>
          </a:prstGeom>
          <a:solidFill>
            <a:schemeClr val="bg1"/>
          </a:solidFill>
          <a:ln>
            <a:solidFill>
              <a:schemeClr val="tx1"/>
            </a:solidFill>
          </a:ln>
        </p:spPr>
        <p:txBody>
          <a:bodyPr vert="horz" wrap="square" rtlCol="0">
            <a:spAutoFit/>
          </a:bodyPr>
          <a:lstStyle/>
          <a:p>
            <a:r>
              <a:rPr lang="ja-JP" altLang="en-US" dirty="0"/>
              <a:t>人材開発サービス事業部</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331591" y="906753"/>
            <a:ext cx="953655" cy="369332"/>
          </a:xfrm>
          <a:prstGeom prst="rect">
            <a:avLst/>
          </a:prstGeom>
          <a:noFill/>
          <a:ln>
            <a:solidFill>
              <a:schemeClr val="tx1"/>
            </a:solidFill>
          </a:ln>
        </p:spPr>
        <p:txBody>
          <a:bodyPr wrap="square" rtlCol="0">
            <a:spAutoFit/>
          </a:bodyPr>
          <a:lstStyle/>
          <a:p>
            <a:pPr algn="ctr"/>
            <a:r>
              <a:rPr kumimoji="1" lang="ja-JP" altLang="en-US" dirty="0"/>
              <a:t>管理部</a:t>
            </a:r>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0519437" y="2662459"/>
            <a:ext cx="843039" cy="131991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BBA22E2B-ADED-4937-B888-51A648862A89}"/>
              </a:ext>
            </a:extLst>
          </p:cNvPr>
          <p:cNvSpPr txBox="1"/>
          <p:nvPr/>
        </p:nvSpPr>
        <p:spPr>
          <a:xfrm>
            <a:off x="2894881" y="3873199"/>
            <a:ext cx="582788"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ja-JP" altLang="en-US" dirty="0"/>
          </a:p>
        </p:txBody>
      </p: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a:off x="10494268" y="3764400"/>
            <a:ext cx="868208" cy="217970"/>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a:off x="6710099" y="1091419"/>
            <a:ext cx="3621492"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3931348" y="3579734"/>
            <a:ext cx="6562920"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3931349" y="4069105"/>
            <a:ext cx="6536722"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cxnSp>
        <p:nvCxnSpPr>
          <p:cNvPr id="39" name="コネクタ: カギ線 38">
            <a:extLst>
              <a:ext uri="{FF2B5EF4-FFF2-40B4-BE49-F238E27FC236}">
                <a16:creationId xmlns:a16="http://schemas.microsoft.com/office/drawing/2014/main" id="{1046F22F-7D74-471B-8F56-2A6A2EF0BF8F}"/>
              </a:ext>
            </a:extLst>
          </p:cNvPr>
          <p:cNvCxnSpPr>
            <a:cxnSpLocks/>
            <a:stCxn id="18" idx="3"/>
            <a:endCxn id="35" idx="1"/>
          </p:cNvCxnSpPr>
          <p:nvPr/>
        </p:nvCxnSpPr>
        <p:spPr>
          <a:xfrm flipV="1">
            <a:off x="3477669" y="3764400"/>
            <a:ext cx="453679" cy="29346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30953DC-C222-4709-BCFE-995B8752BEA4}"/>
              </a:ext>
            </a:extLst>
          </p:cNvPr>
          <p:cNvCxnSpPr>
            <a:cxnSpLocks/>
            <a:stCxn id="18" idx="3"/>
            <a:endCxn id="37" idx="1"/>
          </p:cNvCxnSpPr>
          <p:nvPr/>
        </p:nvCxnSpPr>
        <p:spPr>
          <a:xfrm>
            <a:off x="3477669" y="4057865"/>
            <a:ext cx="453680" cy="19590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4803CE8-CE3E-46F7-94E7-3D73143AA731}"/>
              </a:ext>
            </a:extLst>
          </p:cNvPr>
          <p:cNvSpPr txBox="1"/>
          <p:nvPr/>
        </p:nvSpPr>
        <p:spPr>
          <a:xfrm>
            <a:off x="3963379" y="4673353"/>
            <a:ext cx="6504692"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cxnSp>
        <p:nvCxnSpPr>
          <p:cNvPr id="48" name="コネクタ: カギ線 47">
            <a:extLst>
              <a:ext uri="{FF2B5EF4-FFF2-40B4-BE49-F238E27FC236}">
                <a16:creationId xmlns:a16="http://schemas.microsoft.com/office/drawing/2014/main" id="{6F2F4C55-FA25-46AA-9085-A723A8E0D5E5}"/>
              </a:ext>
            </a:extLst>
          </p:cNvPr>
          <p:cNvCxnSpPr>
            <a:cxnSpLocks/>
            <a:stCxn id="152" idx="3"/>
            <a:endCxn id="43" idx="1"/>
          </p:cNvCxnSpPr>
          <p:nvPr/>
        </p:nvCxnSpPr>
        <p:spPr>
          <a:xfrm flipV="1">
            <a:off x="3526059" y="4858019"/>
            <a:ext cx="437320" cy="36933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330762" y="2948220"/>
            <a:ext cx="8188675" cy="369332"/>
          </a:xfrm>
          <a:prstGeom prst="rect">
            <a:avLst/>
          </a:prstGeom>
          <a:solidFill>
            <a:schemeClr val="bg1"/>
          </a:solidFill>
          <a:ln>
            <a:solidFill>
              <a:schemeClr val="tx1"/>
            </a:solidFill>
          </a:ln>
        </p:spPr>
        <p:txBody>
          <a:bodyPr vert="horz" wrap="square" rtlCol="0">
            <a:spAutoFit/>
          </a:bodyPr>
          <a:lstStyle/>
          <a:p>
            <a:r>
              <a:rPr lang="ja-JP" altLang="en-US" dirty="0"/>
              <a:t>インフラサービス事業部</a:t>
            </a:r>
            <a:endParaRPr kumimoji="1" lang="ja-JP" altLang="en-US" dirty="0"/>
          </a:p>
        </p:txBody>
      </p:sp>
      <p:cxnSp>
        <p:nvCxnSpPr>
          <p:cNvPr id="60" name="コネクタ: カギ線 59">
            <a:extLst>
              <a:ext uri="{FF2B5EF4-FFF2-40B4-BE49-F238E27FC236}">
                <a16:creationId xmlns:a16="http://schemas.microsoft.com/office/drawing/2014/main" id="{B9CA4202-51B2-4C6F-8F87-284A19AA5AB3}"/>
              </a:ext>
            </a:extLst>
          </p:cNvPr>
          <p:cNvCxnSpPr>
            <a:cxnSpLocks/>
            <a:stCxn id="66" idx="3"/>
            <a:endCxn id="58" idx="1"/>
          </p:cNvCxnSpPr>
          <p:nvPr/>
        </p:nvCxnSpPr>
        <p:spPr>
          <a:xfrm>
            <a:off x="1333539" y="2917747"/>
            <a:ext cx="997223" cy="2151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66526" y="1442689"/>
            <a:ext cx="569588"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196994" y="1694837"/>
            <a:ext cx="591269"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0B97F5FF-6472-4E8F-A9F2-792448F84C0C}"/>
              </a:ext>
            </a:extLst>
          </p:cNvPr>
          <p:cNvCxnSpPr>
            <a:cxnSpLocks/>
            <a:stCxn id="58" idx="3"/>
            <a:endCxn id="13" idx="1"/>
          </p:cNvCxnSpPr>
          <p:nvPr/>
        </p:nvCxnSpPr>
        <p:spPr>
          <a:xfrm>
            <a:off x="10519437" y="3132886"/>
            <a:ext cx="843039" cy="84948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EF4D3967-C248-4C41-AF5E-07E70437E331}"/>
              </a:ext>
            </a:extLst>
          </p:cNvPr>
          <p:cNvCxnSpPr>
            <a:cxnSpLocks/>
            <a:stCxn id="37" idx="3"/>
            <a:endCxn id="13" idx="1"/>
          </p:cNvCxnSpPr>
          <p:nvPr/>
        </p:nvCxnSpPr>
        <p:spPr>
          <a:xfrm flipV="1">
            <a:off x="10468071" y="3982370"/>
            <a:ext cx="894405" cy="271401"/>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468071" y="3982370"/>
            <a:ext cx="894405" cy="875649"/>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56846" y="1954689"/>
            <a:ext cx="591269"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10305" y="1957120"/>
            <a:ext cx="583093"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7976971" y="1690453"/>
            <a:ext cx="583093"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事業</a:t>
            </a:r>
            <a:r>
              <a:rPr lang="ja-JP" altLang="en-US" dirty="0"/>
              <a:t>統括本部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H="1" flipV="1">
            <a:off x="436984" y="1091419"/>
            <a:ext cx="109760" cy="4140190"/>
          </a:xfrm>
          <a:prstGeom prst="bentConnector3">
            <a:avLst>
              <a:gd name="adj1" fmla="val -2082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4F481B69-75D8-4D3F-8458-10E19F1FABFA}"/>
              </a:ext>
            </a:extLst>
          </p:cNvPr>
          <p:cNvSpPr txBox="1"/>
          <p:nvPr/>
        </p:nvSpPr>
        <p:spPr>
          <a:xfrm>
            <a:off x="1697732" y="3740855"/>
            <a:ext cx="954474" cy="646331"/>
          </a:xfrm>
          <a:prstGeom prst="rect">
            <a:avLst/>
          </a:prstGeom>
          <a:solidFill>
            <a:schemeClr val="bg1"/>
          </a:solidFill>
          <a:ln>
            <a:solidFill>
              <a:schemeClr val="tx1"/>
            </a:solidFill>
          </a:ln>
        </p:spPr>
        <p:txBody>
          <a:bodyPr vert="horz" wrap="square" rtlCol="0">
            <a:spAutoFit/>
          </a:bodyPr>
          <a:lstStyle/>
          <a:p>
            <a:pPr algn="ctr"/>
            <a:r>
              <a:rPr kumimoji="1" lang="ja-JP" altLang="en-US" dirty="0"/>
              <a:t>流通事業部</a:t>
            </a:r>
          </a:p>
        </p:txBody>
      </p:sp>
      <p:sp>
        <p:nvSpPr>
          <p:cNvPr id="145" name="テキスト ボックス 144">
            <a:extLst>
              <a:ext uri="{FF2B5EF4-FFF2-40B4-BE49-F238E27FC236}">
                <a16:creationId xmlns:a16="http://schemas.microsoft.com/office/drawing/2014/main" id="{5538BB1F-78D7-449C-9BDB-E1BF7E134660}"/>
              </a:ext>
            </a:extLst>
          </p:cNvPr>
          <p:cNvSpPr txBox="1"/>
          <p:nvPr/>
        </p:nvSpPr>
        <p:spPr>
          <a:xfrm>
            <a:off x="1691767" y="4902268"/>
            <a:ext cx="954474" cy="646331"/>
          </a:xfrm>
          <a:prstGeom prst="rect">
            <a:avLst/>
          </a:prstGeom>
          <a:solidFill>
            <a:schemeClr val="bg1"/>
          </a:solidFill>
          <a:ln>
            <a:solidFill>
              <a:schemeClr val="tx1"/>
            </a:solidFill>
          </a:ln>
        </p:spPr>
        <p:txBody>
          <a:bodyPr vert="horz" wrap="square" rtlCol="0">
            <a:spAutoFit/>
          </a:bodyPr>
          <a:lstStyle/>
          <a:p>
            <a:pPr algn="ctr"/>
            <a:r>
              <a:rPr kumimoji="1" lang="ja-JP" altLang="en-US" dirty="0"/>
              <a:t>金融事業部</a:t>
            </a:r>
          </a:p>
        </p:txBody>
      </p:sp>
      <p:sp>
        <p:nvSpPr>
          <p:cNvPr id="152" name="テキスト ボックス 151">
            <a:extLst>
              <a:ext uri="{FF2B5EF4-FFF2-40B4-BE49-F238E27FC236}">
                <a16:creationId xmlns:a16="http://schemas.microsoft.com/office/drawing/2014/main" id="{C72DA8C4-31A4-486F-B023-676A9F3F5184}"/>
              </a:ext>
            </a:extLst>
          </p:cNvPr>
          <p:cNvSpPr txBox="1"/>
          <p:nvPr/>
        </p:nvSpPr>
        <p:spPr>
          <a:xfrm>
            <a:off x="2931690" y="5042685"/>
            <a:ext cx="594369"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en-US" altLang="ja-JP" dirty="0"/>
          </a:p>
        </p:txBody>
      </p:sp>
      <p:cxnSp>
        <p:nvCxnSpPr>
          <p:cNvPr id="154" name="直線矢印コネクタ 153">
            <a:extLst>
              <a:ext uri="{FF2B5EF4-FFF2-40B4-BE49-F238E27FC236}">
                <a16:creationId xmlns:a16="http://schemas.microsoft.com/office/drawing/2014/main" id="{AB56D9F3-607F-4A2A-9E70-22BB9E828704}"/>
              </a:ext>
            </a:extLst>
          </p:cNvPr>
          <p:cNvCxnSpPr>
            <a:cxnSpLocks/>
            <a:stCxn id="127" idx="3"/>
            <a:endCxn id="18" idx="1"/>
          </p:cNvCxnSpPr>
          <p:nvPr/>
        </p:nvCxnSpPr>
        <p:spPr>
          <a:xfrm flipV="1">
            <a:off x="2652206" y="4057865"/>
            <a:ext cx="242675" cy="61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コネクタ: カギ線 174">
            <a:extLst>
              <a:ext uri="{FF2B5EF4-FFF2-40B4-BE49-F238E27FC236}">
                <a16:creationId xmlns:a16="http://schemas.microsoft.com/office/drawing/2014/main" id="{5AC69CE1-F017-4372-A3D5-B879ADBBA10C}"/>
              </a:ext>
            </a:extLst>
          </p:cNvPr>
          <p:cNvCxnSpPr>
            <a:cxnSpLocks/>
            <a:stCxn id="6" idx="3"/>
            <a:endCxn id="145" idx="1"/>
          </p:cNvCxnSpPr>
          <p:nvPr/>
        </p:nvCxnSpPr>
        <p:spPr>
          <a:xfrm flipV="1">
            <a:off x="1285410" y="5225434"/>
            <a:ext cx="406357" cy="617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78" name="直線矢印コネクタ 177">
            <a:extLst>
              <a:ext uri="{FF2B5EF4-FFF2-40B4-BE49-F238E27FC236}">
                <a16:creationId xmlns:a16="http://schemas.microsoft.com/office/drawing/2014/main" id="{852C29AE-BCA3-41D2-A8D5-45EE7EBBF031}"/>
              </a:ext>
            </a:extLst>
          </p:cNvPr>
          <p:cNvCxnSpPr>
            <a:cxnSpLocks/>
            <a:stCxn id="145" idx="3"/>
            <a:endCxn id="152" idx="1"/>
          </p:cNvCxnSpPr>
          <p:nvPr/>
        </p:nvCxnSpPr>
        <p:spPr>
          <a:xfrm>
            <a:off x="2646241" y="5225434"/>
            <a:ext cx="285449" cy="1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コネクタ: カギ線 181">
            <a:extLst>
              <a:ext uri="{FF2B5EF4-FFF2-40B4-BE49-F238E27FC236}">
                <a16:creationId xmlns:a16="http://schemas.microsoft.com/office/drawing/2014/main" id="{37F15553-54C1-4EDE-9F03-FF27E444A4C2}"/>
              </a:ext>
            </a:extLst>
          </p:cNvPr>
          <p:cNvCxnSpPr>
            <a:cxnSpLocks/>
            <a:stCxn id="152" idx="3"/>
            <a:endCxn id="181" idx="1"/>
          </p:cNvCxnSpPr>
          <p:nvPr/>
        </p:nvCxnSpPr>
        <p:spPr>
          <a:xfrm>
            <a:off x="3526059" y="5227351"/>
            <a:ext cx="447360" cy="30283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83124" y="2733081"/>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36984" y="1091419"/>
            <a:ext cx="146140" cy="1826328"/>
          </a:xfrm>
          <a:prstGeom prst="bentConnector3">
            <a:avLst>
              <a:gd name="adj1" fmla="val -1564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79">
            <a:extLst>
              <a:ext uri="{FF2B5EF4-FFF2-40B4-BE49-F238E27FC236}">
                <a16:creationId xmlns:a16="http://schemas.microsoft.com/office/drawing/2014/main" id="{6490D413-8A3F-47BE-B6DF-80516D58C3AF}"/>
              </a:ext>
            </a:extLst>
          </p:cNvPr>
          <p:cNvCxnSpPr>
            <a:cxnSpLocks/>
            <a:stCxn id="181" idx="3"/>
            <a:endCxn id="13" idx="1"/>
          </p:cNvCxnSpPr>
          <p:nvPr/>
        </p:nvCxnSpPr>
        <p:spPr>
          <a:xfrm flipV="1">
            <a:off x="10468071" y="3982370"/>
            <a:ext cx="894405" cy="1547811"/>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851831" y="2405611"/>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16200000" flipH="1">
            <a:off x="5344270" y="1711598"/>
            <a:ext cx="1129525" cy="25849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36984" y="862353"/>
            <a:ext cx="953655" cy="458132"/>
          </a:xfrm>
          <a:prstGeom prst="rect">
            <a:avLst/>
          </a:prstGeom>
          <a:solidFill>
            <a:schemeClr val="bg1"/>
          </a:solidFill>
          <a:ln>
            <a:solidFill>
              <a:schemeClr val="tx1"/>
            </a:solidFill>
          </a:ln>
        </p:spPr>
        <p:txBody>
          <a:bodyPr vert="horz" wrap="square" tIns="36000" rtlCol="0" anchor="ctr">
            <a:noAutofit/>
          </a:bodyPr>
          <a:lstStyle/>
          <a:p>
            <a:r>
              <a:rPr kumimoji="1" lang="ja-JP" altLang="en-US"/>
              <a:t>営業部</a:t>
            </a:r>
            <a:endParaRPr kumimoji="1" lang="ja-JP" altLang="en-US" dirty="0"/>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90639" y="1091419"/>
            <a:ext cx="3458828"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コネクタ: カギ線 59">
            <a:extLst>
              <a:ext uri="{FF2B5EF4-FFF2-40B4-BE49-F238E27FC236}">
                <a16:creationId xmlns:a16="http://schemas.microsoft.com/office/drawing/2014/main" id="{19EAE7C7-C1E0-4B02-A850-FF4A375968CB}"/>
              </a:ext>
            </a:extLst>
          </p:cNvPr>
          <p:cNvCxnSpPr>
            <a:cxnSpLocks/>
            <a:stCxn id="66" idx="3"/>
            <a:endCxn id="7" idx="1"/>
          </p:cNvCxnSpPr>
          <p:nvPr/>
        </p:nvCxnSpPr>
        <p:spPr>
          <a:xfrm flipV="1">
            <a:off x="1333539" y="2662459"/>
            <a:ext cx="1027704" cy="2552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79" name="直線矢印コネクタ 153">
            <a:extLst>
              <a:ext uri="{FF2B5EF4-FFF2-40B4-BE49-F238E27FC236}">
                <a16:creationId xmlns:a16="http://schemas.microsoft.com/office/drawing/2014/main" id="{3F4C8FC0-2256-47BC-8D8D-A4A02FD7C3B9}"/>
              </a:ext>
            </a:extLst>
          </p:cNvPr>
          <p:cNvCxnSpPr>
            <a:cxnSpLocks/>
            <a:stCxn id="143" idx="3"/>
            <a:endCxn id="127" idx="1"/>
          </p:cNvCxnSpPr>
          <p:nvPr/>
        </p:nvCxnSpPr>
        <p:spPr>
          <a:xfrm flipV="1">
            <a:off x="1289020" y="4064021"/>
            <a:ext cx="408712" cy="34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36983" y="1091418"/>
            <a:ext cx="101621" cy="2976101"/>
          </a:xfrm>
          <a:prstGeom prst="bentConnector3">
            <a:avLst>
              <a:gd name="adj1" fmla="val -224954"/>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48081" y="1419344"/>
            <a:ext cx="569202"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601755" y="689170"/>
            <a:ext cx="7912661"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5317319" y="241791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事業企画部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5070863" y="1708994"/>
            <a:ext cx="1141829" cy="2760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2022/3/9</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1"/>
          </p:cNvCxnSpPr>
          <p:nvPr/>
        </p:nvCxnSpPr>
        <p:spPr>
          <a:xfrm rot="16200000" flipH="1">
            <a:off x="6042583" y="1013285"/>
            <a:ext cx="326248" cy="85184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668345" y="1416159"/>
            <a:ext cx="1065038" cy="78489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9933905" y="1466607"/>
            <a:ext cx="1065037" cy="68399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9960790" y="234112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69" name="吹き出し: 角を丸めた四角形 68">
            <a:extLst>
              <a:ext uri="{FF2B5EF4-FFF2-40B4-BE49-F238E27FC236}">
                <a16:creationId xmlns:a16="http://schemas.microsoft.com/office/drawing/2014/main" id="{AAF56D82-25CA-4031-8F0F-B917739F9B96}"/>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5499966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デジタル庁業務推進イメージ（例）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3200" b="1" dirty="0">
                <a:latin typeface="ＭＳ ゴシック" panose="020B0609070205080204" pitchFamily="49" charset="-128"/>
                <a:ea typeface="ＭＳ ゴシック" panose="020B0609070205080204" pitchFamily="49" charset="-128"/>
              </a:rPr>
              <a:t>日本企業</a:t>
            </a:r>
            <a:endParaRPr lang="zh-CN" altLang="en-US" sz="32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ベトナムオフショア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中国オフショア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302609" y="547842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17" name="直線矢印コネクタ 16">
            <a:extLst>
              <a:ext uri="{FF2B5EF4-FFF2-40B4-BE49-F238E27FC236}">
                <a16:creationId xmlns:a16="http://schemas.microsoft.com/office/drawing/2014/main" id="{016ECC0C-9017-418D-BC5D-177F2B39904E}"/>
              </a:ext>
            </a:extLst>
          </p:cNvPr>
          <p:cNvCxnSpPr>
            <a:cxnSpLocks/>
            <a:stCxn id="20" idx="4"/>
            <a:endCxn id="15" idx="0"/>
          </p:cNvCxnSpPr>
          <p:nvPr/>
        </p:nvCxnSpPr>
        <p:spPr>
          <a:xfrm flipH="1">
            <a:off x="8836009" y="3041277"/>
            <a:ext cx="1810719" cy="243714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楕円 19">
            <a:extLst>
              <a:ext uri="{FF2B5EF4-FFF2-40B4-BE49-F238E27FC236}">
                <a16:creationId xmlns:a16="http://schemas.microsoft.com/office/drawing/2014/main" id="{0A247621-2A03-4550-ADEA-7D652BF9BE4C}"/>
              </a:ext>
            </a:extLst>
          </p:cNvPr>
          <p:cNvSpPr/>
          <p:nvPr/>
        </p:nvSpPr>
        <p:spPr>
          <a:xfrm>
            <a:off x="10113328" y="2355477"/>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26" name="楕円 25">
            <a:extLst>
              <a:ext uri="{FF2B5EF4-FFF2-40B4-BE49-F238E27FC236}">
                <a16:creationId xmlns:a16="http://schemas.microsoft.com/office/drawing/2014/main" id="{BA4A1E78-A2A8-47F1-85D5-03270FAA96BB}"/>
              </a:ext>
            </a:extLst>
          </p:cNvPr>
          <p:cNvSpPr/>
          <p:nvPr/>
        </p:nvSpPr>
        <p:spPr>
          <a:xfrm>
            <a:off x="6828104" y="5513968"/>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29" name="直線矢印コネクタ 28">
            <a:extLst>
              <a:ext uri="{FF2B5EF4-FFF2-40B4-BE49-F238E27FC236}">
                <a16:creationId xmlns:a16="http://schemas.microsoft.com/office/drawing/2014/main" id="{A44ED81E-F892-4A10-92A0-9D85CAD3FBBE}"/>
              </a:ext>
            </a:extLst>
          </p:cNvPr>
          <p:cNvCxnSpPr>
            <a:cxnSpLocks/>
            <a:stCxn id="20" idx="4"/>
            <a:endCxn id="26" idx="0"/>
          </p:cNvCxnSpPr>
          <p:nvPr/>
        </p:nvCxnSpPr>
        <p:spPr>
          <a:xfrm flipH="1">
            <a:off x="7361504" y="3041277"/>
            <a:ext cx="3285224" cy="247269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3" name="楕円 32">
            <a:extLst>
              <a:ext uri="{FF2B5EF4-FFF2-40B4-BE49-F238E27FC236}">
                <a16:creationId xmlns:a16="http://schemas.microsoft.com/office/drawing/2014/main" id="{790E2782-9D7A-469E-BEE1-359D216AD1F1}"/>
              </a:ext>
            </a:extLst>
          </p:cNvPr>
          <p:cNvSpPr/>
          <p:nvPr/>
        </p:nvSpPr>
        <p:spPr>
          <a:xfrm>
            <a:off x="5127244" y="5524568"/>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5660644" y="4523691"/>
            <a:ext cx="1439487" cy="100087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flipH="1">
            <a:off x="5660644" y="4530898"/>
            <a:ext cx="638" cy="99367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20" idx="4"/>
            <a:endCxn id="37" idx="0"/>
          </p:cNvCxnSpPr>
          <p:nvPr/>
        </p:nvCxnSpPr>
        <p:spPr>
          <a:xfrm flipH="1">
            <a:off x="5661282" y="3041277"/>
            <a:ext cx="4985446" cy="80382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20" idx="4"/>
            <a:endCxn id="35" idx="0"/>
          </p:cNvCxnSpPr>
          <p:nvPr/>
        </p:nvCxnSpPr>
        <p:spPr>
          <a:xfrm flipH="1">
            <a:off x="7100131" y="3041277"/>
            <a:ext cx="3546597" cy="79661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59" name="直線矢印コネクタ 58">
            <a:extLst>
              <a:ext uri="{FF2B5EF4-FFF2-40B4-BE49-F238E27FC236}">
                <a16:creationId xmlns:a16="http://schemas.microsoft.com/office/drawing/2014/main" id="{FC4E32BA-971F-4A33-9C28-E8EA9079B908}"/>
              </a:ext>
            </a:extLst>
          </p:cNvPr>
          <p:cNvCxnSpPr>
            <a:cxnSpLocks/>
            <a:stCxn id="20" idx="4"/>
            <a:endCxn id="58" idx="0"/>
          </p:cNvCxnSpPr>
          <p:nvPr/>
        </p:nvCxnSpPr>
        <p:spPr>
          <a:xfrm flipH="1">
            <a:off x="4278214" y="3041277"/>
            <a:ext cx="6368514" cy="831148"/>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3" name="楕円 62">
            <a:extLst>
              <a:ext uri="{FF2B5EF4-FFF2-40B4-BE49-F238E27FC236}">
                <a16:creationId xmlns:a16="http://schemas.microsoft.com/office/drawing/2014/main" id="{7FF20344-291E-406A-B3CD-CEC837BEECC8}"/>
              </a:ext>
            </a:extLst>
          </p:cNvPr>
          <p:cNvSpPr/>
          <p:nvPr/>
        </p:nvSpPr>
        <p:spPr>
          <a:xfrm>
            <a:off x="8990902" y="1517133"/>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36917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69" name="フローチャート: 代替処理 68">
            <a:extLst>
              <a:ext uri="{FF2B5EF4-FFF2-40B4-BE49-F238E27FC236}">
                <a16:creationId xmlns:a16="http://schemas.microsoft.com/office/drawing/2014/main" id="{033D9099-8FE9-4FCA-9874-92A0865785E3}"/>
              </a:ext>
            </a:extLst>
          </p:cNvPr>
          <p:cNvSpPr/>
          <p:nvPr/>
        </p:nvSpPr>
        <p:spPr>
          <a:xfrm>
            <a:off x="876171" y="2606764"/>
            <a:ext cx="2348313" cy="637473"/>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中国市場</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20" idx="4"/>
            <a:endCxn id="69" idx="3"/>
          </p:cNvCxnSpPr>
          <p:nvPr/>
        </p:nvCxnSpPr>
        <p:spPr>
          <a:xfrm flipH="1" flipV="1">
            <a:off x="3224484" y="2925501"/>
            <a:ext cx="7422244" cy="1157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20" idx="4"/>
          </p:cNvCxnSpPr>
          <p:nvPr/>
        </p:nvCxnSpPr>
        <p:spPr>
          <a:xfrm flipH="1">
            <a:off x="3119312" y="3041277"/>
            <a:ext cx="7527416" cy="85018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478072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日本ニアショア</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4918677"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先端科学技術研究</a:t>
            </a:r>
            <a:r>
              <a:rPr lang="zh-CN" altLang="en-US" b="1" dirty="0">
                <a:latin typeface="ＭＳ ゴシック" panose="020B0609070205080204" pitchFamily="49" charset="-128"/>
                <a:ea typeface="ＭＳ ゴシック" panose="020B0609070205080204" pitchFamily="49" charset="-128"/>
              </a:rPr>
              <a:t>部</a:t>
            </a: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490559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482492" y="1860033"/>
            <a:ext cx="1508410" cy="49544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191583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1604423" cy="28438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495573" y="1612751"/>
            <a:ext cx="1495329" cy="24728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 name="灯片编号占位符 1">
            <a:extLst>
              <a:ext uri="{FF2B5EF4-FFF2-40B4-BE49-F238E27FC236}">
                <a16:creationId xmlns:a16="http://schemas.microsoft.com/office/drawing/2014/main" id="{DC5DDCF3-9D00-4B7A-B784-B0245E6B3A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2022/3/9</a:t>
            </a:fld>
            <a:endParaRPr lang="en-US"/>
          </a:p>
        </p:txBody>
      </p:sp>
      <p:sp>
        <p:nvSpPr>
          <p:cNvPr id="55" name="フローチャート: 代替処理 54">
            <a:extLst>
              <a:ext uri="{FF2B5EF4-FFF2-40B4-BE49-F238E27FC236}">
                <a16:creationId xmlns:a16="http://schemas.microsoft.com/office/drawing/2014/main" id="{DAA09371-4108-4967-8DBE-A127F3E2E10C}"/>
              </a:ext>
            </a:extLst>
          </p:cNvPr>
          <p:cNvSpPr/>
          <p:nvPr/>
        </p:nvSpPr>
        <p:spPr>
          <a:xfrm>
            <a:off x="9758982" y="5491206"/>
            <a:ext cx="1697305" cy="637473"/>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ＭＳ ゴシック" panose="020B0609070205080204" pitchFamily="49" charset="-128"/>
                <a:ea typeface="ＭＳ ゴシック" panose="020B0609070205080204" pitchFamily="49" charset="-128"/>
              </a:rPr>
              <a:t>ビジネス</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推進センター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96" name="直線矢印コネクタ 95">
            <a:extLst>
              <a:ext uri="{FF2B5EF4-FFF2-40B4-BE49-F238E27FC236}">
                <a16:creationId xmlns:a16="http://schemas.microsoft.com/office/drawing/2014/main" id="{560AAC29-F3FE-4772-A0BE-C989A9B1B0C0}"/>
              </a:ext>
            </a:extLst>
          </p:cNvPr>
          <p:cNvCxnSpPr>
            <a:cxnSpLocks/>
            <a:stCxn id="20" idx="4"/>
            <a:endCxn id="55" idx="0"/>
          </p:cNvCxnSpPr>
          <p:nvPr/>
        </p:nvCxnSpPr>
        <p:spPr>
          <a:xfrm flipH="1">
            <a:off x="10607635" y="3041277"/>
            <a:ext cx="39093" cy="244992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41" name="吹き出し: 角を丸めた四角形 40">
            <a:extLst>
              <a:ext uri="{FF2B5EF4-FFF2-40B4-BE49-F238E27FC236}">
                <a16:creationId xmlns:a16="http://schemas.microsoft.com/office/drawing/2014/main" id="{12AD1554-9108-4AC6-9DC7-AF4853D6D5AB}"/>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2559829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先進技術研究部</a:t>
            </a:r>
            <a:r>
              <a:rPr lang="zh-CN" altLang="en-US" dirty="0"/>
              <a:t>：</a:t>
            </a:r>
            <a:r>
              <a:rPr lang="ja-JP" altLang="en-US" dirty="0"/>
              <a:t>ビジネス研究院（産学研センター）</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2022/3/9</a:t>
            </a:fld>
            <a:endParaRPr lang="en-US"/>
          </a:p>
        </p:txBody>
      </p:sp>
      <p:sp>
        <p:nvSpPr>
          <p:cNvPr id="6" name="吹き出し: 角を丸めた四角形 5">
            <a:extLst>
              <a:ext uri="{FF2B5EF4-FFF2-40B4-BE49-F238E27FC236}">
                <a16:creationId xmlns:a16="http://schemas.microsoft.com/office/drawing/2014/main" id="{267E0C4A-3F65-4E8F-8312-58310CA4E51F}"/>
              </a:ext>
            </a:extLst>
          </p:cNvPr>
          <p:cNvSpPr/>
          <p:nvPr/>
        </p:nvSpPr>
        <p:spPr>
          <a:xfrm>
            <a:off x="3142485" y="2087803"/>
            <a:ext cx="6858000"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この以後、点検待ち</a:t>
            </a:r>
          </a:p>
        </p:txBody>
      </p:sp>
    </p:spTree>
    <p:extLst>
      <p:ext uri="{BB962C8B-B14F-4D97-AF65-F5344CB8AC3E}">
        <p14:creationId xmlns:p14="http://schemas.microsoft.com/office/powerpoint/2010/main" val="38019382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2022/3/9</a:t>
            </a:fld>
            <a:endParaRPr lang="en-US"/>
          </a:p>
        </p:txBody>
      </p:sp>
    </p:spTree>
    <p:extLst>
      <p:ext uri="{BB962C8B-B14F-4D97-AF65-F5344CB8AC3E}">
        <p14:creationId xmlns:p14="http://schemas.microsoft.com/office/powerpoint/2010/main" val="38842773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984885"/>
          </a:xfrm>
        </p:spPr>
        <p:txBody>
          <a:bodyPr/>
          <a:lstStyle/>
          <a:p>
            <a:r>
              <a:rPr lang="ja-JP" altLang="en-US" dirty="0"/>
              <a:t>先進技術研究部</a:t>
            </a:r>
            <a:r>
              <a:rPr lang="zh-CN" altLang="en-US" dirty="0"/>
              <a:t>：</a:t>
            </a:r>
            <a:r>
              <a:rPr lang="ja-JP" altLang="en-US" dirty="0"/>
              <a:t>コミュニティ</a:t>
            </a:r>
            <a:br>
              <a:rPr lang="ja-JP" altLang="en-US" dirty="0"/>
            </a:b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646331"/>
          </a:xfrm>
        </p:spPr>
        <p:txBody>
          <a:bodyPr/>
          <a:lstStyle/>
          <a:p>
            <a:r>
              <a:rPr lang="ja-JP" altLang="en-US" dirty="0"/>
              <a:t>社員育成</a:t>
            </a:r>
            <a:endParaRPr lang="en-US" altLang="ja-JP" dirty="0"/>
          </a:p>
          <a:p>
            <a:pPr marL="800100" lvl="1" indent="-342900">
              <a:buFont typeface="Wingdings" panose="05000000000000000000" pitchFamily="2" charset="2"/>
              <a:buChar char="p"/>
            </a:pPr>
            <a:r>
              <a:rPr lang="ja-JP" altLang="en-US" dirty="0"/>
              <a:t>更新待ち</a:t>
            </a:r>
            <a:endParaRPr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2022/3/9</a:t>
            </a:fld>
            <a:endParaRPr lang="en-US"/>
          </a:p>
        </p:txBody>
      </p:sp>
    </p:spTree>
    <p:extLst>
      <p:ext uri="{BB962C8B-B14F-4D97-AF65-F5344CB8AC3E}">
        <p14:creationId xmlns:p14="http://schemas.microsoft.com/office/powerpoint/2010/main" val="7069338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インフラサービス事業部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33965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2022/3/9</a:t>
            </a:fld>
            <a:endParaRPr lang="en-US"/>
          </a:p>
        </p:txBody>
      </p:sp>
    </p:spTree>
    <p:extLst>
      <p:ext uri="{BB962C8B-B14F-4D97-AF65-F5344CB8AC3E}">
        <p14:creationId xmlns:p14="http://schemas.microsoft.com/office/powerpoint/2010/main" val="14442635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グローバル人材開発サービス事業部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2022/3/9</a:t>
            </a:fld>
            <a:endParaRPr lang="en-US"/>
          </a:p>
        </p:txBody>
      </p:sp>
    </p:spTree>
    <p:extLst>
      <p:ext uri="{BB962C8B-B14F-4D97-AF65-F5344CB8AC3E}">
        <p14:creationId xmlns:p14="http://schemas.microsoft.com/office/powerpoint/2010/main" val="260266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1C4420-8EAE-4D8C-AC4C-68907B7FE80F}"/>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7" name="テキスト プレースホルダー 6">
            <a:extLst>
              <a:ext uri="{FF2B5EF4-FFF2-40B4-BE49-F238E27FC236}">
                <a16:creationId xmlns:a16="http://schemas.microsoft.com/office/drawing/2014/main" id="{D870A61A-1C7E-428C-B5E7-A1D23910B71F}"/>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B46EBACB-EB78-4383-9931-8DB3B7B4ED86}"/>
              </a:ext>
            </a:extLst>
          </p:cNvPr>
          <p:cNvSpPr>
            <a:spLocks noGrp="1"/>
          </p:cNvSpPr>
          <p:nvPr>
            <p:ph type="dt" sz="half" idx="10"/>
          </p:nvPr>
        </p:nvSpPr>
        <p:spPr/>
        <p:txBody>
          <a:bodyPr/>
          <a:lstStyle/>
          <a:p>
            <a:fld id="{9526FDD1-8544-47E2-9C82-740ED6BB3910}" type="datetime1">
              <a:rPr lang="zh-CN" altLang="en-US" smtClean="0"/>
              <a:t>2022/3/9</a:t>
            </a:fld>
            <a:endParaRPr lang="en-US"/>
          </a:p>
        </p:txBody>
      </p:sp>
      <p:sp>
        <p:nvSpPr>
          <p:cNvPr id="5" name="スライド番号プレースホルダー 4">
            <a:extLst>
              <a:ext uri="{FF2B5EF4-FFF2-40B4-BE49-F238E27FC236}">
                <a16:creationId xmlns:a16="http://schemas.microsoft.com/office/drawing/2014/main" id="{39230449-89C0-4077-9622-D91E0BC8092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Tree>
    <p:extLst>
      <p:ext uri="{BB962C8B-B14F-4D97-AF65-F5344CB8AC3E}">
        <p14:creationId xmlns:p14="http://schemas.microsoft.com/office/powerpoint/2010/main" val="34884736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流通・サービスソリューション事業部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2022/3/9</a:t>
            </a:fld>
            <a:endParaRPr lang="en-US"/>
          </a:p>
        </p:txBody>
      </p:sp>
    </p:spTree>
    <p:extLst>
      <p:ext uri="{BB962C8B-B14F-4D97-AF65-F5344CB8AC3E}">
        <p14:creationId xmlns:p14="http://schemas.microsoft.com/office/powerpoint/2010/main" val="15941051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財務・金融ソリューション事業部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2022/3/9</a:t>
            </a:fld>
            <a:endParaRPr lang="en-US"/>
          </a:p>
        </p:txBody>
      </p:sp>
    </p:spTree>
    <p:extLst>
      <p:ext uri="{BB962C8B-B14F-4D97-AF65-F5344CB8AC3E}">
        <p14:creationId xmlns:p14="http://schemas.microsoft.com/office/powerpoint/2010/main" val="1774041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ヘルスケアソリューション事業部</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2022/3/9</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Tree>
    <p:extLst>
      <p:ext uri="{BB962C8B-B14F-4D97-AF65-F5344CB8AC3E}">
        <p14:creationId xmlns:p14="http://schemas.microsoft.com/office/powerpoint/2010/main" val="4141675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9EA3E-3967-46A2-A133-8C673844FAD3}"/>
              </a:ext>
            </a:extLst>
          </p:cNvPr>
          <p:cNvSpPr>
            <a:spLocks noGrp="1"/>
          </p:cNvSpPr>
          <p:nvPr>
            <p:ph type="title"/>
          </p:nvPr>
        </p:nvSpPr>
        <p:spPr>
          <a:xfrm>
            <a:off x="316983" y="-16805"/>
            <a:ext cx="11540249" cy="492443"/>
          </a:xfrm>
        </p:spPr>
        <p:txBody>
          <a:bodyPr/>
          <a:lstStyle/>
          <a:p>
            <a:r>
              <a:rPr lang="ja-JP" altLang="en-US" dirty="0"/>
              <a:t>マーケティング＆セールス部</a:t>
            </a:r>
            <a:endParaRPr lang="zh-CN" altLang="en-US" dirty="0"/>
          </a:p>
        </p:txBody>
      </p:sp>
      <p:sp>
        <p:nvSpPr>
          <p:cNvPr id="3" name="文本占位符 2">
            <a:extLst>
              <a:ext uri="{FF2B5EF4-FFF2-40B4-BE49-F238E27FC236}">
                <a16:creationId xmlns:a16="http://schemas.microsoft.com/office/drawing/2014/main" id="{5EC973E5-0636-48D6-835F-40E09B942A81}"/>
              </a:ext>
            </a:extLst>
          </p:cNvPr>
          <p:cNvSpPr>
            <a:spLocks noGrp="1"/>
          </p:cNvSpPr>
          <p:nvPr>
            <p:ph type="body" idx="1"/>
          </p:nvPr>
        </p:nvSpPr>
        <p:spPr>
          <a:xfrm>
            <a:off x="316983" y="557909"/>
            <a:ext cx="11540249" cy="2308324"/>
          </a:xfrm>
        </p:spPr>
        <p:txBody>
          <a:bodyPr/>
          <a:lstStyle/>
          <a:p>
            <a:r>
              <a:rPr lang="ja-JP" altLang="en-US" dirty="0"/>
              <a:t>プロダクトマネージャー</a:t>
            </a:r>
            <a:endParaRPr lang="en-US" altLang="ja-JP" dirty="0"/>
          </a:p>
          <a:p>
            <a:pPr marL="800100" lvl="1" indent="-342900">
              <a:buFont typeface="Wingdings" panose="05000000000000000000" pitchFamily="2" charset="2"/>
              <a:buChar char="ü"/>
            </a:pPr>
            <a:r>
              <a:rPr lang="ja-JP" altLang="en-US" dirty="0"/>
              <a:t>マーケティングニーズ分析</a:t>
            </a:r>
            <a:endParaRPr lang="en-US" altLang="ja-JP" dirty="0"/>
          </a:p>
          <a:p>
            <a:pPr marL="800100" lvl="1" indent="-342900">
              <a:buFont typeface="Wingdings" panose="05000000000000000000" pitchFamily="2" charset="2"/>
              <a:buChar char="ü"/>
            </a:pPr>
            <a:r>
              <a:rPr lang="ja-JP" altLang="en-US" dirty="0"/>
              <a:t>プロダクトビジネスモデルデザイン＆運営データアナウンス</a:t>
            </a:r>
            <a:endParaRPr lang="en-US" altLang="zh-CN" dirty="0"/>
          </a:p>
          <a:p>
            <a:r>
              <a:rPr lang="ja-JP" altLang="en-US" dirty="0"/>
              <a:t>セールス</a:t>
            </a:r>
            <a:endParaRPr lang="en-US" altLang="ja-JP" dirty="0"/>
          </a:p>
          <a:p>
            <a:pPr marL="800100" lvl="1" indent="-342900">
              <a:buFont typeface="Wingdings" panose="05000000000000000000" pitchFamily="2" charset="2"/>
              <a:buChar char="ü"/>
            </a:pPr>
            <a:r>
              <a:rPr lang="ja-JP" altLang="en-US" dirty="0"/>
              <a:t>受注開発案件</a:t>
            </a:r>
            <a:endParaRPr lang="en-US" altLang="zh-CN" dirty="0"/>
          </a:p>
          <a:p>
            <a:endParaRPr lang="en-US" altLang="zh-CN" dirty="0"/>
          </a:p>
          <a:p>
            <a:endParaRPr lang="zh-CN" altLang="en-US" dirty="0"/>
          </a:p>
        </p:txBody>
      </p:sp>
      <p:sp>
        <p:nvSpPr>
          <p:cNvPr id="4" name="日期占位符 3">
            <a:extLst>
              <a:ext uri="{FF2B5EF4-FFF2-40B4-BE49-F238E27FC236}">
                <a16:creationId xmlns:a16="http://schemas.microsoft.com/office/drawing/2014/main" id="{E7EAAF34-CDEC-4070-BB2C-BF272FC42586}"/>
              </a:ext>
            </a:extLst>
          </p:cNvPr>
          <p:cNvSpPr>
            <a:spLocks noGrp="1"/>
          </p:cNvSpPr>
          <p:nvPr>
            <p:ph type="dt" sz="half" idx="6"/>
          </p:nvPr>
        </p:nvSpPr>
        <p:spPr/>
        <p:txBody>
          <a:bodyPr/>
          <a:lstStyle/>
          <a:p>
            <a:fld id="{8FE51E8E-C10F-4A0F-93A7-73BF0C626025}" type="datetime1">
              <a:rPr lang="zh-CN" altLang="en-US" smtClean="0"/>
              <a:t>2022/3/9</a:t>
            </a:fld>
            <a:endParaRPr lang="en-US"/>
          </a:p>
        </p:txBody>
      </p:sp>
      <p:sp>
        <p:nvSpPr>
          <p:cNvPr id="5" name="灯片编号占位符 4">
            <a:extLst>
              <a:ext uri="{FF2B5EF4-FFF2-40B4-BE49-F238E27FC236}">
                <a16:creationId xmlns:a16="http://schemas.microsoft.com/office/drawing/2014/main" id="{E233F33E-EB37-4896-83E2-7C2B9439D59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Tree>
    <p:extLst>
      <p:ext uri="{BB962C8B-B14F-4D97-AF65-F5344CB8AC3E}">
        <p14:creationId xmlns:p14="http://schemas.microsoft.com/office/powerpoint/2010/main" val="21225609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36F9-4650-4A80-AC87-5E4D42C7B79D}"/>
              </a:ext>
            </a:extLst>
          </p:cNvPr>
          <p:cNvSpPr>
            <a:spLocks noGrp="1"/>
          </p:cNvSpPr>
          <p:nvPr>
            <p:ph type="title"/>
          </p:nvPr>
        </p:nvSpPr>
        <p:spPr>
          <a:xfrm>
            <a:off x="316983" y="-16805"/>
            <a:ext cx="11540249" cy="492443"/>
          </a:xfrm>
        </p:spPr>
        <p:txBody>
          <a:bodyPr/>
          <a:lstStyle/>
          <a:p>
            <a:r>
              <a:rPr lang="ja-JP" altLang="en-US" dirty="0"/>
              <a:t>管理部</a:t>
            </a:r>
            <a:endParaRPr lang="zh-CN" altLang="en-US" dirty="0"/>
          </a:p>
        </p:txBody>
      </p:sp>
      <p:sp>
        <p:nvSpPr>
          <p:cNvPr id="3" name="テキスト プレースホルダー 2">
            <a:extLst>
              <a:ext uri="{FF2B5EF4-FFF2-40B4-BE49-F238E27FC236}">
                <a16:creationId xmlns:a16="http://schemas.microsoft.com/office/drawing/2014/main" id="{A7CFBC71-2129-439E-851D-36702DB81F63}"/>
              </a:ext>
            </a:extLst>
          </p:cNvPr>
          <p:cNvSpPr>
            <a:spLocks noGrp="1"/>
          </p:cNvSpPr>
          <p:nvPr>
            <p:ph type="body" idx="1"/>
          </p:nvPr>
        </p:nvSpPr>
        <p:spPr>
          <a:xfrm>
            <a:off x="316983" y="557909"/>
            <a:ext cx="11540249" cy="2677656"/>
          </a:xfrm>
        </p:spPr>
        <p:txBody>
          <a:bodyPr/>
          <a:lstStyle/>
          <a:p>
            <a:r>
              <a:rPr lang="ja-JP" altLang="en-US" dirty="0"/>
              <a:t>人事</a:t>
            </a:r>
            <a:endParaRPr lang="en-US" altLang="ja-JP" dirty="0"/>
          </a:p>
          <a:p>
            <a:pPr marL="800100" lvl="1" indent="-342900">
              <a:buFont typeface="Wingdings" panose="05000000000000000000" pitchFamily="2" charset="2"/>
              <a:buChar char="ü"/>
            </a:pPr>
            <a:r>
              <a:rPr lang="ja-JP" altLang="en-US" dirty="0"/>
              <a:t>社員紹介</a:t>
            </a:r>
            <a:endParaRPr lang="en-US" altLang="ja-JP" dirty="0"/>
          </a:p>
          <a:p>
            <a:r>
              <a:rPr lang="ja-JP" altLang="en-US" dirty="0"/>
              <a:t>財務</a:t>
            </a:r>
            <a:endParaRPr lang="en-US" altLang="ja-JP" dirty="0"/>
          </a:p>
          <a:p>
            <a:pPr marL="800100" lvl="1" indent="-342900">
              <a:buFont typeface="Wingdings" panose="05000000000000000000" pitchFamily="2" charset="2"/>
              <a:buChar char="ü"/>
            </a:pPr>
            <a:r>
              <a:rPr lang="ja-JP" altLang="en-US" dirty="0"/>
              <a:t>コスト精算、プロジェクト運営リスクの早期発見（課題）</a:t>
            </a:r>
            <a:endParaRPr lang="en-US" altLang="ja-JP" dirty="0"/>
          </a:p>
          <a:p>
            <a:pPr marL="800100" lvl="1" indent="-342900">
              <a:buFont typeface="Wingdings" panose="05000000000000000000" pitchFamily="2" charset="2"/>
              <a:buChar char="ü"/>
            </a:pPr>
            <a:r>
              <a:rPr lang="ja-JP" altLang="en-US" dirty="0"/>
              <a:t>現金流動性（課題）</a:t>
            </a:r>
            <a:endParaRPr lang="en-US" altLang="ja-JP" dirty="0"/>
          </a:p>
          <a:p>
            <a:pPr marL="0" lvl="1"/>
            <a:r>
              <a:rPr lang="ja-JP" altLang="en-US" sz="2400" dirty="0">
                <a:solidFill>
                  <a:schemeClr val="tx1"/>
                </a:solidFill>
              </a:rPr>
              <a:t>セキュリティ</a:t>
            </a:r>
            <a:endParaRPr lang="en-US" altLang="ja-JP" sz="2400" dirty="0">
              <a:solidFill>
                <a:schemeClr val="tx1"/>
              </a:solidFill>
            </a:endParaRPr>
          </a:p>
          <a:p>
            <a:pPr marL="0" lvl="1"/>
            <a:endParaRPr lang="en-US" altLang="ja-JP" sz="2400" dirty="0">
              <a:solidFill>
                <a:schemeClr val="tx1"/>
              </a:solidFill>
            </a:endParaRPr>
          </a:p>
          <a:p>
            <a:pPr marL="800100" lvl="1" indent="-342900">
              <a:buFont typeface="Wingdings" panose="05000000000000000000" pitchFamily="2" charset="2"/>
              <a:buChar char="ü"/>
            </a:pPr>
            <a:endParaRPr lang="zh-CN" altLang="en-US" dirty="0"/>
          </a:p>
        </p:txBody>
      </p:sp>
      <p:sp>
        <p:nvSpPr>
          <p:cNvPr id="4" name="日付プレースホルダー 3">
            <a:extLst>
              <a:ext uri="{FF2B5EF4-FFF2-40B4-BE49-F238E27FC236}">
                <a16:creationId xmlns:a16="http://schemas.microsoft.com/office/drawing/2014/main" id="{559B59E9-9C1A-4523-B698-3CA7926EA293}"/>
              </a:ext>
            </a:extLst>
          </p:cNvPr>
          <p:cNvSpPr>
            <a:spLocks noGrp="1"/>
          </p:cNvSpPr>
          <p:nvPr>
            <p:ph type="dt" sz="half" idx="6"/>
          </p:nvPr>
        </p:nvSpPr>
        <p:spPr/>
        <p:txBody>
          <a:bodyPr/>
          <a:lstStyle/>
          <a:p>
            <a:fld id="{EBD34185-0780-419F-9E23-EE91E7236BDE}" type="datetime1">
              <a:rPr lang="zh-CN" altLang="en-US" smtClean="0"/>
              <a:t>2022/3/9</a:t>
            </a:fld>
            <a:endParaRPr lang="en-US"/>
          </a:p>
        </p:txBody>
      </p:sp>
      <p:sp>
        <p:nvSpPr>
          <p:cNvPr id="5" name="スライド番号プレースホルダー 4">
            <a:extLst>
              <a:ext uri="{FF2B5EF4-FFF2-40B4-BE49-F238E27FC236}">
                <a16:creationId xmlns:a16="http://schemas.microsoft.com/office/drawing/2014/main" id="{E9356ABB-5C22-4E6B-BA87-4DE78BC103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Tree>
    <p:extLst>
      <p:ext uri="{BB962C8B-B14F-4D97-AF65-F5344CB8AC3E}">
        <p14:creationId xmlns:p14="http://schemas.microsoft.com/office/powerpoint/2010/main" val="1752078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highlight>
                  <a:srgbClr val="00FF00"/>
                </a:highlight>
              </a:rPr>
              <a:t>社内チームワークとコスト精算</a:t>
            </a:r>
            <a:endParaRPr lang="en-US" altLang="ja-JP" sz="2400" dirty="0">
              <a:highlight>
                <a:srgbClr val="00FF00"/>
              </a:highlight>
            </a:endParaRPr>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2022/3/9</a:t>
            </a:fld>
            <a:endParaRPr lang="en-US"/>
          </a:p>
        </p:txBody>
      </p:sp>
    </p:spTree>
    <p:extLst>
      <p:ext uri="{BB962C8B-B14F-4D97-AF65-F5344CB8AC3E}">
        <p14:creationId xmlns:p14="http://schemas.microsoft.com/office/powerpoint/2010/main" val="28940077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社内部署間のチームワーク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9"/>
            <a:ext cx="11540249" cy="369332"/>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2022/3/9</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Tree>
    <p:extLst>
      <p:ext uri="{BB962C8B-B14F-4D97-AF65-F5344CB8AC3E}">
        <p14:creationId xmlns:p14="http://schemas.microsoft.com/office/powerpoint/2010/main" val="42198375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2022/3/9</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Tree>
    <p:extLst>
      <p:ext uri="{BB962C8B-B14F-4D97-AF65-F5344CB8AC3E}">
        <p14:creationId xmlns:p14="http://schemas.microsoft.com/office/powerpoint/2010/main" val="27755390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2022/3/9</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Tree>
    <p:extLst>
      <p:ext uri="{BB962C8B-B14F-4D97-AF65-F5344CB8AC3E}">
        <p14:creationId xmlns:p14="http://schemas.microsoft.com/office/powerpoint/2010/main" val="33067827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highlight>
                  <a:srgbClr val="00FF00"/>
                </a:highlight>
              </a:rPr>
              <a:t>人事管理</a:t>
            </a:r>
            <a:endParaRPr lang="en-US" altLang="ja-JP" sz="2400" dirty="0">
              <a:highlight>
                <a:srgbClr val="00FF00"/>
              </a:highlight>
            </a:endParaRPr>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2022/3/9</a:t>
            </a:fld>
            <a:endParaRPr lang="en-US"/>
          </a:p>
        </p:txBody>
      </p:sp>
    </p:spTree>
    <p:extLst>
      <p:ext uri="{BB962C8B-B14F-4D97-AF65-F5344CB8AC3E}">
        <p14:creationId xmlns:p14="http://schemas.microsoft.com/office/powerpoint/2010/main" val="2636009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AFB4-7D79-421E-BDE5-D2953FF163F5}"/>
              </a:ext>
            </a:extLst>
          </p:cNvPr>
          <p:cNvSpPr>
            <a:spLocks noGrp="1"/>
          </p:cNvSpPr>
          <p:nvPr>
            <p:ph type="title"/>
          </p:nvPr>
        </p:nvSpPr>
        <p:spPr>
          <a:xfrm>
            <a:off x="316983" y="-16805"/>
            <a:ext cx="11540249" cy="492443"/>
          </a:xfrm>
        </p:spPr>
        <p:txBody>
          <a:bodyPr/>
          <a:lstStyle/>
          <a:p>
            <a:r>
              <a:rPr kumimoji="1" lang="ja-JP" altLang="en-US" dirty="0"/>
              <a:t>データ管理</a:t>
            </a:r>
          </a:p>
        </p:txBody>
      </p:sp>
      <p:sp>
        <p:nvSpPr>
          <p:cNvPr id="3" name="テキスト プレースホルダー 2">
            <a:extLst>
              <a:ext uri="{FF2B5EF4-FFF2-40B4-BE49-F238E27FC236}">
                <a16:creationId xmlns:a16="http://schemas.microsoft.com/office/drawing/2014/main" id="{95EDF179-3410-4D49-A612-F50E7C05903D}"/>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政府の各部署は　今</a:t>
            </a:r>
            <a:r>
              <a:rPr kumimoji="1" lang="en-US" altLang="zh-CN" dirty="0"/>
              <a:t>Zoom</a:t>
            </a:r>
            <a:r>
              <a:rPr kumimoji="1" lang="ja-JP" altLang="en-US" dirty="0"/>
              <a:t>、</a:t>
            </a:r>
            <a:r>
              <a:rPr kumimoji="1" lang="en-US" altLang="ja-JP" dirty="0"/>
              <a:t>Line</a:t>
            </a:r>
            <a:r>
              <a:rPr kumimoji="1" lang="ja-JP" altLang="en-US" dirty="0"/>
              <a:t>、</a:t>
            </a:r>
            <a:r>
              <a:rPr kumimoji="1" lang="en-US" altLang="ja-JP" dirty="0"/>
              <a:t>Twitter</a:t>
            </a:r>
            <a:r>
              <a:rPr kumimoji="1" lang="ja-JP" altLang="en-US" dirty="0"/>
              <a:t>、</a:t>
            </a:r>
            <a:r>
              <a:rPr kumimoji="1" lang="en-US" altLang="ja-JP" dirty="0" err="1"/>
              <a:t>Youtube</a:t>
            </a:r>
            <a:r>
              <a:rPr kumimoji="1" lang="ja-JP" altLang="en-US" dirty="0"/>
              <a:t>、</a:t>
            </a:r>
            <a:r>
              <a:rPr kumimoji="1" lang="en-US" altLang="ja-JP" dirty="0"/>
              <a:t>Note</a:t>
            </a:r>
            <a:r>
              <a:rPr kumimoji="1" lang="ja-JP" altLang="en-US" dirty="0"/>
              <a:t>など　アメリカ、民間企業のアプリで　国民に発信しています。</a:t>
            </a:r>
            <a:endParaRPr kumimoji="1" lang="en-US" altLang="ja-JP" dirty="0"/>
          </a:p>
          <a:p>
            <a:pPr marL="342900" indent="-342900">
              <a:buFont typeface="Wingdings" panose="05000000000000000000" pitchFamily="2" charset="2"/>
              <a:buChar char="l"/>
            </a:pPr>
            <a:r>
              <a:rPr kumimoji="1" lang="ja-JP" altLang="en-US"/>
              <a:t>課題</a:t>
            </a:r>
            <a:endParaRPr kumimoji="1" lang="en-US" altLang="ja-JP" dirty="0"/>
          </a:p>
          <a:p>
            <a:r>
              <a:rPr kumimoji="1" lang="ja-JP" altLang="en-US" dirty="0"/>
              <a:t>国の施策情報は　不正流出の可能がある。</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92C5ED24-5CD7-4B44-8432-65421DE4B3F0}"/>
              </a:ext>
            </a:extLst>
          </p:cNvPr>
          <p:cNvSpPr>
            <a:spLocks noGrp="1"/>
          </p:cNvSpPr>
          <p:nvPr>
            <p:ph type="dt" sz="half" idx="6"/>
          </p:nvPr>
        </p:nvSpPr>
        <p:spPr/>
        <p:txBody>
          <a:bodyPr/>
          <a:lstStyle/>
          <a:p>
            <a:fld id="{9526FDD1-8544-47E2-9C82-740ED6BB3910}" type="datetime1">
              <a:rPr lang="zh-CN" altLang="en-US" smtClean="0"/>
              <a:t>2022/3/9</a:t>
            </a:fld>
            <a:endParaRPr lang="en-US"/>
          </a:p>
        </p:txBody>
      </p:sp>
      <p:sp>
        <p:nvSpPr>
          <p:cNvPr id="5" name="スライド番号プレースホルダー 4">
            <a:extLst>
              <a:ext uri="{FF2B5EF4-FFF2-40B4-BE49-F238E27FC236}">
                <a16:creationId xmlns:a16="http://schemas.microsoft.com/office/drawing/2014/main" id="{CBDD00B6-C31A-444E-AD9B-AAF2397C431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Tree>
    <p:extLst>
      <p:ext uri="{BB962C8B-B14F-4D97-AF65-F5344CB8AC3E}">
        <p14:creationId xmlns:p14="http://schemas.microsoft.com/office/powerpoint/2010/main" val="32268840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70</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2022/3/9</a:t>
            </a:fld>
            <a:endParaRPr lang="en-US"/>
          </a:p>
        </p:txBody>
      </p:sp>
    </p:spTree>
    <p:extLst>
      <p:ext uri="{BB962C8B-B14F-4D97-AF65-F5344CB8AC3E}">
        <p14:creationId xmlns:p14="http://schemas.microsoft.com/office/powerpoint/2010/main" val="18507214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社員</a:t>
            </a:r>
            <a:r>
              <a:rPr lang="ja-JP" altLang="en-US" dirty="0"/>
              <a:t>へ</a:t>
            </a:r>
            <a:r>
              <a:rPr lang="ja-JP" altLang="en-US"/>
              <a:t>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71</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2022/3/9</a:t>
            </a:fld>
            <a:endParaRPr lang="en-US"/>
          </a:p>
        </p:txBody>
      </p:sp>
    </p:spTree>
    <p:extLst>
      <p:ext uri="{BB962C8B-B14F-4D97-AF65-F5344CB8AC3E}">
        <p14:creationId xmlns:p14="http://schemas.microsoft.com/office/powerpoint/2010/main" val="15252672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2022/3/9</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3"/>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166399272"/>
              </p:ext>
            </p:extLst>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name="Worksheet" r:id="rId4" imgW="3010023" imgH="1743075" progId="Excel.Sheet.12">
                  <p:embed/>
                </p:oleObj>
              </mc:Choice>
              <mc:Fallback>
                <p:oleObj name="Worksheet" r:id="rId4"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5"/>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10825868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2022/3/9</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extLst>
              <p:ext uri="{D42A27DB-BD31-4B8C-83A1-F6EECF244321}">
                <p14:modId xmlns:p14="http://schemas.microsoft.com/office/powerpoint/2010/main" val="2145418640"/>
              </p:ext>
            </p:extLst>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extLst>
              <p:ext uri="{D42A27DB-BD31-4B8C-83A1-F6EECF244321}">
                <p14:modId xmlns:p14="http://schemas.microsoft.com/office/powerpoint/2010/main" val="214990238"/>
              </p:ext>
            </p:extLst>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extLst>
              <p:ext uri="{D42A27DB-BD31-4B8C-83A1-F6EECF244321}">
                <p14:modId xmlns:p14="http://schemas.microsoft.com/office/powerpoint/2010/main" val="3070763130"/>
              </p:ext>
            </p:extLst>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26823812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a:t>
            </a:r>
            <a:r>
              <a:rPr lang="en-US" altLang="ja-JP" dirty="0"/>
              <a:t>2</a:t>
            </a:r>
            <a:r>
              <a:rPr lang="ja-JP" altLang="en-US" dirty="0"/>
              <a:t>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819654019"/>
              </p:ext>
            </p:extLst>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en-US" altLang="ja-JP" dirty="0"/>
                        <a:t>1.</a:t>
                      </a:r>
                      <a:r>
                        <a:rPr lang="ja-JP" altLang="en-US" dirty="0"/>
                        <a:t>５ヶ月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en-US" altLang="ja-JP" dirty="0"/>
                        <a:t>2</a:t>
                      </a:r>
                      <a:r>
                        <a:rPr lang="ja-JP" altLang="en-US" dirty="0"/>
                        <a:t>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2022/3/9</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2141454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2022/3/9</a:t>
            </a:fld>
            <a:endParaRPr lang="en-US"/>
          </a:p>
        </p:txBody>
      </p:sp>
    </p:spTree>
    <p:extLst>
      <p:ext uri="{BB962C8B-B14F-4D97-AF65-F5344CB8AC3E}">
        <p14:creationId xmlns:p14="http://schemas.microsoft.com/office/powerpoint/2010/main" val="17135945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590423062"/>
              </p:ext>
            </p:extLst>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2022/3/9</a:t>
            </a:fld>
            <a:endParaRPr lang="en-US"/>
          </a:p>
        </p:txBody>
      </p:sp>
    </p:spTree>
    <p:extLst>
      <p:ext uri="{BB962C8B-B14F-4D97-AF65-F5344CB8AC3E}">
        <p14:creationId xmlns:p14="http://schemas.microsoft.com/office/powerpoint/2010/main" val="7872634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2022/3/9</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社員のピーポーマネージャに連絡する。プロジェクト退出日まで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社員へサポートする。</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コミュニティーの社内作業を参画する。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2022/3/9</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2954655"/>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社内イベント「テックショー」に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社員は　社内イベント「テックショー」に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2022/3/9</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82FC7D-905D-4E2B-A27F-5ADC06CF9D75}"/>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3CC63056-49C5-4943-943B-D6B4D193107D}"/>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23DE190-0A82-47FC-BA32-04A720FCDAB9}"/>
              </a:ext>
            </a:extLst>
          </p:cNvPr>
          <p:cNvSpPr>
            <a:spLocks noGrp="1"/>
          </p:cNvSpPr>
          <p:nvPr>
            <p:ph type="dt" sz="half" idx="6"/>
          </p:nvPr>
        </p:nvSpPr>
        <p:spPr/>
        <p:txBody>
          <a:bodyPr/>
          <a:lstStyle/>
          <a:p>
            <a:fld id="{9526FDD1-8544-47E2-9C82-740ED6BB3910}" type="datetime1">
              <a:rPr lang="zh-CN" altLang="en-US" smtClean="0"/>
              <a:t>2022/3/9</a:t>
            </a:fld>
            <a:endParaRPr lang="en-US"/>
          </a:p>
        </p:txBody>
      </p:sp>
      <p:sp>
        <p:nvSpPr>
          <p:cNvPr id="5" name="スライド番号プレースホルダー 4">
            <a:extLst>
              <a:ext uri="{FF2B5EF4-FFF2-40B4-BE49-F238E27FC236}">
                <a16:creationId xmlns:a16="http://schemas.microsoft.com/office/drawing/2014/main" id="{3817F761-EA23-4770-B109-0527D90F19A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Tree>
    <p:extLst>
      <p:ext uri="{BB962C8B-B14F-4D97-AF65-F5344CB8AC3E}">
        <p14:creationId xmlns:p14="http://schemas.microsoft.com/office/powerpoint/2010/main" val="23052489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人材採用プラン（新卒①）</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117077245"/>
              </p:ext>
            </p:extLst>
          </p:nvPr>
        </p:nvGraphicFramePr>
        <p:xfrm>
          <a:off x="376901" y="534618"/>
          <a:ext cx="11438195" cy="18542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r>
                        <a:rPr lang="ja-JP" altLang="en-US" dirty="0"/>
                        <a:t>予定なし</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2022/3/9</a:t>
            </a:fld>
            <a:endParaRPr lang="en-US"/>
          </a:p>
        </p:txBody>
      </p:sp>
    </p:spTree>
    <p:extLst>
      <p:ext uri="{BB962C8B-B14F-4D97-AF65-F5344CB8AC3E}">
        <p14:creationId xmlns:p14="http://schemas.microsoft.com/office/powerpoint/2010/main" val="9723957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人材採用プラン（新卒②）</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4246284648"/>
              </p:ext>
            </p:extLst>
          </p:nvPr>
        </p:nvGraphicFramePr>
        <p:xfrm>
          <a:off x="376901" y="534618"/>
          <a:ext cx="11438195" cy="30327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情報学、図書館学</a:t>
                      </a:r>
                      <a:endParaRPr lang="zh-CN" altLang="en-US" dirty="0"/>
                    </a:p>
                  </a:txBody>
                  <a:tcPr/>
                </a:tc>
                <a:tc>
                  <a:txBody>
                    <a:bodyPr/>
                    <a:lstStyle/>
                    <a:p>
                      <a:r>
                        <a:rPr lang="ja-JP" altLang="en-US" dirty="0"/>
                        <a:t>女性だけ、部活企画、プレゼン経験あり</a:t>
                      </a:r>
                      <a:endParaRPr lang="en-US" altLang="ja-JP" dirty="0"/>
                    </a:p>
                    <a:p>
                      <a:r>
                        <a:rPr lang="ja-JP" altLang="en-US" dirty="0"/>
                        <a:t>情報処理（</a:t>
                      </a:r>
                      <a:r>
                        <a:rPr lang="en-US" altLang="ja-JP" dirty="0"/>
                        <a:t>IT</a:t>
                      </a:r>
                      <a:r>
                        <a:rPr lang="ja-JP" altLang="en-US" dirty="0"/>
                        <a:t>）基本知識優先</a:t>
                      </a:r>
                      <a:endParaRPr lang="zh-CN" altLang="en-US" dirty="0"/>
                    </a:p>
                  </a:txBody>
                  <a:tcPr/>
                </a:tc>
                <a:tc>
                  <a:txBody>
                    <a:bodyPr/>
                    <a:lstStyle/>
                    <a:p>
                      <a:r>
                        <a:rPr lang="ja-JP" altLang="en-US" dirty="0"/>
                        <a:t>１名</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700624882"/>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2022/3/9</a:t>
            </a:fld>
            <a:endParaRPr lang="en-US"/>
          </a:p>
        </p:txBody>
      </p:sp>
    </p:spTree>
    <p:extLst>
      <p:ext uri="{BB962C8B-B14F-4D97-AF65-F5344CB8AC3E}">
        <p14:creationId xmlns:p14="http://schemas.microsoft.com/office/powerpoint/2010/main" val="18767964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3798241"/>
              </p:ext>
            </p:extLst>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2022/3/9</a:t>
            </a:fld>
            <a:endParaRPr lang="en-US" dirty="0"/>
          </a:p>
        </p:txBody>
      </p:sp>
    </p:spTree>
    <p:extLst>
      <p:ext uri="{BB962C8B-B14F-4D97-AF65-F5344CB8AC3E}">
        <p14:creationId xmlns:p14="http://schemas.microsoft.com/office/powerpoint/2010/main" val="20084424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703016147"/>
              </p:ext>
            </p:extLst>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2022/3/9</a:t>
            </a:fld>
            <a:endParaRPr lang="en-US"/>
          </a:p>
        </p:txBody>
      </p:sp>
    </p:spTree>
    <p:extLst>
      <p:ext uri="{BB962C8B-B14F-4D97-AF65-F5344CB8AC3E}">
        <p14:creationId xmlns:p14="http://schemas.microsoft.com/office/powerpoint/2010/main" val="3343118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97576248"/>
              </p:ext>
            </p:extLst>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2022/3/9</a:t>
            </a:fld>
            <a:endParaRPr lang="en-US"/>
          </a:p>
        </p:txBody>
      </p:sp>
    </p:spTree>
    <p:extLst>
      <p:ext uri="{BB962C8B-B14F-4D97-AF65-F5344CB8AC3E}">
        <p14:creationId xmlns:p14="http://schemas.microsoft.com/office/powerpoint/2010/main" val="21700656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社員紹介制度（人材紹介エージェントサポート）</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2954655"/>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紹介人に紹介賞を支払い、入職者に入職賞を支払い（自社採用、他社採用は不問、管理署は除外）</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2022/3/9</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445604640"/>
              </p:ext>
            </p:extLst>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highlight>
                  <a:srgbClr val="00FF00"/>
                </a:highlight>
              </a:rPr>
              <a:t>セキュリティ対策</a:t>
            </a:r>
            <a:endParaRPr lang="en-US" altLang="ja-JP" sz="2400" dirty="0">
              <a:highlight>
                <a:srgbClr val="00FF00"/>
              </a:highlight>
            </a:endParaRPr>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2022/3/9</a:t>
            </a:fld>
            <a:endParaRPr lang="en-US"/>
          </a:p>
        </p:txBody>
      </p:sp>
    </p:spTree>
    <p:extLst>
      <p:ext uri="{BB962C8B-B14F-4D97-AF65-F5344CB8AC3E}">
        <p14:creationId xmlns:p14="http://schemas.microsoft.com/office/powerpoint/2010/main" val="7062756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2022/3/9</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spTree>
    <p:extLst>
      <p:ext uri="{BB962C8B-B14F-4D97-AF65-F5344CB8AC3E}">
        <p14:creationId xmlns:p14="http://schemas.microsoft.com/office/powerpoint/2010/main" val="7533255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2022/3/9</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88</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highlight>
                  <a:srgbClr val="00FF00"/>
                </a:highlight>
              </a:rPr>
              <a:t>社内イベント</a:t>
            </a:r>
            <a:endParaRPr lang="en-US" altLang="ja-JP" sz="2400" dirty="0">
              <a:highlight>
                <a:srgbClr val="00FF00"/>
              </a:highlight>
            </a:endParaRPr>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89</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2022/3/9</a:t>
            </a:fld>
            <a:endParaRPr lang="en-US"/>
          </a:p>
        </p:txBody>
      </p:sp>
    </p:spTree>
    <p:extLst>
      <p:ext uri="{BB962C8B-B14F-4D97-AF65-F5344CB8AC3E}">
        <p14:creationId xmlns:p14="http://schemas.microsoft.com/office/powerpoint/2010/main" val="36624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1C4420-8EAE-4D8C-AC4C-68907B7FE80F}"/>
              </a:ext>
            </a:extLst>
          </p:cNvPr>
          <p:cNvSpPr>
            <a:spLocks noGrp="1"/>
          </p:cNvSpPr>
          <p:nvPr>
            <p:ph type="title"/>
          </p:nvPr>
        </p:nvSpPr>
        <p:spPr>
          <a:xfrm>
            <a:off x="831850" y="3639145"/>
            <a:ext cx="10515600" cy="923330"/>
          </a:xfrm>
        </p:spPr>
        <p:txBody>
          <a:bodyPr/>
          <a:lstStyle/>
          <a:p>
            <a:r>
              <a:rPr lang="ja-JP" altLang="en-US" dirty="0"/>
              <a:t>犯罪を容認すること</a:t>
            </a:r>
          </a:p>
        </p:txBody>
      </p:sp>
      <p:sp>
        <p:nvSpPr>
          <p:cNvPr id="7" name="テキスト プレースホルダー 6">
            <a:extLst>
              <a:ext uri="{FF2B5EF4-FFF2-40B4-BE49-F238E27FC236}">
                <a16:creationId xmlns:a16="http://schemas.microsoft.com/office/drawing/2014/main" id="{D870A61A-1C7E-428C-B5E7-A1D23910B71F}"/>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B46EBACB-EB78-4383-9931-8DB3B7B4ED86}"/>
              </a:ext>
            </a:extLst>
          </p:cNvPr>
          <p:cNvSpPr>
            <a:spLocks noGrp="1"/>
          </p:cNvSpPr>
          <p:nvPr>
            <p:ph type="dt" sz="half" idx="10"/>
          </p:nvPr>
        </p:nvSpPr>
        <p:spPr/>
        <p:txBody>
          <a:bodyPr/>
          <a:lstStyle/>
          <a:p>
            <a:fld id="{9526FDD1-8544-47E2-9C82-740ED6BB3910}" type="datetime1">
              <a:rPr lang="zh-CN" altLang="en-US" smtClean="0"/>
              <a:t>2022/3/9</a:t>
            </a:fld>
            <a:endParaRPr lang="en-US"/>
          </a:p>
        </p:txBody>
      </p:sp>
      <p:sp>
        <p:nvSpPr>
          <p:cNvPr id="5" name="スライド番号プレースホルダー 4">
            <a:extLst>
              <a:ext uri="{FF2B5EF4-FFF2-40B4-BE49-F238E27FC236}">
                <a16:creationId xmlns:a16="http://schemas.microsoft.com/office/drawing/2014/main" id="{39230449-89C0-4077-9622-D91E0BC8092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Tree>
    <p:extLst>
      <p:ext uri="{BB962C8B-B14F-4D97-AF65-F5344CB8AC3E}">
        <p14:creationId xmlns:p14="http://schemas.microsoft.com/office/powerpoint/2010/main" val="15356011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1249955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2998558">
                  <a:extLst>
                    <a:ext uri="{9D8B030D-6E8A-4147-A177-3AD203B41FA5}">
                      <a16:colId xmlns:a16="http://schemas.microsoft.com/office/drawing/2014/main" val="3931214509"/>
                    </a:ext>
                  </a:extLst>
                </a:gridCol>
                <a:gridCol w="444893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pPr algn="ctr"/>
                      <a:r>
                        <a:rPr lang="ja-JP" altLang="en-US" dirty="0"/>
                        <a:t>コンテンツ</a:t>
                      </a:r>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本社６階（オンライン可能）</a:t>
                      </a:r>
                      <a:endParaRPr lang="zh-CN" altLang="en-US" dirty="0"/>
                    </a:p>
                  </a:txBody>
                  <a:tcPr/>
                </a:tc>
                <a:tc>
                  <a:txBody>
                    <a:bodyPr/>
                    <a:lstStyle/>
                    <a:p>
                      <a:r>
                        <a:rPr lang="ja-JP" altLang="en-US" dirty="0"/>
                        <a:t>テックショー、職位ニーズ</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全体</a:t>
                      </a:r>
                      <a:r>
                        <a:rPr lang="zh-CN" altLang="en-US" dirty="0"/>
                        <a:t>社員</a:t>
                      </a:r>
                      <a:r>
                        <a:rPr lang="ja-JP" altLang="en-US" dirty="0"/>
                        <a:t>の</a:t>
                      </a:r>
                      <a:r>
                        <a:rPr lang="zh-CN" altLang="en-US" dirty="0"/>
                        <a:t>「吐槽」大会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99B51388-469A-4181-9FA7-BAF44B810561}" type="datetime1">
              <a:rPr lang="zh-CN" altLang="en-US" smtClean="0"/>
              <a:t>2022/3/9</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90</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2308324"/>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無料飲食を提供する</a:t>
            </a:r>
            <a:endParaRPr lang="en-US" altLang="ja-JP" sz="1800" dirty="0"/>
          </a:p>
          <a:p>
            <a:r>
              <a:rPr lang="ja-JP" altLang="en-US" dirty="0"/>
              <a:t>ルール：</a:t>
            </a:r>
            <a:endParaRPr lang="en-US" altLang="ja-JP" dirty="0"/>
          </a:p>
          <a:p>
            <a:r>
              <a:rPr lang="ja-JP" altLang="en-US" sz="1800" dirty="0"/>
              <a:t>事前スライドを準備し、イベント担当に資料を提出する。日程表によって　出席する。</a:t>
            </a:r>
            <a:endParaRPr lang="en-US" altLang="ja-JP" sz="1800" dirty="0"/>
          </a:p>
          <a:p>
            <a:r>
              <a:rPr lang="ja-JP" altLang="en-US" sz="1800" dirty="0"/>
              <a:t>原則：</a:t>
            </a:r>
            <a:r>
              <a:rPr lang="en-US" altLang="ja-JP" sz="1800" dirty="0"/>
              <a:t>18</a:t>
            </a:r>
            <a:r>
              <a:rPr lang="ja-JP" altLang="en-US" sz="1800" dirty="0"/>
              <a:t>時～</a:t>
            </a:r>
            <a:r>
              <a:rPr lang="en-US" altLang="ja-JP" sz="1800" dirty="0"/>
              <a:t>21</a:t>
            </a:r>
            <a:r>
              <a:rPr lang="ja-JP" altLang="en-US" sz="1800" dirty="0"/>
              <a:t>時（清掃したら、</a:t>
            </a:r>
            <a:r>
              <a:rPr lang="en-US" altLang="ja-JP" sz="1800" dirty="0"/>
              <a:t>22</a:t>
            </a:r>
            <a:r>
              <a:rPr lang="ja-JP" altLang="en-US" sz="1800" dirty="0"/>
              <a:t>時前帰宅）</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354486640"/>
              </p:ext>
            </p:extLst>
          </p:nvPr>
        </p:nvGraphicFramePr>
        <p:xfrm>
          <a:off x="316983" y="3667141"/>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54B7E981-CB53-4C66-A553-E5C8EF1BED3B}" type="datetime1">
              <a:rPr lang="zh-CN" altLang="en-US" smtClean="0"/>
              <a:t>2022/3/9</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91</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4062651"/>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a:t>
            </a:r>
            <a:r>
              <a:rPr lang="ja-JP" altLang="en-US"/>
              <a:t>一回（最低）</a:t>
            </a:r>
            <a:endParaRPr lang="ja-JP" altLang="en-US" dirty="0"/>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50D4CF0D-7D66-4750-93AD-EC01ECDE6714}" type="datetime1">
              <a:rPr lang="zh-CN" altLang="en-US" smtClean="0"/>
              <a:t>2022/3/9</a:t>
            </a:fld>
            <a:endParaRPr lang="en-US"/>
          </a:p>
        </p:txBody>
      </p:sp>
    </p:spTree>
    <p:extLst>
      <p:ext uri="{BB962C8B-B14F-4D97-AF65-F5344CB8AC3E}">
        <p14:creationId xmlns:p14="http://schemas.microsoft.com/office/powerpoint/2010/main" val="38671850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毎サイクルの成果発表会＆フォーラムは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93</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3BFC3DC1-F979-429D-A47A-5B06298535D1}" type="datetime1">
              <a:rPr lang="zh-CN" altLang="en-US" smtClean="0"/>
              <a:t>2022/3/9</a:t>
            </a:fld>
            <a:endParaRPr lang="en-US"/>
          </a:p>
        </p:txBody>
      </p:sp>
    </p:spTree>
    <p:extLst>
      <p:ext uri="{BB962C8B-B14F-4D97-AF65-F5344CB8AC3E}">
        <p14:creationId xmlns:p14="http://schemas.microsoft.com/office/powerpoint/2010/main" val="8270158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13680688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6861869"/>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r>
                        <a:rPr lang="ja-JP" altLang="en-US" dirty="0"/>
                        <a:t>真実の瞬間（</a:t>
                      </a:r>
                      <a:r>
                        <a:rPr lang="en-US" altLang="ja-JP" dirty="0"/>
                        <a:t>MOT</a:t>
                      </a:r>
                      <a:r>
                        <a:rPr lang="ja-JP" altLang="en-US" dirty="0"/>
                        <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zh-CN" dirty="0"/>
                        <a:t>16</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95</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CC39D435-9051-44E2-8D38-9EE2B1FE9ABB}" type="datetime1">
              <a:rPr lang="zh-CN" altLang="en-US" smtClean="0"/>
              <a:t>2022/3/9</a:t>
            </a:fld>
            <a:endParaRPr lang="en-US"/>
          </a:p>
        </p:txBody>
      </p:sp>
    </p:spTree>
    <p:extLst>
      <p:ext uri="{BB962C8B-B14F-4D97-AF65-F5344CB8AC3E}">
        <p14:creationId xmlns:p14="http://schemas.microsoft.com/office/powerpoint/2010/main" val="11805057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1678600529"/>
              </p:ext>
            </p:extLst>
          </p:nvPr>
        </p:nvGraphicFramePr>
        <p:xfrm>
          <a:off x="315152" y="673946"/>
          <a:ext cx="11526329" cy="4450080"/>
        </p:xfrm>
        <a:graphic>
          <a:graphicData uri="http://schemas.openxmlformats.org/drawingml/2006/table">
            <a:tbl>
              <a:tblPr firstRow="1" bandRow="1">
                <a:tableStyleId>{5C22544A-7EE6-4342-B048-85BDC9FD1C3A}</a:tableStyleId>
              </a:tblPr>
              <a:tblGrid>
                <a:gridCol w="3192323">
                  <a:extLst>
                    <a:ext uri="{9D8B030D-6E8A-4147-A177-3AD203B41FA5}">
                      <a16:colId xmlns:a16="http://schemas.microsoft.com/office/drawing/2014/main" val="3948727593"/>
                    </a:ext>
                  </a:extLst>
                </a:gridCol>
                <a:gridCol w="1351128">
                  <a:extLst>
                    <a:ext uri="{9D8B030D-6E8A-4147-A177-3AD203B41FA5}">
                      <a16:colId xmlns:a16="http://schemas.microsoft.com/office/drawing/2014/main" val="236633133"/>
                    </a:ext>
                  </a:extLst>
                </a:gridCol>
                <a:gridCol w="1078173">
                  <a:extLst>
                    <a:ext uri="{9D8B030D-6E8A-4147-A177-3AD203B41FA5}">
                      <a16:colId xmlns:a16="http://schemas.microsoft.com/office/drawing/2014/main" val="2443955635"/>
                    </a:ext>
                  </a:extLst>
                </a:gridCol>
                <a:gridCol w="900752">
                  <a:extLst>
                    <a:ext uri="{9D8B030D-6E8A-4147-A177-3AD203B41FA5}">
                      <a16:colId xmlns:a16="http://schemas.microsoft.com/office/drawing/2014/main" val="2125255742"/>
                    </a:ext>
                  </a:extLst>
                </a:gridCol>
                <a:gridCol w="1037230">
                  <a:extLst>
                    <a:ext uri="{9D8B030D-6E8A-4147-A177-3AD203B41FA5}">
                      <a16:colId xmlns:a16="http://schemas.microsoft.com/office/drawing/2014/main" val="1199080456"/>
                    </a:ext>
                  </a:extLst>
                </a:gridCol>
                <a:gridCol w="396672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r>
                        <a:rPr lang="ja-JP" altLang="en-US" dirty="0"/>
                        <a:t>プロジェクトマネージャー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endParaRPr lang="zh-CN" altLang="en-US" dirty="0"/>
                    </a:p>
                  </a:txBody>
                  <a:tcPr/>
                </a:tc>
                <a:tc>
                  <a:txBody>
                    <a:bodyPr/>
                    <a:lstStyle/>
                    <a:p>
                      <a:r>
                        <a:rPr lang="ja-JP" altLang="en-US" dirty="0"/>
                        <a:t>申込</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841994"/>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en-US" altLang="ja-JP" dirty="0"/>
                        <a:t>600+300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96</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45EE374C-85ED-4A23-BB53-84E882C3FD43}" type="datetime1">
              <a:rPr lang="zh-CN" altLang="en-US" smtClean="0"/>
              <a:t>2022/3/9</a:t>
            </a:fld>
            <a:endParaRPr lang="en-US"/>
          </a:p>
        </p:txBody>
      </p:sp>
    </p:spTree>
    <p:extLst>
      <p:ext uri="{BB962C8B-B14F-4D97-AF65-F5344CB8AC3E}">
        <p14:creationId xmlns:p14="http://schemas.microsoft.com/office/powerpoint/2010/main" val="227788527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97</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62FCBCC1-9A10-44DC-B18D-7CCB7888A529}" type="datetime1">
              <a:rPr lang="zh-CN" altLang="en-US" smtClean="0"/>
              <a:t>2022/3/9</a:t>
            </a:fld>
            <a:endParaRPr lang="en-US"/>
          </a:p>
        </p:txBody>
      </p:sp>
    </p:spTree>
    <p:extLst>
      <p:ext uri="{BB962C8B-B14F-4D97-AF65-F5344CB8AC3E}">
        <p14:creationId xmlns:p14="http://schemas.microsoft.com/office/powerpoint/2010/main" val="42810048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98</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4A64697-6786-4124-9922-CFC597FB4143}" type="datetime1">
              <a:rPr lang="zh-CN" altLang="en-US" smtClean="0"/>
              <a:t>2022/3/9</a:t>
            </a:fld>
            <a:endParaRPr lang="en-US"/>
          </a:p>
        </p:txBody>
      </p:sp>
    </p:spTree>
    <p:extLst>
      <p:ext uri="{BB962C8B-B14F-4D97-AF65-F5344CB8AC3E}">
        <p14:creationId xmlns:p14="http://schemas.microsoft.com/office/powerpoint/2010/main" val="22843864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99</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47B126F6-A4DE-4B31-8DD0-AB8A3BC8A39A}" type="datetime1">
              <a:rPr lang="zh-CN" altLang="en-US" smtClean="0"/>
              <a:t>2022/3/9</a:t>
            </a:fld>
            <a:endParaRPr lang="en-US"/>
          </a:p>
        </p:txBody>
      </p:sp>
    </p:spTree>
    <p:extLst>
      <p:ext uri="{BB962C8B-B14F-4D97-AF65-F5344CB8AC3E}">
        <p14:creationId xmlns:p14="http://schemas.microsoft.com/office/powerpoint/2010/main" val="3206556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4771</TotalTime>
  <Words>12503</Words>
  <Application>Microsoft Office PowerPoint</Application>
  <PresentationFormat>ワイド画面</PresentationFormat>
  <Paragraphs>2427</Paragraphs>
  <Slides>113</Slides>
  <Notes>94</Notes>
  <HiddenSlides>0</HiddenSlides>
  <MMClips>0</MMClips>
  <ScaleCrop>false</ScaleCrop>
  <HeadingPairs>
    <vt:vector size="8" baseType="variant">
      <vt:variant>
        <vt:lpstr>使用されているフォント</vt:lpstr>
      </vt:variant>
      <vt:variant>
        <vt:i4>17</vt:i4>
      </vt:variant>
      <vt:variant>
        <vt:lpstr>テーマ</vt:lpstr>
      </vt:variant>
      <vt:variant>
        <vt:i4>1</vt:i4>
      </vt:variant>
      <vt:variant>
        <vt:lpstr>埋め込まれた OLE サーバー</vt:lpstr>
      </vt:variant>
      <vt:variant>
        <vt:i4>1</vt:i4>
      </vt:variant>
      <vt:variant>
        <vt:lpstr>スライド タイトル</vt:lpstr>
      </vt:variant>
      <vt:variant>
        <vt:i4>113</vt:i4>
      </vt:variant>
    </vt:vector>
  </HeadingPairs>
  <TitlesOfParts>
    <vt:vector size="132" baseType="lpstr">
      <vt:lpstr>Meiryo</vt:lpstr>
      <vt:lpstr>ＭＳ ゴシック</vt:lpstr>
      <vt:lpstr>MS Mincho</vt:lpstr>
      <vt:lpstr>ＭＳ Ｐゴシック</vt:lpstr>
      <vt:lpstr>等线</vt:lpstr>
      <vt:lpstr>simsun</vt:lpstr>
      <vt:lpstr>simsun</vt:lpstr>
      <vt:lpstr>simsun</vt:lpstr>
      <vt:lpstr>游ゴシック体</vt:lpstr>
      <vt:lpstr>Arial</vt:lpstr>
      <vt:lpstr>Calibri</vt:lpstr>
      <vt:lpstr>Noto Sans</vt:lpstr>
      <vt:lpstr>Roboto</vt:lpstr>
      <vt:lpstr>Segoe UI</vt:lpstr>
      <vt:lpstr>Tahoma</vt:lpstr>
      <vt:lpstr>Times New Roman</vt:lpstr>
      <vt:lpstr>Wingdings</vt:lpstr>
      <vt:lpstr>Office Theme</vt:lpstr>
      <vt:lpstr>Worksheet</vt:lpstr>
      <vt:lpstr>日本政府のイノベーション</vt:lpstr>
      <vt:lpstr>重要説明   </vt:lpstr>
      <vt:lpstr>更新履歴   </vt:lpstr>
      <vt:lpstr>キーワード</vt:lpstr>
      <vt:lpstr>目次</vt:lpstr>
      <vt:lpstr>セキュリティ</vt:lpstr>
      <vt:lpstr>データ管理</vt:lpstr>
      <vt:lpstr>PowerPoint プレゼンテーション</vt:lpstr>
      <vt:lpstr>犯罪を容認すること</vt:lpstr>
      <vt:lpstr>裁判所</vt:lpstr>
      <vt:lpstr>警察庁、警視庁、警察署</vt:lpstr>
      <vt:lpstr>法務省の検察庁</vt:lpstr>
      <vt:lpstr>法務省の人権擁護局（部）</vt:lpstr>
      <vt:lpstr>信用悪化</vt:lpstr>
      <vt:lpstr>ビジネス詐欺</vt:lpstr>
      <vt:lpstr>転職エージェントの詐欺とブラック企業</vt:lpstr>
      <vt:lpstr>社会インフラのDX</vt:lpstr>
      <vt:lpstr>DXは　デジタル化ではない！</vt:lpstr>
      <vt:lpstr>デジタル庁は　司令塔ではない、SSCです！</vt:lpstr>
      <vt:lpstr>デジタル庁の人材</vt:lpstr>
      <vt:lpstr>日本国政府のブランド①： “One”ドメイン</vt:lpstr>
      <vt:lpstr>日本国政府のブランド②：“One”プラットフォームアーキテクチャ</vt:lpstr>
      <vt:lpstr>日本国政府のブランド②：ホームページ</vt:lpstr>
      <vt:lpstr>日本国政府のブランド③：イベント及び情報アピールのデータ管理</vt:lpstr>
      <vt:lpstr>デジタル庁の組織体制、人事管理、業績評価</vt:lpstr>
      <vt:lpstr>デジタル庁のHRBP:人材採用、育成</vt:lpstr>
      <vt:lpstr>デジタル庁のCOE:ビジネスモデル・イノベーション</vt:lpstr>
      <vt:lpstr>デジタル庁の品質管理・品質保証</vt:lpstr>
      <vt:lpstr>デジタル庁の運営コスト：座席指定</vt:lpstr>
      <vt:lpstr>各部署のチームワーク</vt:lpstr>
      <vt:lpstr>GIGAスクール</vt:lpstr>
      <vt:lpstr>高齢社会のヘルスケア</vt:lpstr>
      <vt:lpstr>GIGAスクールのIT設備のリース</vt:lpstr>
      <vt:lpstr>目次</vt:lpstr>
      <vt:lpstr>日本の２０３０</vt:lpstr>
      <vt:lpstr>日本の２０５０</vt:lpstr>
      <vt:lpstr>ポジショニング</vt:lpstr>
      <vt:lpstr>社会の信用</vt:lpstr>
      <vt:lpstr>サービスモデル：国　to　企業</vt:lpstr>
      <vt:lpstr>サービスモデル：国　to　国民</vt:lpstr>
      <vt:lpstr>デジタル庁の目標：2022年度</vt:lpstr>
      <vt:lpstr>デジタル庁の目標：2023年度</vt:lpstr>
      <vt:lpstr>デジタル庁の目標：2024年度</vt:lpstr>
      <vt:lpstr>デジタル庁の目標：202５年度</vt:lpstr>
      <vt:lpstr>デジタル庁の目標：202６年度</vt:lpstr>
      <vt:lpstr>デジタル庁の目標：202７年度</vt:lpstr>
      <vt:lpstr>デジタル庁の目標：202８年度</vt:lpstr>
      <vt:lpstr>デジタル庁の目標：202９年度</vt:lpstr>
      <vt:lpstr>デジタル庁の目標：20３０年度</vt:lpstr>
      <vt:lpstr>進捗プラン</vt:lpstr>
      <vt:lpstr>目次</vt:lpstr>
      <vt:lpstr>アジャイル組織構造(三次元の組織)（例）</vt:lpstr>
      <vt:lpstr>アジャイル組織構造(三次元の組織)ーデジタル庁体制（例）</vt:lpstr>
      <vt:lpstr>デジタル庁業務推進イメージ（例）</vt:lpstr>
      <vt:lpstr>先進技術研究部：ビジネス研究院（産学研センター）</vt:lpstr>
      <vt:lpstr>産学研協力（大学キャンパス内有給インターンシップ）</vt:lpstr>
      <vt:lpstr>先進技術研究部：コミュニティ </vt:lpstr>
      <vt:lpstr>インフラサービス事業部</vt:lpstr>
      <vt:lpstr>グローバル人材開発サービス事業部</vt:lpstr>
      <vt:lpstr>流通・サービスソリューション事業部</vt:lpstr>
      <vt:lpstr>財務・金融ソリューション事業部</vt:lpstr>
      <vt:lpstr>ヘルスケアソリューション事業部</vt:lpstr>
      <vt:lpstr>マーケティング＆セールス部</vt:lpstr>
      <vt:lpstr>管理部</vt:lpstr>
      <vt:lpstr>目次</vt:lpstr>
      <vt:lpstr>社内部署間のチームワーク</vt:lpstr>
      <vt:lpstr>部署間の利益分配</vt:lpstr>
      <vt:lpstr>コスト精算</vt:lpstr>
      <vt:lpstr>目次</vt:lpstr>
      <vt:lpstr>OKRの仕組みや考え方</vt:lpstr>
      <vt:lpstr>社員へサポート</vt:lpstr>
      <vt:lpstr>OKR三次元評価</vt:lpstr>
      <vt:lpstr>OKR三次元評価法（例）</vt:lpstr>
      <vt:lpstr>給料制度</vt:lpstr>
      <vt:lpstr>裁量労働制、高度プロフェッショナル制度</vt:lpstr>
      <vt:lpstr>文書＆コミュニケーション言語</vt:lpstr>
      <vt:lpstr>ビジネスマナー</vt:lpstr>
      <vt:lpstr>職位異動</vt:lpstr>
      <vt:lpstr>社内副職</vt:lpstr>
      <vt:lpstr>人材採用プラン（新卒①）</vt:lpstr>
      <vt:lpstr>人材採用プラン（新卒②）</vt:lpstr>
      <vt:lpstr>人材採用プラン（中途）</vt:lpstr>
      <vt:lpstr>人材採用プラン（社内副職：コミュニティリーダークラス）</vt:lpstr>
      <vt:lpstr>人材採用プラン（社内副職：コミュニティ運営メンバー）</vt:lpstr>
      <vt:lpstr>社員紹介制度（人材紹介エージェントサポート）</vt:lpstr>
      <vt:lpstr>目次</vt:lpstr>
      <vt:lpstr>パソコンのロック</vt:lpstr>
      <vt:lpstr>仮想化技術を活用して　VDIで専用開発環境を構築すること</vt:lpstr>
      <vt:lpstr>目次</vt:lpstr>
      <vt:lpstr>スケージュール</vt:lpstr>
      <vt:lpstr>テックショー</vt:lpstr>
      <vt:lpstr>定例社員会議</vt:lpstr>
      <vt:lpstr>社員教育</vt:lpstr>
      <vt:lpstr>関係図</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目次</vt:lpstr>
      <vt:lpstr>図書出版(出版社限定：技術評論社)</vt:lpstr>
      <vt:lpstr>ジャーナル</vt:lpstr>
      <vt:lpstr>キャリアディベロップメントフォーラム</vt:lpstr>
      <vt:lpstr>目次</vt:lpstr>
      <vt:lpstr>日本政府各部署のホームページ</vt:lpstr>
      <vt:lpstr>PowerPoint プレゼンテーション</vt:lpstr>
      <vt:lpstr>参考文献</vt:lpstr>
      <vt:lpstr>プロダクトマネジメント</vt:lpstr>
      <vt:lpstr>組織管理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Japan Sun Shubin</cp:lastModifiedBy>
  <cp:revision>1404</cp:revision>
  <cp:lastPrinted>2022-02-04T10:31:37Z</cp:lastPrinted>
  <dcterms:created xsi:type="dcterms:W3CDTF">2021-07-14T02:05:05Z</dcterms:created>
  <dcterms:modified xsi:type="dcterms:W3CDTF">2022-03-09T04:25:37Z</dcterms:modified>
</cp:coreProperties>
</file>