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搜索引擎眼中的移动互联网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259632" y="3886200"/>
            <a:ext cx="64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岳国峰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1504717"/>
            <a:ext cx="1728192" cy="556131"/>
          </a:xfrm>
          <a:prstGeom prst="rect">
            <a:avLst/>
          </a:prstGeom>
        </p:spPr>
      </p:pic>
      <p:pic>
        <p:nvPicPr>
          <p:cNvPr id="6" name="图片 5" descr="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231056"/>
            <a:ext cx="6588224" cy="5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百度移动互联网开放平台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1196752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▶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行业动态、发展趋势分享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定期发布流量分析数据和移动搜索排行榜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▶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技术积累、平台能力分享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开放网页转换、终端适配、地图定位平台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▶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流量优势、渠道能力分享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无线阿拉丁平台；流量互换平台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▶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商业模式、变现能力分享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终端联盟、应用联盟、网站联盟</a:t>
            </a:r>
          </a:p>
          <a:p>
            <a:pPr marL="342900" lvl="1" indent="-342900">
              <a:lnSpc>
                <a:spcPct val="150000"/>
              </a:lnSpc>
            </a:pPr>
            <a:endParaRPr lang="en-US" altLang="zh-CN" sz="2000" dirty="0" smtClean="0"/>
          </a:p>
          <a:p>
            <a:pPr marL="342900" lvl="1" indent="-3429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504717"/>
            <a:ext cx="1728192" cy="556131"/>
          </a:xfrm>
          <a:prstGeom prst="rect">
            <a:avLst/>
          </a:prstGeom>
        </p:spPr>
      </p:pic>
      <p:pic>
        <p:nvPicPr>
          <p:cNvPr id="6" name="图片 5" descr="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2276872"/>
            <a:ext cx="6588224" cy="53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移动互联网的发展趋势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7584" y="3933056"/>
            <a:ext cx="7704856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百度移动网页搜索访问量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- 2010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增长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190%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- 2009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10-12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月曾出现负增长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- 2010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月以后增长明显加速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预计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高于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10" name="图片 9" descr="表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338799"/>
            <a:ext cx="8028384" cy="2378233"/>
          </a:xfrm>
          <a:prstGeom prst="rect">
            <a:avLst/>
          </a:prstGeom>
        </p:spPr>
      </p:pic>
      <p:pic>
        <p:nvPicPr>
          <p:cNvPr id="11" name="图片 10" descr="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移动互联网的发展趋势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pic>
        <p:nvPicPr>
          <p:cNvPr id="13" name="图片 12" descr="表格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340768"/>
            <a:ext cx="7817141" cy="2520280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077072"/>
            <a:ext cx="7704856" cy="2304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百度移动网页搜索分运营商访问量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移动用户数量占有绝对优势但占比下降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月开始电信用户量高速增长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月开始联通用户稳步增长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网络能力对移动互联网的影响逐步凸显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移动互联网用户的地域分布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149080"/>
            <a:ext cx="770485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百度移动网页搜索访问量的地域分布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广东一省独大，但占比在下降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沿海省份相比中西部优势明显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统计基于网关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，可能存在误差</a:t>
            </a: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表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609022"/>
            <a:ext cx="8136904" cy="203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移动互联网用户的终端分布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005064"/>
            <a:ext cx="7704856" cy="2304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百度移动网页搜索访问量的终端分布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诺基亚在终端市场的存量优势非常巨大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千元智能机是用户的主流选择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gPhone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的增长速度惊人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总体上非智能终端占比高于智能终端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 descr="表格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628800"/>
            <a:ext cx="7884368" cy="198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移动互联网的月末效应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077072"/>
            <a:ext cx="770485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月走势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月初是访问量高峰，之后一路下降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用户流量敏感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日出现反常的访问量高峰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月末效应的影响达到惊人的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，值得行业深思</a:t>
            </a:r>
          </a:p>
          <a:p>
            <a:pPr marL="342900" lvl="1" indent="-34290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表格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833" y="1340768"/>
            <a:ext cx="7318559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移动互联网访问量的周分布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077072"/>
            <a:ext cx="770485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月周分布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周六是访问量高峰，周五是低谷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周一的访问量较低，周二是工作日最高点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表格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340768"/>
            <a:ext cx="6876256" cy="261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移动互联网访问量的日分布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sp>
        <p:nvSpPr>
          <p:cNvPr id="15" name="内容占位符 4"/>
          <p:cNvSpPr txBox="1">
            <a:spLocks/>
          </p:cNvSpPr>
          <p:nvPr/>
        </p:nvSpPr>
        <p:spPr>
          <a:xfrm>
            <a:off x="827584" y="4077072"/>
            <a:ext cx="770485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百度移动网页搜索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月日分布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点是访问量高峰，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点是低谷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12-13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点是白天的波峰，前后是波谷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移动互联网三个时段：上班、吃饭、睡觉</a:t>
            </a:r>
          </a:p>
          <a:p>
            <a:pPr marL="342900" lvl="1" indent="-342900">
              <a:lnSpc>
                <a:spcPct val="150000"/>
              </a:lnSpc>
            </a:pPr>
            <a:endParaRPr lang="en-US" altLang="zh-CN" sz="2000" dirty="0" smtClean="0"/>
          </a:p>
          <a:p>
            <a:pPr marL="342900" lvl="1" indent="-3429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表格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340768"/>
            <a:ext cx="8376111" cy="2448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用户在搜索什么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schemeClr val="bg1">
                    <a:lumMod val="5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6453336"/>
            <a:ext cx="895067" cy="288032"/>
          </a:xfrm>
          <a:prstGeom prst="rect">
            <a:avLst/>
          </a:prstGeom>
          <a:noFill/>
        </p:spPr>
      </p:pic>
      <p:pic>
        <p:nvPicPr>
          <p:cNvPr id="9" name="图片 8" descr="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26800"/>
            <a:ext cx="6588224" cy="53928"/>
          </a:xfrm>
          <a:prstGeom prst="rect">
            <a:avLst/>
          </a:prstGeom>
        </p:spPr>
      </p:pic>
      <p:pic>
        <p:nvPicPr>
          <p:cNvPr id="6" name="图片 5" descr="表格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484499"/>
            <a:ext cx="1944216" cy="4464781"/>
          </a:xfrm>
          <a:prstGeom prst="rect">
            <a:avLst/>
          </a:prstGeom>
        </p:spPr>
      </p:pic>
      <p:pic>
        <p:nvPicPr>
          <p:cNvPr id="8" name="图片 7" descr="表格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872" y="1988840"/>
            <a:ext cx="4591159" cy="3717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437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搜索引擎眼中的移动互联网</vt:lpstr>
      <vt:lpstr>移动互联网的发展趋势</vt:lpstr>
      <vt:lpstr>移动互联网的发展趋势</vt:lpstr>
      <vt:lpstr>移动互联网用户的地域分布</vt:lpstr>
      <vt:lpstr>移动互联网用户的终端分布</vt:lpstr>
      <vt:lpstr>移动互联网的月末效应</vt:lpstr>
      <vt:lpstr>移动互联网访问量的周分布</vt:lpstr>
      <vt:lpstr>移动互联网访问量的日分布</vt:lpstr>
      <vt:lpstr>用户在搜索什么</vt:lpstr>
      <vt:lpstr>百度移动互联网开放平台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搜索引擎眼中的移动互联网</dc:title>
  <dc:creator>岳国峰</dc:creator>
  <cp:lastModifiedBy>yueguofeng</cp:lastModifiedBy>
  <cp:revision>67</cp:revision>
  <dcterms:modified xsi:type="dcterms:W3CDTF">2010-10-21T15:07:18Z</dcterms:modified>
</cp:coreProperties>
</file>