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88200" autoAdjust="0"/>
  </p:normalViewPr>
  <p:slideViewPr>
    <p:cSldViewPr snapToGrid="0">
      <p:cViewPr varScale="1">
        <p:scale>
          <a:sx n="85" d="100"/>
          <a:sy n="85" d="100"/>
        </p:scale>
        <p:origin x="546" y="84"/>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B278F-6EAF-4858-8508-CA0B129BF699}"/>
              </a:ext>
            </a:extLst>
          </p:cNvPr>
          <p:cNvSpPr>
            <a:spLocks noGrp="1"/>
          </p:cNvSpPr>
          <p:nvPr>
            <p:ph type="ctrTitle"/>
          </p:nvPr>
        </p:nvSpPr>
        <p:spPr>
          <a:xfrm>
            <a:off x="1524000" y="2586633"/>
            <a:ext cx="9144000" cy="923330"/>
          </a:xfrm>
        </p:spPr>
        <p:txBody>
          <a:bodyPr/>
          <a:lstStyle/>
          <a:p>
            <a:r>
              <a:rPr lang="zh-CN" altLang="en-US" dirty="0"/>
              <a:t>日本法律</a:t>
            </a:r>
          </a:p>
        </p:txBody>
      </p:sp>
      <p:sp>
        <p:nvSpPr>
          <p:cNvPr id="3" name="字幕 2">
            <a:extLst>
              <a:ext uri="{FF2B5EF4-FFF2-40B4-BE49-F238E27FC236}">
                <a16:creationId xmlns:a16="http://schemas.microsoft.com/office/drawing/2014/main" id="{6AA30039-D020-4ECD-ABB4-E426D5225F1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76F56E-B756-46DC-B79B-4D50CC8C771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8C7A86D6-3E88-4DC7-9F33-D96CEB98462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8248</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日本法律</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2022-01-22T12:30:53Z</dcterms:modified>
</cp:coreProperties>
</file>