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88200" autoAdjust="0"/>
  </p:normalViewPr>
  <p:slideViewPr>
    <p:cSldViewPr snapToGrid="0">
      <p:cViewPr varScale="1">
        <p:scale>
          <a:sx n="85" d="100"/>
          <a:sy n="85" d="100"/>
        </p:scale>
        <p:origin x="546" y="84"/>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D750C-5C01-4D0C-B809-C22D343D654C}"/>
              </a:ext>
            </a:extLst>
          </p:cNvPr>
          <p:cNvSpPr>
            <a:spLocks noGrp="1"/>
          </p:cNvSpPr>
          <p:nvPr>
            <p:ph type="ctrTitle"/>
          </p:nvPr>
        </p:nvSpPr>
        <p:spPr>
          <a:xfrm>
            <a:off x="1524000" y="2586633"/>
            <a:ext cx="9144000" cy="923330"/>
          </a:xfrm>
        </p:spPr>
        <p:txBody>
          <a:bodyPr/>
          <a:lstStyle/>
          <a:p>
            <a:r>
              <a:rPr lang="zh-CN" altLang="en-US"/>
              <a:t>裁判所</a:t>
            </a:r>
          </a:p>
        </p:txBody>
      </p:sp>
      <p:sp>
        <p:nvSpPr>
          <p:cNvPr id="3" name="字幕 2">
            <a:extLst>
              <a:ext uri="{FF2B5EF4-FFF2-40B4-BE49-F238E27FC236}">
                <a16:creationId xmlns:a16="http://schemas.microsoft.com/office/drawing/2014/main" id="{ED23BC53-5288-43AC-B1CF-188F7C02CF4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8248</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裁判所</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2022-01-22T12:34:37Z</dcterms:modified>
</cp:coreProperties>
</file>