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647" r:id="rId2"/>
    <p:sldId id="648" r:id="rId3"/>
    <p:sldId id="597" r:id="rId4"/>
    <p:sldId id="614" r:id="rId5"/>
    <p:sldId id="613" r:id="rId6"/>
    <p:sldId id="610" r:id="rId7"/>
    <p:sldId id="616" r:id="rId8"/>
    <p:sldId id="619" r:id="rId9"/>
    <p:sldId id="617" r:id="rId10"/>
    <p:sldId id="618" r:id="rId11"/>
    <p:sldId id="623" r:id="rId12"/>
    <p:sldId id="620" r:id="rId13"/>
    <p:sldId id="625" r:id="rId14"/>
    <p:sldId id="624" r:id="rId15"/>
    <p:sldId id="626" r:id="rId16"/>
    <p:sldId id="628" r:id="rId17"/>
    <p:sldId id="629" r:id="rId18"/>
    <p:sldId id="630" r:id="rId19"/>
    <p:sldId id="631" r:id="rId20"/>
    <p:sldId id="632" r:id="rId21"/>
    <p:sldId id="633" r:id="rId22"/>
    <p:sldId id="636" r:id="rId23"/>
    <p:sldId id="622" r:id="rId24"/>
    <p:sldId id="634" r:id="rId25"/>
    <p:sldId id="635" r:id="rId26"/>
    <p:sldId id="637" r:id="rId27"/>
    <p:sldId id="638" r:id="rId28"/>
    <p:sldId id="639" r:id="rId29"/>
    <p:sldId id="640" r:id="rId30"/>
    <p:sldId id="641" r:id="rId31"/>
    <p:sldId id="643" r:id="rId32"/>
    <p:sldId id="644" r:id="rId33"/>
    <p:sldId id="642" r:id="rId34"/>
    <p:sldId id="627" r:id="rId35"/>
    <p:sldId id="612" r:id="rId36"/>
    <p:sldId id="615" r:id="rId37"/>
    <p:sldId id="590" r:id="rId38"/>
    <p:sldId id="602" r:id="rId39"/>
    <p:sldId id="603" r:id="rId40"/>
    <p:sldId id="600" r:id="rId41"/>
    <p:sldId id="256" r:id="rId42"/>
    <p:sldId id="650" r:id="rId43"/>
    <p:sldId id="651" r:id="rId44"/>
    <p:sldId id="652" r:id="rId45"/>
    <p:sldId id="653" r:id="rId46"/>
    <p:sldId id="649" r:id="rId47"/>
    <p:sldId id="604" r:id="rId48"/>
    <p:sldId id="645" r:id="rId49"/>
    <p:sldId id="646" r:id="rId50"/>
    <p:sldId id="599" r:id="rId51"/>
    <p:sldId id="605" r:id="rId52"/>
    <p:sldId id="606" r:id="rId53"/>
    <p:sldId id="607" r:id="rId54"/>
    <p:sldId id="608" r:id="rId55"/>
    <p:sldId id="609" r:id="rId56"/>
    <p:sldId id="598"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D1F5ECF5-E7A8-4647-A49F-7EDB504E0FFE}">
          <p14:sldIdLst>
            <p14:sldId id="647"/>
            <p14:sldId id="648"/>
          </p14:sldIdLst>
        </p14:section>
        <p14:section name="解雇理由" id="{FDECF7C8-8A6D-4388-8E92-2B9C07BB47EC}">
          <p14:sldIdLst>
            <p14:sldId id="597"/>
            <p14:sldId id="614"/>
            <p14:sldId id="613"/>
            <p14:sldId id="610"/>
            <p14:sldId id="616"/>
            <p14:sldId id="619"/>
            <p14:sldId id="617"/>
            <p14:sldId id="618"/>
          </p14:sldIdLst>
        </p14:section>
        <p14:section name="解雇までの経緯と解雇後の行動" id="{DE6961B7-345C-4018-AB42-4A89C61C345E}">
          <p14:sldIdLst>
            <p14:sldId id="623"/>
            <p14:sldId id="620"/>
            <p14:sldId id="625"/>
            <p14:sldId id="624"/>
            <p14:sldId id="626"/>
            <p14:sldId id="628"/>
            <p14:sldId id="629"/>
            <p14:sldId id="630"/>
            <p14:sldId id="631"/>
            <p14:sldId id="632"/>
            <p14:sldId id="633"/>
            <p14:sldId id="636"/>
            <p14:sldId id="622"/>
            <p14:sldId id="634"/>
          </p14:sldIdLst>
        </p14:section>
        <p14:section name="解雇予告に関する確認通知書" id="{CCD8CB59-D184-493D-8CCC-EEA373422679}">
          <p14:sldIdLst>
            <p14:sldId id="635"/>
          </p14:sldIdLst>
        </p14:section>
        <p14:section name="解雇理由証明書" id="{A8992F48-BF9E-401C-BA3C-F07C8AF0AD9B}">
          <p14:sldIdLst>
            <p14:sldId id="637"/>
            <p14:sldId id="638"/>
            <p14:sldId id="639"/>
            <p14:sldId id="640"/>
            <p14:sldId id="641"/>
            <p14:sldId id="643"/>
            <p14:sldId id="644"/>
            <p14:sldId id="642"/>
          </p14:sldIdLst>
        </p14:section>
        <p14:section name="答弁対策" id="{E7A81071-B8D1-49FB-9621-A2559B1E6E6D}">
          <p14:sldIdLst>
            <p14:sldId id="627"/>
            <p14:sldId id="612"/>
            <p14:sldId id="615"/>
          </p14:sldIdLst>
        </p14:section>
        <p14:section name="法律" id="{D6BADB3B-9B03-4CDB-9022-7C147E17B948}">
          <p14:sldIdLst>
            <p14:sldId id="590"/>
            <p14:sldId id="602"/>
            <p14:sldId id="603"/>
            <p14:sldId id="600"/>
            <p14:sldId id="256"/>
            <p14:sldId id="650"/>
            <p14:sldId id="651"/>
            <p14:sldId id="652"/>
            <p14:sldId id="653"/>
            <p14:sldId id="649"/>
            <p14:sldId id="604"/>
            <p14:sldId id="645"/>
            <p14:sldId id="646"/>
            <p14:sldId id="599"/>
            <p14:sldId id="605"/>
            <p14:sldId id="606"/>
            <p14:sldId id="607"/>
            <p14:sldId id="608"/>
            <p14:sldId id="609"/>
            <p14:sldId id="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88200" autoAdjust="0"/>
  </p:normalViewPr>
  <p:slideViewPr>
    <p:cSldViewPr snapToGrid="0">
      <p:cViewPr varScale="1">
        <p:scale>
          <a:sx n="85" d="100"/>
          <a:sy n="85" d="100"/>
        </p:scale>
        <p:origin x="546" y="84"/>
      </p:cViewPr>
      <p:guideLst/>
    </p:cSldViewPr>
  </p:slideViewPr>
  <p:outlineViewPr>
    <p:cViewPr>
      <p:scale>
        <a:sx n="33" d="100"/>
        <a:sy n="33" d="100"/>
      </p:scale>
      <p:origin x="0" y="-3882"/>
    </p:cViewPr>
  </p:outlineViewPr>
  <p:notesTextViewPr>
    <p:cViewPr>
      <p:scale>
        <a:sx n="1" d="1"/>
        <a:sy n="1" d="1"/>
      </p:scale>
      <p:origin x="0" y="0"/>
    </p:cViewPr>
  </p:notesTextViewPr>
  <p:notesViewPr>
    <p:cSldViewPr snapToGrid="0">
      <p:cViewPr varScale="1">
        <p:scale>
          <a:sx n="65" d="100"/>
          <a:sy n="65" d="100"/>
        </p:scale>
        <p:origin x="327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blish Sun Shubin" userId="80244614d81fa6b2" providerId="LiveId" clId="{2390A894-73A6-47DB-8E26-E7225698BD61}"/>
    <pc:docChg chg="addSld modSld">
      <pc:chgData name="Publish Sun Shubin" userId="80244614d81fa6b2" providerId="LiveId" clId="{2390A894-73A6-47DB-8E26-E7225698BD61}" dt="2021-11-03T12:50:22.433" v="372" actId="20577"/>
      <pc:docMkLst>
        <pc:docMk/>
      </pc:docMkLst>
      <pc:sldChg chg="modSp mod">
        <pc:chgData name="Publish Sun Shubin" userId="80244614d81fa6b2" providerId="LiveId" clId="{2390A894-73A6-47DB-8E26-E7225698BD61}" dt="2021-11-03T12:39:59.250" v="80" actId="20577"/>
        <pc:sldMkLst>
          <pc:docMk/>
          <pc:sldMk cId="1962716607" sldId="586"/>
        </pc:sldMkLst>
        <pc:graphicFrameChg chg="mod modGraphic">
          <ac:chgData name="Publish Sun Shubin" userId="80244614d81fa6b2" providerId="LiveId" clId="{2390A894-73A6-47DB-8E26-E7225698BD61}" dt="2021-11-03T12:39:59.250" v="80" actId="20577"/>
          <ac:graphicFrameMkLst>
            <pc:docMk/>
            <pc:sldMk cId="1962716607" sldId="586"/>
            <ac:graphicFrameMk id="6" creationId="{5B3329DD-B9D7-4C95-A631-BE0A4B7AAED3}"/>
          </ac:graphicFrameMkLst>
        </pc:graphicFrameChg>
      </pc:sldChg>
      <pc:sldChg chg="modSp mod">
        <pc:chgData name="Publish Sun Shubin" userId="80244614d81fa6b2" providerId="LiveId" clId="{2390A894-73A6-47DB-8E26-E7225698BD61}" dt="2021-11-03T12:50:22.433" v="372" actId="20577"/>
        <pc:sldMkLst>
          <pc:docMk/>
          <pc:sldMk cId="1081318252" sldId="592"/>
        </pc:sldMkLst>
        <pc:graphicFrameChg chg="modGraphic">
          <ac:chgData name="Publish Sun Shubin" userId="80244614d81fa6b2" providerId="LiveId" clId="{2390A894-73A6-47DB-8E26-E7225698BD61}" dt="2021-11-03T12:50:22.433" v="372" actId="20577"/>
          <ac:graphicFrameMkLst>
            <pc:docMk/>
            <pc:sldMk cId="1081318252" sldId="592"/>
            <ac:graphicFrameMk id="5" creationId="{B18835FB-3DDB-4D3F-9A22-DA1CAF8BB61F}"/>
          </ac:graphicFrameMkLst>
        </pc:graphicFrameChg>
      </pc:sldChg>
      <pc:sldChg chg="modSp add mod">
        <pc:chgData name="Publish Sun Shubin" userId="80244614d81fa6b2" providerId="LiveId" clId="{2390A894-73A6-47DB-8E26-E7225698BD61}" dt="2021-11-03T12:43:42.946" v="90" actId="20577"/>
        <pc:sldMkLst>
          <pc:docMk/>
          <pc:sldMk cId="1043591992" sldId="597"/>
        </pc:sldMkLst>
        <pc:spChg chg="mod">
          <ac:chgData name="Publish Sun Shubin" userId="80244614d81fa6b2" providerId="LiveId" clId="{2390A894-73A6-47DB-8E26-E7225698BD61}" dt="2021-11-03T12:43:42.946" v="90" actId="20577"/>
          <ac:spMkLst>
            <pc:docMk/>
            <pc:sldMk cId="1043591992" sldId="597"/>
            <ac:spMk id="3" creationId="{347DED76-35F0-4493-A39B-374AAC84F34D}"/>
          </ac:spMkLst>
        </pc:spChg>
      </pc:sldChg>
    </pc:docChg>
  </pc:docChgLst>
  <pc:docChgLst>
    <pc:chgData name="Publish Sun Shubin" userId="80244614d81fa6b2" providerId="LiveId" clId="{F19F2A65-AB76-4B17-8B79-929ED9DD4B4F}"/>
    <pc:docChg chg="modSld">
      <pc:chgData name="Publish Sun Shubin" userId="80244614d81fa6b2" providerId="LiveId" clId="{F19F2A65-AB76-4B17-8B79-929ED9DD4B4F}" dt="2021-11-04T12:32:19.082" v="61" actId="1076"/>
      <pc:docMkLst>
        <pc:docMk/>
      </pc:docMkLst>
      <pc:sldChg chg="modSp mod">
        <pc:chgData name="Publish Sun Shubin" userId="80244614d81fa6b2" providerId="LiveId" clId="{F19F2A65-AB76-4B17-8B79-929ED9DD4B4F}" dt="2021-11-04T12:32:10.917" v="60" actId="255"/>
        <pc:sldMkLst>
          <pc:docMk/>
          <pc:sldMk cId="4031267314" sldId="283"/>
        </pc:sldMkLst>
        <pc:spChg chg="mod">
          <ac:chgData name="Publish Sun Shubin" userId="80244614d81fa6b2" providerId="LiveId" clId="{F19F2A65-AB76-4B17-8B79-929ED9DD4B4F}" dt="2021-11-04T12:32:10.917" v="60" actId="255"/>
          <ac:spMkLst>
            <pc:docMk/>
            <pc:sldMk cId="4031267314" sldId="283"/>
            <ac:spMk id="4" creationId="{B03F15C8-497F-44C8-AA3F-48A81F05C499}"/>
          </ac:spMkLst>
        </pc:spChg>
      </pc:sldChg>
      <pc:sldChg chg="modSp mod">
        <pc:chgData name="Publish Sun Shubin" userId="80244614d81fa6b2" providerId="LiveId" clId="{F19F2A65-AB76-4B17-8B79-929ED9DD4B4F}" dt="2021-11-04T12:32:19.082" v="61" actId="1076"/>
        <pc:sldMkLst>
          <pc:docMk/>
          <pc:sldMk cId="3154752520" sldId="297"/>
        </pc:sldMkLst>
        <pc:graphicFrameChg chg="mod">
          <ac:chgData name="Publish Sun Shubin" userId="80244614d81fa6b2" providerId="LiveId" clId="{F19F2A65-AB76-4B17-8B79-929ED9DD4B4F}" dt="2021-11-04T12:32:19.082" v="61" actId="1076"/>
          <ac:graphicFrameMkLst>
            <pc:docMk/>
            <pc:sldMk cId="3154752520" sldId="297"/>
            <ac:graphicFrameMk id="2" creationId="{CE9158AE-22A4-4C91-BCBB-33ED8B382E74}"/>
          </ac:graphicFrameMkLst>
        </pc:graphicFrameChg>
      </pc:sldChg>
      <pc:sldChg chg="modNotesTx">
        <pc:chgData name="Publish Sun Shubin" userId="80244614d81fa6b2" providerId="LiveId" clId="{F19F2A65-AB76-4B17-8B79-929ED9DD4B4F}" dt="2021-11-04T12:31:37.386" v="59" actId="113"/>
        <pc:sldMkLst>
          <pc:docMk/>
          <pc:sldMk cId="1180505712" sldId="306"/>
        </pc:sldMkLst>
      </pc:sldChg>
      <pc:sldChg chg="modNotesTx">
        <pc:chgData name="Publish Sun Shubin" userId="80244614d81fa6b2" providerId="LiveId" clId="{F19F2A65-AB76-4B17-8B79-929ED9DD4B4F}" dt="2021-11-04T12:28:39.167" v="12" actId="113"/>
        <pc:sldMkLst>
          <pc:docMk/>
          <pc:sldMk cId="7925648" sldId="311"/>
        </pc:sldMkLst>
      </pc:sldChg>
    </pc:docChg>
  </pc:docChgLst>
  <pc:docChgLst>
    <pc:chgData name="Japan Sun Shubin" userId="90e3a638bb69b60f" providerId="LiveId" clId="{29CB4E6E-3B21-437A-BE68-969148A6CCEC}"/>
    <pc:docChg chg="custSel addSld delSld modSld sldOrd modMainMaster addSection delSection modSection">
      <pc:chgData name="Japan Sun Shubin" userId="90e3a638bb69b60f" providerId="LiveId" clId="{29CB4E6E-3B21-437A-BE68-969148A6CCEC}" dt="2021-11-11T04:48:02.690" v="548" actId="14100"/>
      <pc:docMkLst>
        <pc:docMk/>
      </pc:docMkLst>
      <pc:sldChg chg="addSp delSp modSp mod modClrScheme chgLayout">
        <pc:chgData name="Japan Sun Shubin" userId="90e3a638bb69b60f" providerId="LiveId" clId="{29CB4E6E-3B21-437A-BE68-969148A6CCEC}" dt="2021-11-11T03:10:15.170" v="43" actId="207"/>
        <pc:sldMkLst>
          <pc:docMk/>
          <pc:sldMk cId="10852718" sldId="256"/>
        </pc:sldMkLst>
        <pc:spChg chg="mod ord">
          <ac:chgData name="Japan Sun Shubin" userId="90e3a638bb69b60f" providerId="LiveId" clId="{29CB4E6E-3B21-437A-BE68-969148A6CCEC}" dt="2021-11-11T03:03:18.319" v="37" actId="20577"/>
          <ac:spMkLst>
            <pc:docMk/>
            <pc:sldMk cId="10852718" sldId="256"/>
            <ac:spMk id="2" creationId="{9A1C99BE-3E28-400E-BC52-10239D2242E0}"/>
          </ac:spMkLst>
        </pc:spChg>
        <pc:spChg chg="del mod ord">
          <ac:chgData name="Japan Sun Shubin" userId="90e3a638bb69b60f" providerId="LiveId" clId="{29CB4E6E-3B21-437A-BE68-969148A6CCEC}" dt="2021-11-11T02:51:04.821" v="0" actId="700"/>
          <ac:spMkLst>
            <pc:docMk/>
            <pc:sldMk cId="10852718" sldId="256"/>
            <ac:spMk id="3" creationId="{B18D410F-C6B3-4ED6-A74D-EC2056793336}"/>
          </ac:spMkLst>
        </pc:spChg>
        <pc:spChg chg="add del mod ord">
          <ac:chgData name="Japan Sun Shubin" userId="90e3a638bb69b60f" providerId="LiveId" clId="{29CB4E6E-3B21-437A-BE68-969148A6CCEC}" dt="2021-11-11T03:01:50.700" v="2" actId="700"/>
          <ac:spMkLst>
            <pc:docMk/>
            <pc:sldMk cId="10852718" sldId="256"/>
            <ac:spMk id="4" creationId="{8232309E-D7DD-4C00-A1E7-331AC10C4DD2}"/>
          </ac:spMkLst>
        </pc:spChg>
        <pc:spChg chg="add del mod ord">
          <ac:chgData name="Japan Sun Shubin" userId="90e3a638bb69b60f" providerId="LiveId" clId="{29CB4E6E-3B21-437A-BE68-969148A6CCEC}" dt="2021-11-11T03:02:58.261" v="9" actId="700"/>
          <ac:spMkLst>
            <pc:docMk/>
            <pc:sldMk cId="10852718" sldId="256"/>
            <ac:spMk id="5" creationId="{1AA4CD83-8A1C-4DC6-897A-C03366460C88}"/>
          </ac:spMkLst>
        </pc:spChg>
        <pc:spChg chg="add mod ord">
          <ac:chgData name="Japan Sun Shubin" userId="90e3a638bb69b60f" providerId="LiveId" clId="{29CB4E6E-3B21-437A-BE68-969148A6CCEC}" dt="2021-11-11T03:10:15.170" v="43" actId="207"/>
          <ac:spMkLst>
            <pc:docMk/>
            <pc:sldMk cId="10852718" sldId="256"/>
            <ac:spMk id="6" creationId="{CC17953B-8452-4641-B632-DE3913B2A625}"/>
          </ac:spMkLst>
        </pc:spChg>
      </pc:sldChg>
      <pc:sldChg chg="del">
        <pc:chgData name="Japan Sun Shubin" userId="90e3a638bb69b60f" providerId="LiveId" clId="{29CB4E6E-3B21-437A-BE68-969148A6CCEC}" dt="2021-11-11T03:35:35.490" v="281" actId="2696"/>
        <pc:sldMkLst>
          <pc:docMk/>
          <pc:sldMk cId="2717961942" sldId="259"/>
        </pc:sldMkLst>
      </pc:sldChg>
      <pc:sldChg chg="modSp del mod chgLayout">
        <pc:chgData name="Japan Sun Shubin" userId="90e3a638bb69b60f" providerId="LiveId" clId="{29CB4E6E-3B21-437A-BE68-969148A6CCEC}" dt="2021-11-11T03:12:20.097" v="77" actId="2696"/>
        <pc:sldMkLst>
          <pc:docMk/>
          <pc:sldMk cId="2984660392" sldId="267"/>
        </pc:sldMkLst>
        <pc:spChg chg="mod ord">
          <ac:chgData name="Japan Sun Shubin" userId="90e3a638bb69b60f" providerId="LiveId" clId="{29CB4E6E-3B21-437A-BE68-969148A6CCEC}" dt="2021-11-11T03:11:05.757" v="70" actId="20577"/>
          <ac:spMkLst>
            <pc:docMk/>
            <pc:sldMk cId="2984660392" sldId="267"/>
            <ac:spMk id="4" creationId="{39B81FD2-23A9-46A5-B159-1AFF3E8AF1F1}"/>
          </ac:spMkLst>
        </pc:spChg>
        <pc:spChg chg="mod ord">
          <ac:chgData name="Japan Sun Shubin" userId="90e3a638bb69b60f" providerId="LiveId" clId="{29CB4E6E-3B21-437A-BE68-969148A6CCEC}" dt="2021-11-11T03:10:53.153" v="44" actId="700"/>
          <ac:spMkLst>
            <pc:docMk/>
            <pc:sldMk cId="2984660392" sldId="267"/>
            <ac:spMk id="5" creationId="{B6BCBD67-BB9B-4088-99C6-949CB7352F33}"/>
          </ac:spMkLst>
        </pc:spChg>
      </pc:sldChg>
      <pc:sldChg chg="del">
        <pc:chgData name="Japan Sun Shubin" userId="90e3a638bb69b60f" providerId="LiveId" clId="{29CB4E6E-3B21-437A-BE68-969148A6CCEC}" dt="2021-11-11T03:35:48.617" v="284" actId="2696"/>
        <pc:sldMkLst>
          <pc:docMk/>
          <pc:sldMk cId="1850721428" sldId="279"/>
        </pc:sldMkLst>
      </pc:sldChg>
      <pc:sldChg chg="del">
        <pc:chgData name="Japan Sun Shubin" userId="90e3a638bb69b60f" providerId="LiveId" clId="{29CB4E6E-3B21-437A-BE68-969148A6CCEC}" dt="2021-11-11T03:36:26.268" v="289" actId="2696"/>
        <pc:sldMkLst>
          <pc:docMk/>
          <pc:sldMk cId="1936059864" sldId="284"/>
        </pc:sldMkLst>
      </pc:sldChg>
      <pc:sldChg chg="del">
        <pc:chgData name="Japan Sun Shubin" userId="90e3a638bb69b60f" providerId="LiveId" clId="{29CB4E6E-3B21-437A-BE68-969148A6CCEC}" dt="2021-11-11T03:36:19.337" v="288" actId="2696"/>
        <pc:sldMkLst>
          <pc:docMk/>
          <pc:sldMk cId="2284386447" sldId="285"/>
        </pc:sldMkLst>
      </pc:sldChg>
      <pc:sldChg chg="del">
        <pc:chgData name="Japan Sun Shubin" userId="90e3a638bb69b60f" providerId="LiveId" clId="{29CB4E6E-3B21-437A-BE68-969148A6CCEC}" dt="2021-11-11T03:36:11.134" v="287" actId="2696"/>
        <pc:sldMkLst>
          <pc:docMk/>
          <pc:sldMk cId="4281004851" sldId="288"/>
        </pc:sldMkLst>
      </pc:sldChg>
      <pc:sldChg chg="del">
        <pc:chgData name="Japan Sun Shubin" userId="90e3a638bb69b60f" providerId="LiveId" clId="{29CB4E6E-3B21-437A-BE68-969148A6CCEC}" dt="2021-11-11T03:36:19.337" v="288" actId="2696"/>
        <pc:sldMkLst>
          <pc:docMk/>
          <pc:sldMk cId="3206556280" sldId="294"/>
        </pc:sldMkLst>
      </pc:sldChg>
      <pc:sldChg chg="del">
        <pc:chgData name="Japan Sun Shubin" userId="90e3a638bb69b60f" providerId="LiveId" clId="{29CB4E6E-3B21-437A-BE68-969148A6CCEC}" dt="2021-11-11T03:36:26.268" v="289" actId="2696"/>
        <pc:sldMkLst>
          <pc:docMk/>
          <pc:sldMk cId="2802354893" sldId="296"/>
        </pc:sldMkLst>
      </pc:sldChg>
      <pc:sldChg chg="del">
        <pc:chgData name="Japan Sun Shubin" userId="90e3a638bb69b60f" providerId="LiveId" clId="{29CB4E6E-3B21-437A-BE68-969148A6CCEC}" dt="2021-11-11T03:36:26.268" v="289" actId="2696"/>
        <pc:sldMkLst>
          <pc:docMk/>
          <pc:sldMk cId="3154752520" sldId="297"/>
        </pc:sldMkLst>
      </pc:sldChg>
      <pc:sldChg chg="del">
        <pc:chgData name="Japan Sun Shubin" userId="90e3a638bb69b60f" providerId="LiveId" clId="{29CB4E6E-3B21-437A-BE68-969148A6CCEC}" dt="2021-11-11T03:36:19.337" v="288" actId="2696"/>
        <pc:sldMkLst>
          <pc:docMk/>
          <pc:sldMk cId="1695426322" sldId="298"/>
        </pc:sldMkLst>
      </pc:sldChg>
      <pc:sldChg chg="del">
        <pc:chgData name="Japan Sun Shubin" userId="90e3a638bb69b60f" providerId="LiveId" clId="{29CB4E6E-3B21-437A-BE68-969148A6CCEC}" dt="2021-11-11T03:57:40.946" v="290" actId="2696"/>
        <pc:sldMkLst>
          <pc:docMk/>
          <pc:sldMk cId="814791696" sldId="304"/>
        </pc:sldMkLst>
      </pc:sldChg>
      <pc:sldChg chg="del">
        <pc:chgData name="Japan Sun Shubin" userId="90e3a638bb69b60f" providerId="LiveId" clId="{29CB4E6E-3B21-437A-BE68-969148A6CCEC}" dt="2021-11-11T03:36:02.011" v="286" actId="2696"/>
        <pc:sldMkLst>
          <pc:docMk/>
          <pc:sldMk cId="2008442470" sldId="305"/>
        </pc:sldMkLst>
      </pc:sldChg>
      <pc:sldChg chg="del">
        <pc:chgData name="Japan Sun Shubin" userId="90e3a638bb69b60f" providerId="LiveId" clId="{29CB4E6E-3B21-437A-BE68-969148A6CCEC}" dt="2021-11-11T03:36:11.134" v="287" actId="2696"/>
        <pc:sldMkLst>
          <pc:docMk/>
          <pc:sldMk cId="1180505712" sldId="306"/>
        </pc:sldMkLst>
      </pc:sldChg>
      <pc:sldChg chg="del">
        <pc:chgData name="Japan Sun Shubin" userId="90e3a638bb69b60f" providerId="LiveId" clId="{29CB4E6E-3B21-437A-BE68-969148A6CCEC}" dt="2021-11-11T03:35:23.867" v="280" actId="2696"/>
        <pc:sldMkLst>
          <pc:docMk/>
          <pc:sldMk cId="7925648" sldId="311"/>
        </pc:sldMkLst>
      </pc:sldChg>
      <pc:sldChg chg="del">
        <pc:chgData name="Japan Sun Shubin" userId="90e3a638bb69b60f" providerId="LiveId" clId="{29CB4E6E-3B21-437A-BE68-969148A6CCEC}" dt="2021-11-11T03:36:02.011" v="286" actId="2696"/>
        <pc:sldMkLst>
          <pc:docMk/>
          <pc:sldMk cId="972395782" sldId="313"/>
        </pc:sldMkLst>
      </pc:sldChg>
      <pc:sldChg chg="del">
        <pc:chgData name="Japan Sun Shubin" userId="90e3a638bb69b60f" providerId="LiveId" clId="{29CB4E6E-3B21-437A-BE68-969148A6CCEC}" dt="2021-11-11T03:35:38.021" v="282" actId="2696"/>
        <pc:sldMkLst>
          <pc:docMk/>
          <pc:sldMk cId="2038945948" sldId="421"/>
        </pc:sldMkLst>
      </pc:sldChg>
      <pc:sldChg chg="del">
        <pc:chgData name="Japan Sun Shubin" userId="90e3a638bb69b60f" providerId="LiveId" clId="{29CB4E6E-3B21-437A-BE68-969148A6CCEC}" dt="2021-11-11T03:35:43.522" v="283" actId="2696"/>
        <pc:sldMkLst>
          <pc:docMk/>
          <pc:sldMk cId="994675968" sldId="583"/>
        </pc:sldMkLst>
      </pc:sldChg>
      <pc:sldChg chg="del">
        <pc:chgData name="Japan Sun Shubin" userId="90e3a638bb69b60f" providerId="LiveId" clId="{29CB4E6E-3B21-437A-BE68-969148A6CCEC}" dt="2021-11-11T03:02:43.758" v="4" actId="2696"/>
        <pc:sldMkLst>
          <pc:docMk/>
          <pc:sldMk cId="1679142913" sldId="584"/>
        </pc:sldMkLst>
      </pc:sldChg>
      <pc:sldChg chg="del">
        <pc:chgData name="Japan Sun Shubin" userId="90e3a638bb69b60f" providerId="LiveId" clId="{29CB4E6E-3B21-437A-BE68-969148A6CCEC}" dt="2021-11-11T03:58:12.935" v="293" actId="2696"/>
        <pc:sldMkLst>
          <pc:docMk/>
          <pc:sldMk cId="197410193" sldId="588"/>
        </pc:sldMkLst>
      </pc:sldChg>
      <pc:sldChg chg="modSp mod ord">
        <pc:chgData name="Japan Sun Shubin" userId="90e3a638bb69b60f" providerId="LiveId" clId="{29CB4E6E-3B21-437A-BE68-969148A6CCEC}" dt="2021-11-11T04:05:19.073" v="366" actId="255"/>
        <pc:sldMkLst>
          <pc:docMk/>
          <pc:sldMk cId="2672352315" sldId="590"/>
        </pc:sldMkLst>
        <pc:spChg chg="mod">
          <ac:chgData name="Japan Sun Shubin" userId="90e3a638bb69b60f" providerId="LiveId" clId="{29CB4E6E-3B21-437A-BE68-969148A6CCEC}" dt="2021-11-11T04:05:19.073" v="366" actId="255"/>
          <ac:spMkLst>
            <pc:docMk/>
            <pc:sldMk cId="2672352315" sldId="590"/>
            <ac:spMk id="2" creationId="{4769C5D2-BF30-45E5-ADF8-7A7CB0653966}"/>
          </ac:spMkLst>
        </pc:spChg>
        <pc:spChg chg="mod">
          <ac:chgData name="Japan Sun Shubin" userId="90e3a638bb69b60f" providerId="LiveId" clId="{29CB4E6E-3B21-437A-BE68-969148A6CCEC}" dt="2021-11-11T04:01:45.521" v="358" actId="20577"/>
          <ac:spMkLst>
            <pc:docMk/>
            <pc:sldMk cId="2672352315" sldId="590"/>
            <ac:spMk id="4" creationId="{A2E3BE5A-8C7C-4EA9-97C6-16B6E057B2E5}"/>
          </ac:spMkLst>
        </pc:spChg>
      </pc:sldChg>
      <pc:sldChg chg="del">
        <pc:chgData name="Japan Sun Shubin" userId="90e3a638bb69b60f" providerId="LiveId" clId="{29CB4E6E-3B21-437A-BE68-969148A6CCEC}" dt="2021-11-11T03:35:54.189" v="285" actId="2696"/>
        <pc:sldMkLst>
          <pc:docMk/>
          <pc:sldMk cId="214145481" sldId="596"/>
        </pc:sldMkLst>
      </pc:sldChg>
      <pc:sldChg chg="addSp delSp modSp mod ord modClrScheme chgLayout">
        <pc:chgData name="Japan Sun Shubin" userId="90e3a638bb69b60f" providerId="LiveId" clId="{29CB4E6E-3B21-437A-BE68-969148A6CCEC}" dt="2021-11-11T03:30:39.171" v="78" actId="20578"/>
        <pc:sldMkLst>
          <pc:docMk/>
          <pc:sldMk cId="2037870511" sldId="597"/>
        </pc:sldMkLst>
        <pc:spChg chg="add mod ord">
          <ac:chgData name="Japan Sun Shubin" userId="90e3a638bb69b60f" providerId="LiveId" clId="{29CB4E6E-3B21-437A-BE68-969148A6CCEC}" dt="2021-11-11T03:12:02.912" v="76" actId="700"/>
          <ac:spMkLst>
            <pc:docMk/>
            <pc:sldMk cId="2037870511" sldId="597"/>
            <ac:spMk id="2" creationId="{4940B1E4-6936-4D79-83BC-01DB0DD5BBE5}"/>
          </ac:spMkLst>
        </pc:spChg>
        <pc:spChg chg="mod ord">
          <ac:chgData name="Japan Sun Shubin" userId="90e3a638bb69b60f" providerId="LiveId" clId="{29CB4E6E-3B21-437A-BE68-969148A6CCEC}" dt="2021-11-11T03:12:02.912" v="76" actId="700"/>
          <ac:spMkLst>
            <pc:docMk/>
            <pc:sldMk cId="2037870511" sldId="597"/>
            <ac:spMk id="4" creationId="{73F577FE-BFD6-4F26-91D3-04985A684B2C}"/>
          </ac:spMkLst>
        </pc:spChg>
        <pc:spChg chg="del mod ord">
          <ac:chgData name="Japan Sun Shubin" userId="90e3a638bb69b60f" providerId="LiveId" clId="{29CB4E6E-3B21-437A-BE68-969148A6CCEC}" dt="2021-11-11T03:12:02.912" v="76" actId="700"/>
          <ac:spMkLst>
            <pc:docMk/>
            <pc:sldMk cId="2037870511" sldId="597"/>
            <ac:spMk id="5" creationId="{CACAB67A-6FC9-49B7-A6E9-AEE2B96F2208}"/>
          </ac:spMkLst>
        </pc:spChg>
      </pc:sldChg>
      <pc:sldChg chg="modSp mod ord">
        <pc:chgData name="Japan Sun Shubin" userId="90e3a638bb69b60f" providerId="LiveId" clId="{29CB4E6E-3B21-437A-BE68-969148A6CCEC}" dt="2021-11-11T04:30:13.812" v="527" actId="20577"/>
        <pc:sldMkLst>
          <pc:docMk/>
          <pc:sldMk cId="2382831103" sldId="598"/>
        </pc:sldMkLst>
        <pc:spChg chg="mod">
          <ac:chgData name="Japan Sun Shubin" userId="90e3a638bb69b60f" providerId="LiveId" clId="{29CB4E6E-3B21-437A-BE68-969148A6CCEC}" dt="2021-11-11T03:35:03.709" v="279" actId="20577"/>
          <ac:spMkLst>
            <pc:docMk/>
            <pc:sldMk cId="2382831103" sldId="598"/>
            <ac:spMk id="4" creationId="{E899E1AC-3151-4338-B6E9-812FB2A00070}"/>
          </ac:spMkLst>
        </pc:spChg>
        <pc:spChg chg="mod">
          <ac:chgData name="Japan Sun Shubin" userId="90e3a638bb69b60f" providerId="LiveId" clId="{29CB4E6E-3B21-437A-BE68-969148A6CCEC}" dt="2021-11-11T04:30:13.812" v="527" actId="20577"/>
          <ac:spMkLst>
            <pc:docMk/>
            <pc:sldMk cId="2382831103" sldId="598"/>
            <ac:spMk id="5" creationId="{422FC2F7-6260-4F6E-BC78-D4D0D11003FD}"/>
          </ac:spMkLst>
        </pc:spChg>
      </pc:sldChg>
      <pc:sldChg chg="modSp mod ord">
        <pc:chgData name="Japan Sun Shubin" userId="90e3a638bb69b60f" providerId="LiveId" clId="{29CB4E6E-3B21-437A-BE68-969148A6CCEC}" dt="2021-11-11T04:30:52.197" v="546" actId="20577"/>
        <pc:sldMkLst>
          <pc:docMk/>
          <pc:sldMk cId="1151863546" sldId="599"/>
        </pc:sldMkLst>
        <pc:spChg chg="mod">
          <ac:chgData name="Japan Sun Shubin" userId="90e3a638bb69b60f" providerId="LiveId" clId="{29CB4E6E-3B21-437A-BE68-969148A6CCEC}" dt="2021-11-11T04:30:52.197" v="546" actId="20577"/>
          <ac:spMkLst>
            <pc:docMk/>
            <pc:sldMk cId="1151863546" sldId="599"/>
            <ac:spMk id="4" creationId="{E899E1AC-3151-4338-B6E9-812FB2A00070}"/>
          </ac:spMkLst>
        </pc:spChg>
      </pc:sldChg>
      <pc:sldChg chg="modSp mod ord">
        <pc:chgData name="Japan Sun Shubin" userId="90e3a638bb69b60f" providerId="LiveId" clId="{29CB4E6E-3B21-437A-BE68-969148A6CCEC}" dt="2021-11-11T04:48:02.690" v="548" actId="14100"/>
        <pc:sldMkLst>
          <pc:docMk/>
          <pc:sldMk cId="3203915435" sldId="600"/>
        </pc:sldMkLst>
        <pc:spChg chg="mod">
          <ac:chgData name="Japan Sun Shubin" userId="90e3a638bb69b60f" providerId="LiveId" clId="{29CB4E6E-3B21-437A-BE68-969148A6CCEC}" dt="2021-11-11T04:30:44.474" v="543" actId="20577"/>
          <ac:spMkLst>
            <pc:docMk/>
            <pc:sldMk cId="3203915435" sldId="600"/>
            <ac:spMk id="4" creationId="{E899E1AC-3151-4338-B6E9-812FB2A00070}"/>
          </ac:spMkLst>
        </pc:spChg>
        <pc:spChg chg="mod">
          <ac:chgData name="Japan Sun Shubin" userId="90e3a638bb69b60f" providerId="LiveId" clId="{29CB4E6E-3B21-437A-BE68-969148A6CCEC}" dt="2021-11-11T04:48:02.690" v="548" actId="14100"/>
          <ac:spMkLst>
            <pc:docMk/>
            <pc:sldMk cId="3203915435" sldId="600"/>
            <ac:spMk id="5" creationId="{422FC2F7-6260-4F6E-BC78-D4D0D11003FD}"/>
          </ac:spMkLst>
        </pc:spChg>
      </pc:sldChg>
      <pc:sldChg chg="modSp new mod ord">
        <pc:chgData name="Japan Sun Shubin" userId="90e3a638bb69b60f" providerId="LiveId" clId="{29CB4E6E-3B21-437A-BE68-969148A6CCEC}" dt="2021-11-11T03:33:47.694" v="171" actId="20577"/>
        <pc:sldMkLst>
          <pc:docMk/>
          <pc:sldMk cId="3392296691" sldId="601"/>
        </pc:sldMkLst>
        <pc:spChg chg="mod">
          <ac:chgData name="Japan Sun Shubin" userId="90e3a638bb69b60f" providerId="LiveId" clId="{29CB4E6E-3B21-437A-BE68-969148A6CCEC}" dt="2021-11-11T03:33:47.694" v="171" actId="20577"/>
          <ac:spMkLst>
            <pc:docMk/>
            <pc:sldMk cId="3392296691" sldId="601"/>
            <ac:spMk id="2" creationId="{56973D80-8A5B-49EC-8213-79ADCBE63421}"/>
          </ac:spMkLst>
        </pc:spChg>
        <pc:spChg chg="mod">
          <ac:chgData name="Japan Sun Shubin" userId="90e3a638bb69b60f" providerId="LiveId" clId="{29CB4E6E-3B21-437A-BE68-969148A6CCEC}" dt="2021-11-11T03:33:31.110" v="148" actId="20577"/>
          <ac:spMkLst>
            <pc:docMk/>
            <pc:sldMk cId="3392296691" sldId="601"/>
            <ac:spMk id="3" creationId="{71E2861F-27EA-4696-9A7B-F2BF49707A7F}"/>
          </ac:spMkLst>
        </pc:spChg>
      </pc:sldChg>
      <pc:sldChg chg="new ord">
        <pc:chgData name="Japan Sun Shubin" userId="90e3a638bb69b60f" providerId="LiveId" clId="{29CB4E6E-3B21-437A-BE68-969148A6CCEC}" dt="2021-11-11T04:30:29.700" v="531"/>
        <pc:sldMkLst>
          <pc:docMk/>
          <pc:sldMk cId="2293287534" sldId="602"/>
        </pc:sldMkLst>
      </pc:sldChg>
      <pc:sldMasterChg chg="modSldLayout">
        <pc:chgData name="Japan Sun Shubin" userId="90e3a638bb69b60f" providerId="LiveId" clId="{29CB4E6E-3B21-437A-BE68-969148A6CCEC}" dt="2021-11-11T02:52:45.694" v="1" actId="14100"/>
        <pc:sldMasterMkLst>
          <pc:docMk/>
          <pc:sldMasterMk cId="413227307" sldId="2147483660"/>
        </pc:sldMasterMkLst>
        <pc:sldLayoutChg chg="modSp mod">
          <pc:chgData name="Japan Sun Shubin" userId="90e3a638bb69b60f" providerId="LiveId" clId="{29CB4E6E-3B21-437A-BE68-969148A6CCEC}" dt="2021-11-11T02:52:45.694" v="1" actId="14100"/>
          <pc:sldLayoutMkLst>
            <pc:docMk/>
            <pc:sldMasterMk cId="413227307" sldId="2147483660"/>
            <pc:sldLayoutMk cId="2997775949" sldId="2147483664"/>
          </pc:sldLayoutMkLst>
          <pc:spChg chg="mod">
            <ac:chgData name="Japan Sun Shubin" userId="90e3a638bb69b60f" providerId="LiveId" clId="{29CB4E6E-3B21-437A-BE68-969148A6CCEC}" dt="2021-11-11T02:52:45.694" v="1" actId="14100"/>
            <ac:spMkLst>
              <pc:docMk/>
              <pc:sldMasterMk cId="413227307" sldId="2147483660"/>
              <pc:sldLayoutMk cId="2997775949" sldId="2147483664"/>
              <ac:spMk id="3" creationId="{00000000-0000-0000-0000-000000000000}"/>
            </ac:spMkLst>
          </pc:spChg>
        </pc:sldLayoutChg>
      </pc:sldMasterChg>
    </pc:docChg>
  </pc:docChgLst>
  <pc:docChgLst>
    <pc:chgData name="Sun Shubin Malaysia" userId="d284ccd938afff99" providerId="LiveId" clId="{DEF948A6-139A-4F50-B927-66B684C4E917}"/>
    <pc:docChg chg="undo custSel addSld delSld modSld sldOrd modMainMaster addSection delSection modSection">
      <pc:chgData name="Sun Shubin Malaysia" userId="d284ccd938afff99" providerId="LiveId" clId="{DEF948A6-139A-4F50-B927-66B684C4E917}" dt="2021-11-28T08:04:42.709" v="4255" actId="20577"/>
      <pc:docMkLst>
        <pc:docMk/>
      </pc:docMkLst>
      <pc:sldChg chg="ord">
        <pc:chgData name="Sun Shubin Malaysia" userId="d284ccd938afff99" providerId="LiveId" clId="{DEF948A6-139A-4F50-B927-66B684C4E917}" dt="2021-11-11T08:06:13.837" v="326" actId="20578"/>
        <pc:sldMkLst>
          <pc:docMk/>
          <pc:sldMk cId="10852718" sldId="256"/>
        </pc:sldMkLst>
      </pc:sldChg>
      <pc:sldChg chg="del">
        <pc:chgData name="Sun Shubin Malaysia" userId="d284ccd938afff99" providerId="LiveId" clId="{DEF948A6-139A-4F50-B927-66B684C4E917}" dt="2021-11-11T08:05:44.347" v="320" actId="2696"/>
        <pc:sldMkLst>
          <pc:docMk/>
          <pc:sldMk cId="4172387694" sldId="264"/>
        </pc:sldMkLst>
      </pc:sldChg>
      <pc:sldChg chg="del">
        <pc:chgData name="Sun Shubin Malaysia" userId="d284ccd938afff99" providerId="LiveId" clId="{DEF948A6-139A-4F50-B927-66B684C4E917}" dt="2021-11-11T08:05:44.347" v="320" actId="2696"/>
        <pc:sldMkLst>
          <pc:docMk/>
          <pc:sldMk cId="31909249" sldId="280"/>
        </pc:sldMkLst>
      </pc:sldChg>
      <pc:sldChg chg="del">
        <pc:chgData name="Sun Shubin Malaysia" userId="d284ccd938afff99" providerId="LiveId" clId="{DEF948A6-139A-4F50-B927-66B684C4E917}" dt="2021-11-11T08:05:44.347" v="320" actId="2696"/>
        <pc:sldMkLst>
          <pc:docMk/>
          <pc:sldMk cId="4031267314" sldId="283"/>
        </pc:sldMkLst>
      </pc:sldChg>
      <pc:sldChg chg="del">
        <pc:chgData name="Sun Shubin Malaysia" userId="d284ccd938afff99" providerId="LiveId" clId="{DEF948A6-139A-4F50-B927-66B684C4E917}" dt="2021-11-11T08:05:44.347" v="320" actId="2696"/>
        <pc:sldMkLst>
          <pc:docMk/>
          <pc:sldMk cId="827015815" sldId="286"/>
        </pc:sldMkLst>
      </pc:sldChg>
      <pc:sldChg chg="del">
        <pc:chgData name="Sun Shubin Malaysia" userId="d284ccd938afff99" providerId="LiveId" clId="{DEF948A6-139A-4F50-B927-66B684C4E917}" dt="2021-11-11T08:05:44.347" v="320" actId="2696"/>
        <pc:sldMkLst>
          <pc:docMk/>
          <pc:sldMk cId="1792206091" sldId="287"/>
        </pc:sldMkLst>
      </pc:sldChg>
      <pc:sldChg chg="del">
        <pc:chgData name="Sun Shubin Malaysia" userId="d284ccd938afff99" providerId="LiveId" clId="{DEF948A6-139A-4F50-B927-66B684C4E917}" dt="2021-11-11T08:05:44.347" v="320" actId="2696"/>
        <pc:sldMkLst>
          <pc:docMk/>
          <pc:sldMk cId="169359337" sldId="290"/>
        </pc:sldMkLst>
      </pc:sldChg>
      <pc:sldChg chg="del">
        <pc:chgData name="Sun Shubin Malaysia" userId="d284ccd938afff99" providerId="LiveId" clId="{DEF948A6-139A-4F50-B927-66B684C4E917}" dt="2021-11-11T08:05:44.347" v="320" actId="2696"/>
        <pc:sldMkLst>
          <pc:docMk/>
          <pc:sldMk cId="2018291615" sldId="291"/>
        </pc:sldMkLst>
      </pc:sldChg>
      <pc:sldChg chg="del">
        <pc:chgData name="Sun Shubin Malaysia" userId="d284ccd938afff99" providerId="LiveId" clId="{DEF948A6-139A-4F50-B927-66B684C4E917}" dt="2021-11-11T08:05:44.347" v="320" actId="2696"/>
        <pc:sldMkLst>
          <pc:docMk/>
          <pc:sldMk cId="2142600717" sldId="293"/>
        </pc:sldMkLst>
      </pc:sldChg>
      <pc:sldChg chg="del">
        <pc:chgData name="Sun Shubin Malaysia" userId="d284ccd938afff99" providerId="LiveId" clId="{DEF948A6-139A-4F50-B927-66B684C4E917}" dt="2021-11-11T08:05:44.347" v="320" actId="2696"/>
        <pc:sldMkLst>
          <pc:docMk/>
          <pc:sldMk cId="1627707993" sldId="295"/>
        </pc:sldMkLst>
      </pc:sldChg>
      <pc:sldChg chg="del">
        <pc:chgData name="Sun Shubin Malaysia" userId="d284ccd938afff99" providerId="LiveId" clId="{DEF948A6-139A-4F50-B927-66B684C4E917}" dt="2021-11-11T08:05:44.347" v="320" actId="2696"/>
        <pc:sldMkLst>
          <pc:docMk/>
          <pc:sldMk cId="3867185044" sldId="300"/>
        </pc:sldMkLst>
      </pc:sldChg>
      <pc:sldChg chg="del">
        <pc:chgData name="Sun Shubin Malaysia" userId="d284ccd938afff99" providerId="LiveId" clId="{DEF948A6-139A-4F50-B927-66B684C4E917}" dt="2021-11-11T08:05:44.347" v="320" actId="2696"/>
        <pc:sldMkLst>
          <pc:docMk/>
          <pc:sldMk cId="1222130912" sldId="301"/>
        </pc:sldMkLst>
      </pc:sldChg>
      <pc:sldChg chg="del">
        <pc:chgData name="Sun Shubin Malaysia" userId="d284ccd938afff99" providerId="LiveId" clId="{DEF948A6-139A-4F50-B927-66B684C4E917}" dt="2021-11-11T08:05:44.347" v="320" actId="2696"/>
        <pc:sldMkLst>
          <pc:docMk/>
          <pc:sldMk cId="1095665318" sldId="302"/>
        </pc:sldMkLst>
      </pc:sldChg>
      <pc:sldChg chg="del">
        <pc:chgData name="Sun Shubin Malaysia" userId="d284ccd938afff99" providerId="LiveId" clId="{DEF948A6-139A-4F50-B927-66B684C4E917}" dt="2021-11-11T08:05:44.347" v="320" actId="2696"/>
        <pc:sldMkLst>
          <pc:docMk/>
          <pc:sldMk cId="3053668846" sldId="303"/>
        </pc:sldMkLst>
      </pc:sldChg>
      <pc:sldChg chg="del">
        <pc:chgData name="Sun Shubin Malaysia" userId="d284ccd938afff99" providerId="LiveId" clId="{DEF948A6-139A-4F50-B927-66B684C4E917}" dt="2021-11-11T08:05:44.347" v="320" actId="2696"/>
        <pc:sldMkLst>
          <pc:docMk/>
          <pc:sldMk cId="2578802738" sldId="307"/>
        </pc:sldMkLst>
      </pc:sldChg>
      <pc:sldChg chg="del">
        <pc:chgData name="Sun Shubin Malaysia" userId="d284ccd938afff99" providerId="LiveId" clId="{DEF948A6-139A-4F50-B927-66B684C4E917}" dt="2021-11-11T08:05:44.347" v="320" actId="2696"/>
        <pc:sldMkLst>
          <pc:docMk/>
          <pc:sldMk cId="4283819840" sldId="308"/>
        </pc:sldMkLst>
      </pc:sldChg>
      <pc:sldChg chg="del">
        <pc:chgData name="Sun Shubin Malaysia" userId="d284ccd938afff99" providerId="LiveId" clId="{DEF948A6-139A-4F50-B927-66B684C4E917}" dt="2021-11-11T08:05:44.347" v="320" actId="2696"/>
        <pc:sldMkLst>
          <pc:docMk/>
          <pc:sldMk cId="941386683" sldId="310"/>
        </pc:sldMkLst>
      </pc:sldChg>
      <pc:sldChg chg="del">
        <pc:chgData name="Sun Shubin Malaysia" userId="d284ccd938afff99" providerId="LiveId" clId="{DEF948A6-139A-4F50-B927-66B684C4E917}" dt="2021-11-11T08:05:44.347" v="320" actId="2696"/>
        <pc:sldMkLst>
          <pc:docMk/>
          <pc:sldMk cId="3794685681" sldId="312"/>
        </pc:sldMkLst>
      </pc:sldChg>
      <pc:sldChg chg="del">
        <pc:chgData name="Sun Shubin Malaysia" userId="d284ccd938afff99" providerId="LiveId" clId="{DEF948A6-139A-4F50-B927-66B684C4E917}" dt="2021-11-11T08:05:44.347" v="320" actId="2696"/>
        <pc:sldMkLst>
          <pc:docMk/>
          <pc:sldMk cId="2387337334" sldId="585"/>
        </pc:sldMkLst>
      </pc:sldChg>
      <pc:sldChg chg="modSp mod ord">
        <pc:chgData name="Sun Shubin Malaysia" userId="d284ccd938afff99" providerId="LiveId" clId="{DEF948A6-139A-4F50-B927-66B684C4E917}" dt="2021-11-16T15:54:06.880" v="4187" actId="20577"/>
        <pc:sldMkLst>
          <pc:docMk/>
          <pc:sldMk cId="2672352315" sldId="590"/>
        </pc:sldMkLst>
        <pc:spChg chg="mod">
          <ac:chgData name="Sun Shubin Malaysia" userId="d284ccd938afff99" providerId="LiveId" clId="{DEF948A6-139A-4F50-B927-66B684C4E917}" dt="2021-11-16T15:54:06.880" v="4187" actId="20577"/>
          <ac:spMkLst>
            <pc:docMk/>
            <pc:sldMk cId="2672352315" sldId="590"/>
            <ac:spMk id="2" creationId="{4769C5D2-BF30-45E5-ADF8-7A7CB0653966}"/>
          </ac:spMkLst>
        </pc:spChg>
      </pc:sldChg>
      <pc:sldChg chg="addSp delSp modSp mod modClrScheme chgLayout">
        <pc:chgData name="Sun Shubin Malaysia" userId="d284ccd938afff99" providerId="LiveId" clId="{DEF948A6-139A-4F50-B927-66B684C4E917}" dt="2021-11-12T04:49:21.234" v="2573" actId="20577"/>
        <pc:sldMkLst>
          <pc:docMk/>
          <pc:sldMk cId="2037870511" sldId="597"/>
        </pc:sldMkLst>
        <pc:spChg chg="del mod ord">
          <ac:chgData name="Sun Shubin Malaysia" userId="d284ccd938afff99" providerId="LiveId" clId="{DEF948A6-139A-4F50-B927-66B684C4E917}" dt="2021-11-11T09:27:43.210" v="449" actId="478"/>
          <ac:spMkLst>
            <pc:docMk/>
            <pc:sldMk cId="2037870511" sldId="597"/>
            <ac:spMk id="2" creationId="{4940B1E4-6936-4D79-83BC-01DB0DD5BBE5}"/>
          </ac:spMkLst>
        </pc:spChg>
        <pc:spChg chg="mod ord">
          <ac:chgData name="Sun Shubin Malaysia" userId="d284ccd938afff99" providerId="LiveId" clId="{DEF948A6-139A-4F50-B927-66B684C4E917}" dt="2021-11-12T04:49:11.856" v="2570"/>
          <ac:spMkLst>
            <pc:docMk/>
            <pc:sldMk cId="2037870511" sldId="597"/>
            <ac:spMk id="4" creationId="{73F577FE-BFD6-4F26-91D3-04985A684B2C}"/>
          </ac:spMkLst>
        </pc:spChg>
        <pc:graphicFrameChg chg="add mod modGraphic">
          <ac:chgData name="Sun Shubin Malaysia" userId="d284ccd938afff99" providerId="LiveId" clId="{DEF948A6-139A-4F50-B927-66B684C4E917}" dt="2021-11-12T04:49:21.234" v="2573" actId="20577"/>
          <ac:graphicFrameMkLst>
            <pc:docMk/>
            <pc:sldMk cId="2037870511" sldId="597"/>
            <ac:graphicFrameMk id="3" creationId="{4012C427-9F3B-456C-A648-B116EB7C465B}"/>
          </ac:graphicFrameMkLst>
        </pc:graphicFrameChg>
      </pc:sldChg>
      <pc:sldChg chg="ord">
        <pc:chgData name="Sun Shubin Malaysia" userId="d284ccd938afff99" providerId="LiveId" clId="{DEF948A6-139A-4F50-B927-66B684C4E917}" dt="2021-11-11T08:06:13.837" v="326" actId="20578"/>
        <pc:sldMkLst>
          <pc:docMk/>
          <pc:sldMk cId="2382831103" sldId="598"/>
        </pc:sldMkLst>
      </pc:sldChg>
      <pc:sldChg chg="modSp mod ord">
        <pc:chgData name="Sun Shubin Malaysia" userId="d284ccd938afff99" providerId="LiveId" clId="{DEF948A6-139A-4F50-B927-66B684C4E917}" dt="2021-11-11T08:06:13.837" v="326" actId="20578"/>
        <pc:sldMkLst>
          <pc:docMk/>
          <pc:sldMk cId="1151863546" sldId="599"/>
        </pc:sldMkLst>
        <pc:spChg chg="mod">
          <ac:chgData name="Sun Shubin Malaysia" userId="d284ccd938afff99" providerId="LiveId" clId="{DEF948A6-139A-4F50-B927-66B684C4E917}" dt="2021-11-11T08:04:26.787" v="286" actId="20577"/>
          <ac:spMkLst>
            <pc:docMk/>
            <pc:sldMk cId="1151863546" sldId="599"/>
            <ac:spMk id="4" creationId="{E899E1AC-3151-4338-B6E9-812FB2A00070}"/>
          </ac:spMkLst>
        </pc:spChg>
        <pc:spChg chg="mod">
          <ac:chgData name="Sun Shubin Malaysia" userId="d284ccd938afff99" providerId="LiveId" clId="{DEF948A6-139A-4F50-B927-66B684C4E917}" dt="2021-11-11T07:46:26.303" v="99" actId="6549"/>
          <ac:spMkLst>
            <pc:docMk/>
            <pc:sldMk cId="1151863546" sldId="599"/>
            <ac:spMk id="5" creationId="{422FC2F7-6260-4F6E-BC78-D4D0D11003FD}"/>
          </ac:spMkLst>
        </pc:spChg>
      </pc:sldChg>
      <pc:sldChg chg="modSp mod ord">
        <pc:chgData name="Sun Shubin Malaysia" userId="d284ccd938afff99" providerId="LiveId" clId="{DEF948A6-139A-4F50-B927-66B684C4E917}" dt="2021-11-11T08:06:13.837" v="326" actId="20578"/>
        <pc:sldMkLst>
          <pc:docMk/>
          <pc:sldMk cId="3203915435" sldId="600"/>
        </pc:sldMkLst>
        <pc:spChg chg="mod">
          <ac:chgData name="Sun Shubin Malaysia" userId="d284ccd938afff99" providerId="LiveId" clId="{DEF948A6-139A-4F50-B927-66B684C4E917}" dt="2021-11-11T08:00:52.026" v="154" actId="20577"/>
          <ac:spMkLst>
            <pc:docMk/>
            <pc:sldMk cId="3203915435" sldId="600"/>
            <ac:spMk id="4" creationId="{E899E1AC-3151-4338-B6E9-812FB2A00070}"/>
          </ac:spMkLst>
        </pc:spChg>
        <pc:spChg chg="mod">
          <ac:chgData name="Sun Shubin Malaysia" userId="d284ccd938afff99" providerId="LiveId" clId="{DEF948A6-139A-4F50-B927-66B684C4E917}" dt="2021-11-11T07:41:34.293" v="91" actId="6549"/>
          <ac:spMkLst>
            <pc:docMk/>
            <pc:sldMk cId="3203915435" sldId="600"/>
            <ac:spMk id="5" creationId="{422FC2F7-6260-4F6E-BC78-D4D0D11003FD}"/>
          </ac:spMkLst>
        </pc:spChg>
      </pc:sldChg>
      <pc:sldChg chg="modSp del mod">
        <pc:chgData name="Sun Shubin Malaysia" userId="d284ccd938afff99" providerId="LiveId" clId="{DEF948A6-139A-4F50-B927-66B684C4E917}" dt="2021-11-28T07:18:36.917" v="4193" actId="2696"/>
        <pc:sldMkLst>
          <pc:docMk/>
          <pc:sldMk cId="3392296691" sldId="601"/>
        </pc:sldMkLst>
        <pc:spChg chg="mod">
          <ac:chgData name="Sun Shubin Malaysia" userId="d284ccd938afff99" providerId="LiveId" clId="{DEF948A6-139A-4F50-B927-66B684C4E917}" dt="2021-11-11T08:05:15.977" v="319" actId="20577"/>
          <ac:spMkLst>
            <pc:docMk/>
            <pc:sldMk cId="3392296691" sldId="601"/>
            <ac:spMk id="2" creationId="{56973D80-8A5B-49EC-8213-79ADCBE63421}"/>
          </ac:spMkLst>
        </pc:spChg>
        <pc:spChg chg="mod">
          <ac:chgData name="Sun Shubin Malaysia" userId="d284ccd938afff99" providerId="LiveId" clId="{DEF948A6-139A-4F50-B927-66B684C4E917}" dt="2021-11-11T09:17:27.106" v="388"/>
          <ac:spMkLst>
            <pc:docMk/>
            <pc:sldMk cId="3392296691" sldId="601"/>
            <ac:spMk id="3" creationId="{71E2861F-27EA-4696-9A7B-F2BF49707A7F}"/>
          </ac:spMkLst>
        </pc:spChg>
      </pc:sldChg>
      <pc:sldChg chg="modSp mod ord">
        <pc:chgData name="Sun Shubin Malaysia" userId="d284ccd938afff99" providerId="LiveId" clId="{DEF948A6-139A-4F50-B927-66B684C4E917}" dt="2021-11-12T06:23:32.525" v="3301"/>
        <pc:sldMkLst>
          <pc:docMk/>
          <pc:sldMk cId="2293287534" sldId="602"/>
        </pc:sldMkLst>
        <pc:spChg chg="mod">
          <ac:chgData name="Sun Shubin Malaysia" userId="d284ccd938afff99" providerId="LiveId" clId="{DEF948A6-139A-4F50-B927-66B684C4E917}" dt="2021-11-11T08:01:01.918" v="166" actId="20577"/>
          <ac:spMkLst>
            <pc:docMk/>
            <pc:sldMk cId="2293287534" sldId="602"/>
            <ac:spMk id="2" creationId="{BE115FAC-9A64-4320-8574-48A3789252A4}"/>
          </ac:spMkLst>
        </pc:spChg>
        <pc:spChg chg="mod">
          <ac:chgData name="Sun Shubin Malaysia" userId="d284ccd938afff99" providerId="LiveId" clId="{DEF948A6-139A-4F50-B927-66B684C4E917}" dt="2021-11-11T07:38:39.932" v="43" actId="6549"/>
          <ac:spMkLst>
            <pc:docMk/>
            <pc:sldMk cId="2293287534" sldId="602"/>
            <ac:spMk id="3" creationId="{D04B4BF1-F3E1-4A20-8D93-A4F6CED32CC9}"/>
          </ac:spMkLst>
        </pc:spChg>
      </pc:sldChg>
      <pc:sldChg chg="modSp add mod ord">
        <pc:chgData name="Sun Shubin Malaysia" userId="d284ccd938afff99" providerId="LiveId" clId="{DEF948A6-139A-4F50-B927-66B684C4E917}" dt="2021-11-11T08:06:13.837" v="326" actId="20578"/>
        <pc:sldMkLst>
          <pc:docMk/>
          <pc:sldMk cId="1069260210" sldId="603"/>
        </pc:sldMkLst>
        <pc:spChg chg="mod">
          <ac:chgData name="Sun Shubin Malaysia" userId="d284ccd938afff99" providerId="LiveId" clId="{DEF948A6-139A-4F50-B927-66B684C4E917}" dt="2021-11-11T07:40:05.157" v="74" actId="20577"/>
          <ac:spMkLst>
            <pc:docMk/>
            <pc:sldMk cId="1069260210" sldId="603"/>
            <ac:spMk id="2" creationId="{BE115FAC-9A64-4320-8574-48A3789252A4}"/>
          </ac:spMkLst>
        </pc:spChg>
        <pc:spChg chg="mod">
          <ac:chgData name="Sun Shubin Malaysia" userId="d284ccd938afff99" providerId="LiveId" clId="{DEF948A6-139A-4F50-B927-66B684C4E917}" dt="2021-11-11T07:38:56.554" v="46" actId="6549"/>
          <ac:spMkLst>
            <pc:docMk/>
            <pc:sldMk cId="1069260210" sldId="603"/>
            <ac:spMk id="3" creationId="{D04B4BF1-F3E1-4A20-8D93-A4F6CED32CC9}"/>
          </ac:spMkLst>
        </pc:spChg>
      </pc:sldChg>
      <pc:sldChg chg="modSp new mod ord">
        <pc:chgData name="Sun Shubin Malaysia" userId="d284ccd938afff99" providerId="LiveId" clId="{DEF948A6-139A-4F50-B927-66B684C4E917}" dt="2021-11-16T15:21:09.262" v="4185" actId="6549"/>
        <pc:sldMkLst>
          <pc:docMk/>
          <pc:sldMk cId="270655638" sldId="604"/>
        </pc:sldMkLst>
        <pc:spChg chg="mod">
          <ac:chgData name="Sun Shubin Malaysia" userId="d284ccd938afff99" providerId="LiveId" clId="{DEF948A6-139A-4F50-B927-66B684C4E917}" dt="2021-11-12T06:17:09.175" v="3292"/>
          <ac:spMkLst>
            <pc:docMk/>
            <pc:sldMk cId="270655638" sldId="604"/>
            <ac:spMk id="2" creationId="{A71C8EBC-8F2B-440A-BBF8-D29C7E118003}"/>
          </ac:spMkLst>
        </pc:spChg>
        <pc:spChg chg="mod">
          <ac:chgData name="Sun Shubin Malaysia" userId="d284ccd938afff99" providerId="LiveId" clId="{DEF948A6-139A-4F50-B927-66B684C4E917}" dt="2021-11-16T15:21:09.262" v="4185" actId="6549"/>
          <ac:spMkLst>
            <pc:docMk/>
            <pc:sldMk cId="270655638" sldId="604"/>
            <ac:spMk id="3" creationId="{24A4A4D6-F2B7-4922-81E8-7860B124999E}"/>
          </ac:spMkLst>
        </pc:spChg>
      </pc:sldChg>
      <pc:sldChg chg="modSp new mod ord">
        <pc:chgData name="Sun Shubin Malaysia" userId="d284ccd938afff99" providerId="LiveId" clId="{DEF948A6-139A-4F50-B927-66B684C4E917}" dt="2021-11-11T08:06:13.837" v="326" actId="20578"/>
        <pc:sldMkLst>
          <pc:docMk/>
          <pc:sldMk cId="1021044926" sldId="605"/>
        </pc:sldMkLst>
        <pc:spChg chg="mod">
          <ac:chgData name="Sun Shubin Malaysia" userId="d284ccd938afff99" providerId="LiveId" clId="{DEF948A6-139A-4F50-B927-66B684C4E917}" dt="2021-11-11T08:04:06.763" v="269" actId="20577"/>
          <ac:spMkLst>
            <pc:docMk/>
            <pc:sldMk cId="1021044926" sldId="605"/>
            <ac:spMk id="2" creationId="{D16F8F84-8810-43B3-809E-811FDEB02298}"/>
          </ac:spMkLst>
        </pc:spChg>
        <pc:spChg chg="mod">
          <ac:chgData name="Sun Shubin Malaysia" userId="d284ccd938afff99" providerId="LiveId" clId="{DEF948A6-139A-4F50-B927-66B684C4E917}" dt="2021-11-11T07:49:03.722" v="105" actId="6549"/>
          <ac:spMkLst>
            <pc:docMk/>
            <pc:sldMk cId="1021044926" sldId="605"/>
            <ac:spMk id="3" creationId="{2D370AC7-40EB-46FC-B679-89B7FDC3D73F}"/>
          </ac:spMkLst>
        </pc:spChg>
      </pc:sldChg>
      <pc:sldChg chg="modSp new mod ord">
        <pc:chgData name="Sun Shubin Malaysia" userId="d284ccd938afff99" providerId="LiveId" clId="{DEF948A6-139A-4F50-B927-66B684C4E917}" dt="2021-11-12T06:59:43.395" v="4134" actId="6549"/>
        <pc:sldMkLst>
          <pc:docMk/>
          <pc:sldMk cId="3058728750" sldId="606"/>
        </pc:sldMkLst>
        <pc:spChg chg="mod">
          <ac:chgData name="Sun Shubin Malaysia" userId="d284ccd938afff99" providerId="LiveId" clId="{DEF948A6-139A-4F50-B927-66B684C4E917}" dt="2021-11-11T07:50:00.295" v="109"/>
          <ac:spMkLst>
            <pc:docMk/>
            <pc:sldMk cId="3058728750" sldId="606"/>
            <ac:spMk id="2" creationId="{8B7AC92E-1EE9-428F-8BFB-9B83D32EED59}"/>
          </ac:spMkLst>
        </pc:spChg>
        <pc:spChg chg="mod">
          <ac:chgData name="Sun Shubin Malaysia" userId="d284ccd938afff99" providerId="LiveId" clId="{DEF948A6-139A-4F50-B927-66B684C4E917}" dt="2021-11-12T06:59:43.395" v="4134" actId="6549"/>
          <ac:spMkLst>
            <pc:docMk/>
            <pc:sldMk cId="3058728750" sldId="606"/>
            <ac:spMk id="3" creationId="{5601FABE-FC3D-4335-9E03-B6F024948BD2}"/>
          </ac:spMkLst>
        </pc:spChg>
      </pc:sldChg>
      <pc:sldChg chg="modSp new mod ord">
        <pc:chgData name="Sun Shubin Malaysia" userId="d284ccd938afff99" providerId="LiveId" clId="{DEF948A6-139A-4F50-B927-66B684C4E917}" dt="2021-11-16T16:14:48.979" v="4192" actId="6549"/>
        <pc:sldMkLst>
          <pc:docMk/>
          <pc:sldMk cId="332441807" sldId="607"/>
        </pc:sldMkLst>
        <pc:spChg chg="mod">
          <ac:chgData name="Sun Shubin Malaysia" userId="d284ccd938afff99" providerId="LiveId" clId="{DEF948A6-139A-4F50-B927-66B684C4E917}" dt="2021-11-11T07:50:45.314" v="112"/>
          <ac:spMkLst>
            <pc:docMk/>
            <pc:sldMk cId="332441807" sldId="607"/>
            <ac:spMk id="2" creationId="{CF9315E8-0E3D-4971-B563-2FBF27B21FA7}"/>
          </ac:spMkLst>
        </pc:spChg>
        <pc:spChg chg="mod">
          <ac:chgData name="Sun Shubin Malaysia" userId="d284ccd938afff99" providerId="LiveId" clId="{DEF948A6-139A-4F50-B927-66B684C4E917}" dt="2021-11-16T16:14:48.979" v="4192" actId="6549"/>
          <ac:spMkLst>
            <pc:docMk/>
            <pc:sldMk cId="332441807" sldId="607"/>
            <ac:spMk id="3" creationId="{52CC68D9-8761-4A5B-B14D-D06AF247F9C7}"/>
          </ac:spMkLst>
        </pc:spChg>
      </pc:sldChg>
      <pc:sldChg chg="modSp new mod ord">
        <pc:chgData name="Sun Shubin Malaysia" userId="d284ccd938afff99" providerId="LiveId" clId="{DEF948A6-139A-4F50-B927-66B684C4E917}" dt="2021-11-11T08:06:13.837" v="326" actId="20578"/>
        <pc:sldMkLst>
          <pc:docMk/>
          <pc:sldMk cId="4288264908" sldId="608"/>
        </pc:sldMkLst>
        <pc:spChg chg="mod">
          <ac:chgData name="Sun Shubin Malaysia" userId="d284ccd938afff99" providerId="LiveId" clId="{DEF948A6-139A-4F50-B927-66B684C4E917}" dt="2021-11-11T08:02:41.064" v="248" actId="20577"/>
          <ac:spMkLst>
            <pc:docMk/>
            <pc:sldMk cId="4288264908" sldId="608"/>
            <ac:spMk id="2" creationId="{4E7FD709-A7B7-4599-A5F3-4D9651F8A8B6}"/>
          </ac:spMkLst>
        </pc:spChg>
        <pc:spChg chg="mod">
          <ac:chgData name="Sun Shubin Malaysia" userId="d284ccd938afff99" providerId="LiveId" clId="{DEF948A6-139A-4F50-B927-66B684C4E917}" dt="2021-11-11T08:02:55.172" v="249" actId="207"/>
          <ac:spMkLst>
            <pc:docMk/>
            <pc:sldMk cId="4288264908" sldId="608"/>
            <ac:spMk id="3" creationId="{4C8EF3F3-70E5-43AA-A88F-9638B377A426}"/>
          </ac:spMkLst>
        </pc:spChg>
      </pc:sldChg>
      <pc:sldChg chg="modSp new mod ord">
        <pc:chgData name="Sun Shubin Malaysia" userId="d284ccd938afff99" providerId="LiveId" clId="{DEF948A6-139A-4F50-B927-66B684C4E917}" dt="2021-11-11T08:06:13.837" v="326" actId="20578"/>
        <pc:sldMkLst>
          <pc:docMk/>
          <pc:sldMk cId="499482004" sldId="609"/>
        </pc:sldMkLst>
        <pc:spChg chg="mod">
          <ac:chgData name="Sun Shubin Malaysia" userId="d284ccd938afff99" providerId="LiveId" clId="{DEF948A6-139A-4F50-B927-66B684C4E917}" dt="2021-11-11T08:01:53.711" v="194" actId="20577"/>
          <ac:spMkLst>
            <pc:docMk/>
            <pc:sldMk cId="499482004" sldId="609"/>
            <ac:spMk id="2" creationId="{605FC94B-EC84-46FA-8111-68FAA3565AA4}"/>
          </ac:spMkLst>
        </pc:spChg>
        <pc:spChg chg="mod">
          <ac:chgData name="Sun Shubin Malaysia" userId="d284ccd938afff99" providerId="LiveId" clId="{DEF948A6-139A-4F50-B927-66B684C4E917}" dt="2021-11-11T08:02:14.764" v="197" actId="207"/>
          <ac:spMkLst>
            <pc:docMk/>
            <pc:sldMk cId="499482004" sldId="609"/>
            <ac:spMk id="3" creationId="{2F7A2564-3D0B-48CB-AD34-A5D33F552C6A}"/>
          </ac:spMkLst>
        </pc:spChg>
      </pc:sldChg>
      <pc:sldChg chg="addSp delSp modSp add mod ord">
        <pc:chgData name="Sun Shubin Malaysia" userId="d284ccd938afff99" providerId="LiveId" clId="{DEF948A6-139A-4F50-B927-66B684C4E917}" dt="2021-11-12T05:06:53.142" v="2782" actId="313"/>
        <pc:sldMkLst>
          <pc:docMk/>
          <pc:sldMk cId="505773613" sldId="610"/>
        </pc:sldMkLst>
        <pc:spChg chg="mod">
          <ac:chgData name="Sun Shubin Malaysia" userId="d284ccd938afff99" providerId="LiveId" clId="{DEF948A6-139A-4F50-B927-66B684C4E917}" dt="2021-11-12T04:54:36.095" v="2599" actId="20577"/>
          <ac:spMkLst>
            <pc:docMk/>
            <pc:sldMk cId="505773613" sldId="610"/>
            <ac:spMk id="4" creationId="{73F577FE-BFD6-4F26-91D3-04985A684B2C}"/>
          </ac:spMkLst>
        </pc:spChg>
        <pc:graphicFrameChg chg="mod modGraphic">
          <ac:chgData name="Sun Shubin Malaysia" userId="d284ccd938afff99" providerId="LiveId" clId="{DEF948A6-139A-4F50-B927-66B684C4E917}" dt="2021-11-12T05:06:53.142" v="2782" actId="313"/>
          <ac:graphicFrameMkLst>
            <pc:docMk/>
            <pc:sldMk cId="505773613" sldId="610"/>
            <ac:graphicFrameMk id="3" creationId="{4012C427-9F3B-456C-A648-B116EB7C465B}"/>
          </ac:graphicFrameMkLst>
        </pc:graphicFrameChg>
        <pc:graphicFrameChg chg="add del modGraphic">
          <ac:chgData name="Sun Shubin Malaysia" userId="d284ccd938afff99" providerId="LiveId" clId="{DEF948A6-139A-4F50-B927-66B684C4E917}" dt="2021-11-11T09:35:13.130" v="808" actId="478"/>
          <ac:graphicFrameMkLst>
            <pc:docMk/>
            <pc:sldMk cId="505773613" sldId="610"/>
            <ac:graphicFrameMk id="5" creationId="{3F78F64E-5F3D-453F-B985-DB6922C05D48}"/>
          </ac:graphicFrameMkLst>
        </pc:graphicFrameChg>
      </pc:sldChg>
      <pc:sldChg chg="modSp add del mod">
        <pc:chgData name="Sun Shubin Malaysia" userId="d284ccd938afff99" providerId="LiveId" clId="{DEF948A6-139A-4F50-B927-66B684C4E917}" dt="2021-11-12T07:01:21.183" v="4183" actId="2696"/>
        <pc:sldMkLst>
          <pc:docMk/>
          <pc:sldMk cId="2603136484" sldId="611"/>
        </pc:sldMkLst>
        <pc:spChg chg="mod">
          <ac:chgData name="Sun Shubin Malaysia" userId="d284ccd938afff99" providerId="LiveId" clId="{DEF948A6-139A-4F50-B927-66B684C4E917}" dt="2021-11-11T09:36:34.531" v="910" actId="20577"/>
          <ac:spMkLst>
            <pc:docMk/>
            <pc:sldMk cId="2603136484" sldId="611"/>
            <ac:spMk id="4" creationId="{73F577FE-BFD6-4F26-91D3-04985A684B2C}"/>
          </ac:spMkLst>
        </pc:spChg>
        <pc:graphicFrameChg chg="mod modGraphic">
          <ac:chgData name="Sun Shubin Malaysia" userId="d284ccd938afff99" providerId="LiveId" clId="{DEF948A6-139A-4F50-B927-66B684C4E917}" dt="2021-11-12T05:07:03.486" v="2791"/>
          <ac:graphicFrameMkLst>
            <pc:docMk/>
            <pc:sldMk cId="2603136484" sldId="611"/>
            <ac:graphicFrameMk id="3" creationId="{4012C427-9F3B-456C-A648-B116EB7C465B}"/>
          </ac:graphicFrameMkLst>
        </pc:graphicFrameChg>
      </pc:sldChg>
      <pc:sldChg chg="modSp add mod ord">
        <pc:chgData name="Sun Shubin Malaysia" userId="d284ccd938afff99" providerId="LiveId" clId="{DEF948A6-139A-4F50-B927-66B684C4E917}" dt="2021-11-12T07:00:54.590" v="4171" actId="20577"/>
        <pc:sldMkLst>
          <pc:docMk/>
          <pc:sldMk cId="1430674249" sldId="612"/>
        </pc:sldMkLst>
        <pc:spChg chg="mod">
          <ac:chgData name="Sun Shubin Malaysia" userId="d284ccd938afff99" providerId="LiveId" clId="{DEF948A6-139A-4F50-B927-66B684C4E917}" dt="2021-11-12T07:00:54.590" v="4171" actId="20577"/>
          <ac:spMkLst>
            <pc:docMk/>
            <pc:sldMk cId="1430674249" sldId="612"/>
            <ac:spMk id="4" creationId="{73F577FE-BFD6-4F26-91D3-04985A684B2C}"/>
          </ac:spMkLst>
        </pc:spChg>
        <pc:graphicFrameChg chg="mod modGraphic">
          <ac:chgData name="Sun Shubin Malaysia" userId="d284ccd938afff99" providerId="LiveId" clId="{DEF948A6-139A-4F50-B927-66B684C4E917}" dt="2021-11-12T07:00:34.469" v="4136" actId="6549"/>
          <ac:graphicFrameMkLst>
            <pc:docMk/>
            <pc:sldMk cId="1430674249" sldId="612"/>
            <ac:graphicFrameMk id="3" creationId="{4012C427-9F3B-456C-A648-B116EB7C465B}"/>
          </ac:graphicFrameMkLst>
        </pc:graphicFrameChg>
      </pc:sldChg>
      <pc:sldChg chg="modSp add mod ord">
        <pc:chgData name="Sun Shubin Malaysia" userId="d284ccd938afff99" providerId="LiveId" clId="{DEF948A6-139A-4F50-B927-66B684C4E917}" dt="2021-11-12T05:10:01.970" v="2847" actId="20577"/>
        <pc:sldMkLst>
          <pc:docMk/>
          <pc:sldMk cId="3352058279" sldId="613"/>
        </pc:sldMkLst>
        <pc:spChg chg="mod">
          <ac:chgData name="Sun Shubin Malaysia" userId="d284ccd938afff99" providerId="LiveId" clId="{DEF948A6-139A-4F50-B927-66B684C4E917}" dt="2021-11-12T04:54:25.250" v="2596" actId="20577"/>
          <ac:spMkLst>
            <pc:docMk/>
            <pc:sldMk cId="3352058279" sldId="613"/>
            <ac:spMk id="4" creationId="{73F577FE-BFD6-4F26-91D3-04985A684B2C}"/>
          </ac:spMkLst>
        </pc:spChg>
        <pc:graphicFrameChg chg="mod modGraphic">
          <ac:chgData name="Sun Shubin Malaysia" userId="d284ccd938afff99" providerId="LiveId" clId="{DEF948A6-139A-4F50-B927-66B684C4E917}" dt="2021-11-12T05:10:01.970" v="2847" actId="20577"/>
          <ac:graphicFrameMkLst>
            <pc:docMk/>
            <pc:sldMk cId="3352058279" sldId="613"/>
            <ac:graphicFrameMk id="3" creationId="{4012C427-9F3B-456C-A648-B116EB7C465B}"/>
          </ac:graphicFrameMkLst>
        </pc:graphicFrameChg>
      </pc:sldChg>
      <pc:sldChg chg="modSp add mod modNotesTx">
        <pc:chgData name="Sun Shubin Malaysia" userId="d284ccd938afff99" providerId="LiveId" clId="{DEF948A6-139A-4F50-B927-66B684C4E917}" dt="2021-11-12T05:06:47.022" v="2780" actId="313"/>
        <pc:sldMkLst>
          <pc:docMk/>
          <pc:sldMk cId="4008376444" sldId="614"/>
        </pc:sldMkLst>
        <pc:spChg chg="mod">
          <ac:chgData name="Sun Shubin Malaysia" userId="d284ccd938afff99" providerId="LiveId" clId="{DEF948A6-139A-4F50-B927-66B684C4E917}" dt="2021-11-12T04:47:21.679" v="2556"/>
          <ac:spMkLst>
            <pc:docMk/>
            <pc:sldMk cId="4008376444" sldId="614"/>
            <ac:spMk id="4" creationId="{73F577FE-BFD6-4F26-91D3-04985A684B2C}"/>
          </ac:spMkLst>
        </pc:spChg>
        <pc:graphicFrameChg chg="mod modGraphic">
          <ac:chgData name="Sun Shubin Malaysia" userId="d284ccd938afff99" providerId="LiveId" clId="{DEF948A6-139A-4F50-B927-66B684C4E917}" dt="2021-11-12T05:06:47.022" v="2780" actId="313"/>
          <ac:graphicFrameMkLst>
            <pc:docMk/>
            <pc:sldMk cId="4008376444" sldId="614"/>
            <ac:graphicFrameMk id="3" creationId="{4012C427-9F3B-456C-A648-B116EB7C465B}"/>
          </ac:graphicFrameMkLst>
        </pc:graphicFrameChg>
      </pc:sldChg>
      <pc:sldChg chg="modSp add mod">
        <pc:chgData name="Sun Shubin Malaysia" userId="d284ccd938afff99" providerId="LiveId" clId="{DEF948A6-139A-4F50-B927-66B684C4E917}" dt="2021-11-12T07:01:10.873" v="4182" actId="20577"/>
        <pc:sldMkLst>
          <pc:docMk/>
          <pc:sldMk cId="2461595479" sldId="615"/>
        </pc:sldMkLst>
        <pc:spChg chg="mod">
          <ac:chgData name="Sun Shubin Malaysia" userId="d284ccd938afff99" providerId="LiveId" clId="{DEF948A6-139A-4F50-B927-66B684C4E917}" dt="2021-11-12T07:01:10.873" v="4182" actId="20577"/>
          <ac:spMkLst>
            <pc:docMk/>
            <pc:sldMk cId="2461595479" sldId="615"/>
            <ac:spMk id="4" creationId="{73F577FE-BFD6-4F26-91D3-04985A684B2C}"/>
          </ac:spMkLst>
        </pc:spChg>
        <pc:graphicFrameChg chg="modGraphic">
          <ac:chgData name="Sun Shubin Malaysia" userId="d284ccd938afff99" providerId="LiveId" clId="{DEF948A6-139A-4F50-B927-66B684C4E917}" dt="2021-11-12T07:01:05.600" v="4175" actId="20577"/>
          <ac:graphicFrameMkLst>
            <pc:docMk/>
            <pc:sldMk cId="2461595479" sldId="615"/>
            <ac:graphicFrameMk id="3" creationId="{4012C427-9F3B-456C-A648-B116EB7C465B}"/>
          </ac:graphicFrameMkLst>
        </pc:graphicFrameChg>
      </pc:sldChg>
      <pc:sldChg chg="modSp add mod">
        <pc:chgData name="Sun Shubin Malaysia" userId="d284ccd938afff99" providerId="LiveId" clId="{DEF948A6-139A-4F50-B927-66B684C4E917}" dt="2021-11-12T05:09:46.703" v="2834" actId="113"/>
        <pc:sldMkLst>
          <pc:docMk/>
          <pc:sldMk cId="263092078" sldId="616"/>
        </pc:sldMkLst>
        <pc:spChg chg="mod">
          <ac:chgData name="Sun Shubin Malaysia" userId="d284ccd938afff99" providerId="LiveId" clId="{DEF948A6-139A-4F50-B927-66B684C4E917}" dt="2021-11-12T04:56:26.066" v="2606" actId="20577"/>
          <ac:spMkLst>
            <pc:docMk/>
            <pc:sldMk cId="263092078" sldId="616"/>
            <ac:spMk id="4" creationId="{73F577FE-BFD6-4F26-91D3-04985A684B2C}"/>
          </ac:spMkLst>
        </pc:spChg>
        <pc:graphicFrameChg chg="mod modGraphic">
          <ac:chgData name="Sun Shubin Malaysia" userId="d284ccd938afff99" providerId="LiveId" clId="{DEF948A6-139A-4F50-B927-66B684C4E917}" dt="2021-11-12T05:09:46.703" v="2834" actId="113"/>
          <ac:graphicFrameMkLst>
            <pc:docMk/>
            <pc:sldMk cId="263092078" sldId="616"/>
            <ac:graphicFrameMk id="3" creationId="{4012C427-9F3B-456C-A648-B116EB7C465B}"/>
          </ac:graphicFrameMkLst>
        </pc:graphicFrameChg>
      </pc:sldChg>
      <pc:sldChg chg="modSp add mod ord">
        <pc:chgData name="Sun Shubin Malaysia" userId="d284ccd938afff99" providerId="LiveId" clId="{DEF948A6-139A-4F50-B927-66B684C4E917}" dt="2021-11-12T06:12:58.725" v="3275" actId="20577"/>
        <pc:sldMkLst>
          <pc:docMk/>
          <pc:sldMk cId="2149423415" sldId="617"/>
        </pc:sldMkLst>
        <pc:spChg chg="mod">
          <ac:chgData name="Sun Shubin Malaysia" userId="d284ccd938afff99" providerId="LiveId" clId="{DEF948A6-139A-4F50-B927-66B684C4E917}" dt="2021-11-12T05:02:18.301" v="2706" actId="20577"/>
          <ac:spMkLst>
            <pc:docMk/>
            <pc:sldMk cId="2149423415" sldId="617"/>
            <ac:spMk id="4" creationId="{73F577FE-BFD6-4F26-91D3-04985A684B2C}"/>
          </ac:spMkLst>
        </pc:spChg>
        <pc:graphicFrameChg chg="mod modGraphic">
          <ac:chgData name="Sun Shubin Malaysia" userId="d284ccd938afff99" providerId="LiveId" clId="{DEF948A6-139A-4F50-B927-66B684C4E917}" dt="2021-11-12T06:12:58.725" v="3275" actId="20577"/>
          <ac:graphicFrameMkLst>
            <pc:docMk/>
            <pc:sldMk cId="2149423415" sldId="617"/>
            <ac:graphicFrameMk id="3" creationId="{4012C427-9F3B-456C-A648-B116EB7C465B}"/>
          </ac:graphicFrameMkLst>
        </pc:graphicFrameChg>
      </pc:sldChg>
      <pc:sldChg chg="modSp add mod">
        <pc:chgData name="Sun Shubin Malaysia" userId="d284ccd938afff99" providerId="LiveId" clId="{DEF948A6-139A-4F50-B927-66B684C4E917}" dt="2021-11-12T05:07:24.674" v="2818" actId="20577"/>
        <pc:sldMkLst>
          <pc:docMk/>
          <pc:sldMk cId="4074744955" sldId="618"/>
        </pc:sldMkLst>
        <pc:spChg chg="mod">
          <ac:chgData name="Sun Shubin Malaysia" userId="d284ccd938afff99" providerId="LiveId" clId="{DEF948A6-139A-4F50-B927-66B684C4E917}" dt="2021-11-12T05:04:57.225" v="2773" actId="20577"/>
          <ac:spMkLst>
            <pc:docMk/>
            <pc:sldMk cId="4074744955" sldId="618"/>
            <ac:spMk id="4" creationId="{73F577FE-BFD6-4F26-91D3-04985A684B2C}"/>
          </ac:spMkLst>
        </pc:spChg>
        <pc:graphicFrameChg chg="mod modGraphic">
          <ac:chgData name="Sun Shubin Malaysia" userId="d284ccd938afff99" providerId="LiveId" clId="{DEF948A6-139A-4F50-B927-66B684C4E917}" dt="2021-11-12T05:07:24.674" v="2818" actId="20577"/>
          <ac:graphicFrameMkLst>
            <pc:docMk/>
            <pc:sldMk cId="4074744955" sldId="618"/>
            <ac:graphicFrameMk id="3" creationId="{4012C427-9F3B-456C-A648-B116EB7C465B}"/>
          </ac:graphicFrameMkLst>
        </pc:graphicFrameChg>
      </pc:sldChg>
      <pc:sldChg chg="modSp add mod ord">
        <pc:chgData name="Sun Shubin Malaysia" userId="d284ccd938afff99" providerId="LiveId" clId="{DEF948A6-139A-4F50-B927-66B684C4E917}" dt="2021-11-12T05:06:54.422" v="2784" actId="313"/>
        <pc:sldMkLst>
          <pc:docMk/>
          <pc:sldMk cId="3716698731" sldId="619"/>
        </pc:sldMkLst>
        <pc:spChg chg="mod">
          <ac:chgData name="Sun Shubin Malaysia" userId="d284ccd938afff99" providerId="LiveId" clId="{DEF948A6-139A-4F50-B927-66B684C4E917}" dt="2021-11-12T05:00:43.077" v="2649" actId="20577"/>
          <ac:spMkLst>
            <pc:docMk/>
            <pc:sldMk cId="3716698731" sldId="619"/>
            <ac:spMk id="4" creationId="{73F577FE-BFD6-4F26-91D3-04985A684B2C}"/>
          </ac:spMkLst>
        </pc:spChg>
        <pc:graphicFrameChg chg="mod modGraphic">
          <ac:chgData name="Sun Shubin Malaysia" userId="d284ccd938afff99" providerId="LiveId" clId="{DEF948A6-139A-4F50-B927-66B684C4E917}" dt="2021-11-12T05:06:54.422" v="2784" actId="313"/>
          <ac:graphicFrameMkLst>
            <pc:docMk/>
            <pc:sldMk cId="3716698731" sldId="619"/>
            <ac:graphicFrameMk id="3" creationId="{4012C427-9F3B-456C-A648-B116EB7C465B}"/>
          </ac:graphicFrameMkLst>
        </pc:graphicFrameChg>
      </pc:sldChg>
      <pc:sldChg chg="modSp add mod">
        <pc:chgData name="Sun Shubin Malaysia" userId="d284ccd938afff99" providerId="LiveId" clId="{DEF948A6-139A-4F50-B927-66B684C4E917}" dt="2021-11-12T05:30:09.022" v="2908" actId="20577"/>
        <pc:sldMkLst>
          <pc:docMk/>
          <pc:sldMk cId="826047800" sldId="620"/>
        </pc:sldMkLst>
        <pc:spChg chg="mod">
          <ac:chgData name="Sun Shubin Malaysia" userId="d284ccd938afff99" providerId="LiveId" clId="{DEF948A6-139A-4F50-B927-66B684C4E917}" dt="2021-11-12T05:22:47.928" v="2873"/>
          <ac:spMkLst>
            <pc:docMk/>
            <pc:sldMk cId="826047800" sldId="620"/>
            <ac:spMk id="4" creationId="{73F577FE-BFD6-4F26-91D3-04985A684B2C}"/>
          </ac:spMkLst>
        </pc:spChg>
        <pc:graphicFrameChg chg="mod modGraphic">
          <ac:chgData name="Sun Shubin Malaysia" userId="d284ccd938afff99" providerId="LiveId" clId="{DEF948A6-139A-4F50-B927-66B684C4E917}" dt="2021-11-12T05:30:09.022" v="2908" actId="20577"/>
          <ac:graphicFrameMkLst>
            <pc:docMk/>
            <pc:sldMk cId="826047800" sldId="620"/>
            <ac:graphicFrameMk id="3" creationId="{4012C427-9F3B-456C-A648-B116EB7C465B}"/>
          </ac:graphicFrameMkLst>
        </pc:graphicFrameChg>
      </pc:sldChg>
      <pc:sldChg chg="modSp add del mod">
        <pc:chgData name="Sun Shubin Malaysia" userId="d284ccd938afff99" providerId="LiveId" clId="{DEF948A6-139A-4F50-B927-66B684C4E917}" dt="2021-11-12T07:01:39.562" v="4184" actId="2696"/>
        <pc:sldMkLst>
          <pc:docMk/>
          <pc:sldMk cId="2601217104" sldId="621"/>
        </pc:sldMkLst>
        <pc:graphicFrameChg chg="modGraphic">
          <ac:chgData name="Sun Shubin Malaysia" userId="d284ccd938afff99" providerId="LiveId" clId="{DEF948A6-139A-4F50-B927-66B684C4E917}" dt="2021-11-12T05:06:56.793" v="2788" actId="313"/>
          <ac:graphicFrameMkLst>
            <pc:docMk/>
            <pc:sldMk cId="2601217104" sldId="621"/>
            <ac:graphicFrameMk id="3" creationId="{4012C427-9F3B-456C-A648-B116EB7C465B}"/>
          </ac:graphicFrameMkLst>
        </pc:graphicFrameChg>
      </pc:sldChg>
      <pc:sldChg chg="modSp add mod ord">
        <pc:chgData name="Sun Shubin Malaysia" userId="d284ccd938afff99" providerId="LiveId" clId="{DEF948A6-139A-4F50-B927-66B684C4E917}" dt="2021-11-12T06:58:01.161" v="4106" actId="20577"/>
        <pc:sldMkLst>
          <pc:docMk/>
          <pc:sldMk cId="1186052517" sldId="622"/>
        </pc:sldMkLst>
        <pc:graphicFrameChg chg="mod modGraphic">
          <ac:chgData name="Sun Shubin Malaysia" userId="d284ccd938afff99" providerId="LiveId" clId="{DEF948A6-139A-4F50-B927-66B684C4E917}" dt="2021-11-12T06:58:01.161" v="4106" actId="20577"/>
          <ac:graphicFrameMkLst>
            <pc:docMk/>
            <pc:sldMk cId="1186052517" sldId="622"/>
            <ac:graphicFrameMk id="3" creationId="{4012C427-9F3B-456C-A648-B116EB7C465B}"/>
          </ac:graphicFrameMkLst>
        </pc:graphicFrameChg>
      </pc:sldChg>
      <pc:sldChg chg="modSp add mod ord">
        <pc:chgData name="Sun Shubin Malaysia" userId="d284ccd938afff99" providerId="LiveId" clId="{DEF948A6-139A-4F50-B927-66B684C4E917}" dt="2021-11-12T06:38:49.421" v="3330" actId="6549"/>
        <pc:sldMkLst>
          <pc:docMk/>
          <pc:sldMk cId="35941344" sldId="623"/>
        </pc:sldMkLst>
        <pc:spChg chg="mod">
          <ac:chgData name="Sun Shubin Malaysia" userId="d284ccd938afff99" providerId="LiveId" clId="{DEF948A6-139A-4F50-B927-66B684C4E917}" dt="2021-11-12T05:22:12.647" v="2868"/>
          <ac:spMkLst>
            <pc:docMk/>
            <pc:sldMk cId="35941344" sldId="623"/>
            <ac:spMk id="4" creationId="{73F577FE-BFD6-4F26-91D3-04985A684B2C}"/>
          </ac:spMkLst>
        </pc:spChg>
        <pc:graphicFrameChg chg="modGraphic">
          <ac:chgData name="Sun Shubin Malaysia" userId="d284ccd938afff99" providerId="LiveId" clId="{DEF948A6-139A-4F50-B927-66B684C4E917}" dt="2021-11-12T06:38:49.421" v="3330" actId="6549"/>
          <ac:graphicFrameMkLst>
            <pc:docMk/>
            <pc:sldMk cId="35941344" sldId="623"/>
            <ac:graphicFrameMk id="3" creationId="{4012C427-9F3B-456C-A648-B116EB7C465B}"/>
          </ac:graphicFrameMkLst>
        </pc:graphicFrameChg>
      </pc:sldChg>
      <pc:sldChg chg="modSp add mod">
        <pc:chgData name="Sun Shubin Malaysia" userId="d284ccd938afff99" providerId="LiveId" clId="{DEF948A6-139A-4F50-B927-66B684C4E917}" dt="2021-11-12T06:44:12.386" v="3421" actId="13926"/>
        <pc:sldMkLst>
          <pc:docMk/>
          <pc:sldMk cId="770983494" sldId="624"/>
        </pc:sldMkLst>
        <pc:graphicFrameChg chg="mod modGraphic">
          <ac:chgData name="Sun Shubin Malaysia" userId="d284ccd938afff99" providerId="LiveId" clId="{DEF948A6-139A-4F50-B927-66B684C4E917}" dt="2021-11-12T06:44:12.386" v="3421" actId="13926"/>
          <ac:graphicFrameMkLst>
            <pc:docMk/>
            <pc:sldMk cId="770983494" sldId="624"/>
            <ac:graphicFrameMk id="3" creationId="{4012C427-9F3B-456C-A648-B116EB7C465B}"/>
          </ac:graphicFrameMkLst>
        </pc:graphicFrameChg>
      </pc:sldChg>
      <pc:sldChg chg="modSp add mod ord">
        <pc:chgData name="Sun Shubin Malaysia" userId="d284ccd938afff99" providerId="LiveId" clId="{DEF948A6-139A-4F50-B927-66B684C4E917}" dt="2021-11-12T06:42:09.276" v="3417" actId="20577"/>
        <pc:sldMkLst>
          <pc:docMk/>
          <pc:sldMk cId="3400830476" sldId="625"/>
        </pc:sldMkLst>
        <pc:graphicFrameChg chg="mod modGraphic">
          <ac:chgData name="Sun Shubin Malaysia" userId="d284ccd938afff99" providerId="LiveId" clId="{DEF948A6-139A-4F50-B927-66B684C4E917}" dt="2021-11-12T06:42:09.276" v="3417" actId="20577"/>
          <ac:graphicFrameMkLst>
            <pc:docMk/>
            <pc:sldMk cId="3400830476" sldId="625"/>
            <ac:graphicFrameMk id="3" creationId="{4012C427-9F3B-456C-A648-B116EB7C465B}"/>
          </ac:graphicFrameMkLst>
        </pc:graphicFrameChg>
      </pc:sldChg>
      <pc:sldChg chg="modSp add mod">
        <pc:chgData name="Sun Shubin Malaysia" userId="d284ccd938afff99" providerId="LiveId" clId="{DEF948A6-139A-4F50-B927-66B684C4E917}" dt="2021-11-12T06:45:43.147" v="3426" actId="13926"/>
        <pc:sldMkLst>
          <pc:docMk/>
          <pc:sldMk cId="3594006347" sldId="626"/>
        </pc:sldMkLst>
        <pc:graphicFrameChg chg="mod modGraphic">
          <ac:chgData name="Sun Shubin Malaysia" userId="d284ccd938afff99" providerId="LiveId" clId="{DEF948A6-139A-4F50-B927-66B684C4E917}" dt="2021-11-12T06:45:43.147" v="3426" actId="13926"/>
          <ac:graphicFrameMkLst>
            <pc:docMk/>
            <pc:sldMk cId="3594006347" sldId="626"/>
            <ac:graphicFrameMk id="3" creationId="{4012C427-9F3B-456C-A648-B116EB7C465B}"/>
          </ac:graphicFrameMkLst>
        </pc:graphicFrameChg>
      </pc:sldChg>
      <pc:sldChg chg="add">
        <pc:chgData name="Sun Shubin Malaysia" userId="d284ccd938afff99" providerId="LiveId" clId="{DEF948A6-139A-4F50-B927-66B684C4E917}" dt="2021-11-12T05:34:40.998" v="2944" actId="2890"/>
        <pc:sldMkLst>
          <pc:docMk/>
          <pc:sldMk cId="407916094" sldId="627"/>
        </pc:sldMkLst>
      </pc:sldChg>
      <pc:sldChg chg="modSp add mod">
        <pc:chgData name="Sun Shubin Malaysia" userId="d284ccd938afff99" providerId="LiveId" clId="{DEF948A6-139A-4F50-B927-66B684C4E917}" dt="2021-11-12T06:51:51.740" v="3747" actId="20577"/>
        <pc:sldMkLst>
          <pc:docMk/>
          <pc:sldMk cId="865060708" sldId="628"/>
        </pc:sldMkLst>
        <pc:spChg chg="mod">
          <ac:chgData name="Sun Shubin Malaysia" userId="d284ccd938afff99" providerId="LiveId" clId="{DEF948A6-139A-4F50-B927-66B684C4E917}" dt="2021-11-12T05:35:47.999" v="2951"/>
          <ac:spMkLst>
            <pc:docMk/>
            <pc:sldMk cId="865060708" sldId="628"/>
            <ac:spMk id="4" creationId="{73F577FE-BFD6-4F26-91D3-04985A684B2C}"/>
          </ac:spMkLst>
        </pc:spChg>
        <pc:graphicFrameChg chg="mod modGraphic">
          <ac:chgData name="Sun Shubin Malaysia" userId="d284ccd938afff99" providerId="LiveId" clId="{DEF948A6-139A-4F50-B927-66B684C4E917}" dt="2021-11-12T06:51:51.740" v="3747" actId="20577"/>
          <ac:graphicFrameMkLst>
            <pc:docMk/>
            <pc:sldMk cId="865060708" sldId="628"/>
            <ac:graphicFrameMk id="3" creationId="{4012C427-9F3B-456C-A648-B116EB7C465B}"/>
          </ac:graphicFrameMkLst>
        </pc:graphicFrameChg>
      </pc:sldChg>
      <pc:sldChg chg="modSp add mod">
        <pc:chgData name="Sun Shubin Malaysia" userId="d284ccd938afff99" providerId="LiveId" clId="{DEF948A6-139A-4F50-B927-66B684C4E917}" dt="2021-11-12T06:51:40.852" v="3739" actId="20577"/>
        <pc:sldMkLst>
          <pc:docMk/>
          <pc:sldMk cId="295325652" sldId="629"/>
        </pc:sldMkLst>
        <pc:graphicFrameChg chg="mod modGraphic">
          <ac:chgData name="Sun Shubin Malaysia" userId="d284ccd938afff99" providerId="LiveId" clId="{DEF948A6-139A-4F50-B927-66B684C4E917}" dt="2021-11-12T06:51:40.852" v="3739" actId="20577"/>
          <ac:graphicFrameMkLst>
            <pc:docMk/>
            <pc:sldMk cId="295325652" sldId="629"/>
            <ac:graphicFrameMk id="3" creationId="{4012C427-9F3B-456C-A648-B116EB7C465B}"/>
          </ac:graphicFrameMkLst>
        </pc:graphicFrameChg>
      </pc:sldChg>
      <pc:sldChg chg="modSp add mod">
        <pc:chgData name="Sun Shubin Malaysia" userId="d284ccd938afff99" providerId="LiveId" clId="{DEF948A6-139A-4F50-B927-66B684C4E917}" dt="2021-11-12T06:51:27.907" v="3731" actId="20577"/>
        <pc:sldMkLst>
          <pc:docMk/>
          <pc:sldMk cId="3812192855" sldId="630"/>
        </pc:sldMkLst>
        <pc:graphicFrameChg chg="mod modGraphic">
          <ac:chgData name="Sun Shubin Malaysia" userId="d284ccd938afff99" providerId="LiveId" clId="{DEF948A6-139A-4F50-B927-66B684C4E917}" dt="2021-11-12T06:51:27.907" v="3731" actId="20577"/>
          <ac:graphicFrameMkLst>
            <pc:docMk/>
            <pc:sldMk cId="3812192855" sldId="630"/>
            <ac:graphicFrameMk id="3" creationId="{4012C427-9F3B-456C-A648-B116EB7C465B}"/>
          </ac:graphicFrameMkLst>
        </pc:graphicFrameChg>
      </pc:sldChg>
      <pc:sldChg chg="modSp add mod">
        <pc:chgData name="Sun Shubin Malaysia" userId="d284ccd938afff99" providerId="LiveId" clId="{DEF948A6-139A-4F50-B927-66B684C4E917}" dt="2021-11-12T06:54:03.109" v="3822" actId="20577"/>
        <pc:sldMkLst>
          <pc:docMk/>
          <pc:sldMk cId="824344084" sldId="631"/>
        </pc:sldMkLst>
        <pc:graphicFrameChg chg="mod modGraphic">
          <ac:chgData name="Sun Shubin Malaysia" userId="d284ccd938afff99" providerId="LiveId" clId="{DEF948A6-139A-4F50-B927-66B684C4E917}" dt="2021-11-12T06:54:03.109" v="3822" actId="20577"/>
          <ac:graphicFrameMkLst>
            <pc:docMk/>
            <pc:sldMk cId="824344084" sldId="631"/>
            <ac:graphicFrameMk id="3" creationId="{4012C427-9F3B-456C-A648-B116EB7C465B}"/>
          </ac:graphicFrameMkLst>
        </pc:graphicFrameChg>
      </pc:sldChg>
      <pc:sldChg chg="modSp add mod">
        <pc:chgData name="Sun Shubin Malaysia" userId="d284ccd938afff99" providerId="LiveId" clId="{DEF948A6-139A-4F50-B927-66B684C4E917}" dt="2021-11-12T06:56:14.695" v="4004" actId="20577"/>
        <pc:sldMkLst>
          <pc:docMk/>
          <pc:sldMk cId="2775291327" sldId="632"/>
        </pc:sldMkLst>
        <pc:spChg chg="mod">
          <ac:chgData name="Sun Shubin Malaysia" userId="d284ccd938afff99" providerId="LiveId" clId="{DEF948A6-139A-4F50-B927-66B684C4E917}" dt="2021-11-12T05:41:42.433" v="2992"/>
          <ac:spMkLst>
            <pc:docMk/>
            <pc:sldMk cId="2775291327" sldId="632"/>
            <ac:spMk id="4" creationId="{73F577FE-BFD6-4F26-91D3-04985A684B2C}"/>
          </ac:spMkLst>
        </pc:spChg>
        <pc:graphicFrameChg chg="mod modGraphic">
          <ac:chgData name="Sun Shubin Malaysia" userId="d284ccd938afff99" providerId="LiveId" clId="{DEF948A6-139A-4F50-B927-66B684C4E917}" dt="2021-11-12T06:56:14.695" v="4004" actId="20577"/>
          <ac:graphicFrameMkLst>
            <pc:docMk/>
            <pc:sldMk cId="2775291327" sldId="632"/>
            <ac:graphicFrameMk id="3" creationId="{4012C427-9F3B-456C-A648-B116EB7C465B}"/>
          </ac:graphicFrameMkLst>
        </pc:graphicFrameChg>
      </pc:sldChg>
      <pc:sldChg chg="modSp add mod">
        <pc:chgData name="Sun Shubin Malaysia" userId="d284ccd938afff99" providerId="LiveId" clId="{DEF948A6-139A-4F50-B927-66B684C4E917}" dt="2021-11-12T06:57:03.191" v="4064" actId="20577"/>
        <pc:sldMkLst>
          <pc:docMk/>
          <pc:sldMk cId="3258655112" sldId="633"/>
        </pc:sldMkLst>
        <pc:spChg chg="mod">
          <ac:chgData name="Sun Shubin Malaysia" userId="d284ccd938afff99" providerId="LiveId" clId="{DEF948A6-139A-4F50-B927-66B684C4E917}" dt="2021-11-12T05:42:54.633" v="3003"/>
          <ac:spMkLst>
            <pc:docMk/>
            <pc:sldMk cId="3258655112" sldId="633"/>
            <ac:spMk id="4" creationId="{73F577FE-BFD6-4F26-91D3-04985A684B2C}"/>
          </ac:spMkLst>
        </pc:spChg>
        <pc:graphicFrameChg chg="mod modGraphic">
          <ac:chgData name="Sun Shubin Malaysia" userId="d284ccd938afff99" providerId="LiveId" clId="{DEF948A6-139A-4F50-B927-66B684C4E917}" dt="2021-11-12T06:57:03.191" v="4064" actId="20577"/>
          <ac:graphicFrameMkLst>
            <pc:docMk/>
            <pc:sldMk cId="3258655112" sldId="633"/>
            <ac:graphicFrameMk id="3" creationId="{4012C427-9F3B-456C-A648-B116EB7C465B}"/>
          </ac:graphicFrameMkLst>
        </pc:graphicFrameChg>
      </pc:sldChg>
      <pc:sldChg chg="modSp add mod">
        <pc:chgData name="Sun Shubin Malaysia" userId="d284ccd938afff99" providerId="LiveId" clId="{DEF948A6-139A-4F50-B927-66B684C4E917}" dt="2021-11-12T06:58:54.509" v="4116" actId="20577"/>
        <pc:sldMkLst>
          <pc:docMk/>
          <pc:sldMk cId="810663290" sldId="634"/>
        </pc:sldMkLst>
        <pc:spChg chg="mod">
          <ac:chgData name="Sun Shubin Malaysia" userId="d284ccd938afff99" providerId="LiveId" clId="{DEF948A6-139A-4F50-B927-66B684C4E917}" dt="2021-11-12T05:44:24.880" v="3016"/>
          <ac:spMkLst>
            <pc:docMk/>
            <pc:sldMk cId="810663290" sldId="634"/>
            <ac:spMk id="4" creationId="{73F577FE-BFD6-4F26-91D3-04985A684B2C}"/>
          </ac:spMkLst>
        </pc:spChg>
        <pc:graphicFrameChg chg="mod modGraphic">
          <ac:chgData name="Sun Shubin Malaysia" userId="d284ccd938afff99" providerId="LiveId" clId="{DEF948A6-139A-4F50-B927-66B684C4E917}" dt="2021-11-12T06:58:54.509" v="4116" actId="20577"/>
          <ac:graphicFrameMkLst>
            <pc:docMk/>
            <pc:sldMk cId="810663290" sldId="634"/>
            <ac:graphicFrameMk id="3" creationId="{4012C427-9F3B-456C-A648-B116EB7C465B}"/>
          </ac:graphicFrameMkLst>
        </pc:graphicFrameChg>
      </pc:sldChg>
      <pc:sldChg chg="modSp add mod">
        <pc:chgData name="Sun Shubin Malaysia" userId="d284ccd938afff99" providerId="LiveId" clId="{DEF948A6-139A-4F50-B927-66B684C4E917}" dt="2021-11-12T07:00:03.938" v="4135"/>
        <pc:sldMkLst>
          <pc:docMk/>
          <pc:sldMk cId="3671379174" sldId="635"/>
        </pc:sldMkLst>
        <pc:spChg chg="mod">
          <ac:chgData name="Sun Shubin Malaysia" userId="d284ccd938afff99" providerId="LiveId" clId="{DEF948A6-139A-4F50-B927-66B684C4E917}" dt="2021-11-12T05:52:53.582" v="3044"/>
          <ac:spMkLst>
            <pc:docMk/>
            <pc:sldMk cId="3671379174" sldId="635"/>
            <ac:spMk id="4" creationId="{73F577FE-BFD6-4F26-91D3-04985A684B2C}"/>
          </ac:spMkLst>
        </pc:spChg>
        <pc:graphicFrameChg chg="mod modGraphic">
          <ac:chgData name="Sun Shubin Malaysia" userId="d284ccd938afff99" providerId="LiveId" clId="{DEF948A6-139A-4F50-B927-66B684C4E917}" dt="2021-11-12T07:00:03.938" v="4135"/>
          <ac:graphicFrameMkLst>
            <pc:docMk/>
            <pc:sldMk cId="3671379174" sldId="635"/>
            <ac:graphicFrameMk id="3" creationId="{4012C427-9F3B-456C-A648-B116EB7C465B}"/>
          </ac:graphicFrameMkLst>
        </pc:graphicFrameChg>
      </pc:sldChg>
      <pc:sldChg chg="modSp add mod ord">
        <pc:chgData name="Sun Shubin Malaysia" userId="d284ccd938afff99" providerId="LiveId" clId="{DEF948A6-139A-4F50-B927-66B684C4E917}" dt="2021-11-12T06:57:53.757" v="4104" actId="21"/>
        <pc:sldMkLst>
          <pc:docMk/>
          <pc:sldMk cId="1489252145" sldId="636"/>
        </pc:sldMkLst>
        <pc:graphicFrameChg chg="mod modGraphic">
          <ac:chgData name="Sun Shubin Malaysia" userId="d284ccd938afff99" providerId="LiveId" clId="{DEF948A6-139A-4F50-B927-66B684C4E917}" dt="2021-11-12T06:57:53.757" v="4104" actId="21"/>
          <ac:graphicFrameMkLst>
            <pc:docMk/>
            <pc:sldMk cId="1489252145" sldId="636"/>
            <ac:graphicFrameMk id="3" creationId="{4012C427-9F3B-456C-A648-B116EB7C465B}"/>
          </ac:graphicFrameMkLst>
        </pc:graphicFrameChg>
      </pc:sldChg>
      <pc:sldChg chg="modSp add mod">
        <pc:chgData name="Sun Shubin Malaysia" userId="d284ccd938afff99" providerId="LiveId" clId="{DEF948A6-139A-4F50-B927-66B684C4E917}" dt="2021-11-12T06:01:50.284" v="3152" actId="6549"/>
        <pc:sldMkLst>
          <pc:docMk/>
          <pc:sldMk cId="4199201161" sldId="637"/>
        </pc:sldMkLst>
        <pc:spChg chg="mod">
          <ac:chgData name="Sun Shubin Malaysia" userId="d284ccd938afff99" providerId="LiveId" clId="{DEF948A6-139A-4F50-B927-66B684C4E917}" dt="2021-11-12T06:01:33.649" v="3137"/>
          <ac:spMkLst>
            <pc:docMk/>
            <pc:sldMk cId="4199201161" sldId="637"/>
            <ac:spMk id="4" creationId="{73F577FE-BFD6-4F26-91D3-04985A684B2C}"/>
          </ac:spMkLst>
        </pc:spChg>
        <pc:graphicFrameChg chg="mod modGraphic">
          <ac:chgData name="Sun Shubin Malaysia" userId="d284ccd938afff99" providerId="LiveId" clId="{DEF948A6-139A-4F50-B927-66B684C4E917}" dt="2021-11-12T06:01:50.284" v="3152" actId="6549"/>
          <ac:graphicFrameMkLst>
            <pc:docMk/>
            <pc:sldMk cId="4199201161" sldId="637"/>
            <ac:graphicFrameMk id="3" creationId="{4012C427-9F3B-456C-A648-B116EB7C465B}"/>
          </ac:graphicFrameMkLst>
        </pc:graphicFrameChg>
      </pc:sldChg>
      <pc:sldChg chg="modSp add mod">
        <pc:chgData name="Sun Shubin Malaysia" userId="d284ccd938afff99" providerId="LiveId" clId="{DEF948A6-139A-4F50-B927-66B684C4E917}" dt="2021-11-12T06:01:59.033" v="3167" actId="6549"/>
        <pc:sldMkLst>
          <pc:docMk/>
          <pc:sldMk cId="767572250" sldId="638"/>
        </pc:sldMkLst>
        <pc:spChg chg="mod">
          <ac:chgData name="Sun Shubin Malaysia" userId="d284ccd938afff99" providerId="LiveId" clId="{DEF948A6-139A-4F50-B927-66B684C4E917}" dt="2021-11-12T06:01:27.654" v="3136"/>
          <ac:spMkLst>
            <pc:docMk/>
            <pc:sldMk cId="767572250" sldId="638"/>
            <ac:spMk id="4" creationId="{73F577FE-BFD6-4F26-91D3-04985A684B2C}"/>
          </ac:spMkLst>
        </pc:spChg>
        <pc:graphicFrameChg chg="mod modGraphic">
          <ac:chgData name="Sun Shubin Malaysia" userId="d284ccd938afff99" providerId="LiveId" clId="{DEF948A6-139A-4F50-B927-66B684C4E917}" dt="2021-11-12T06:01:59.033" v="3167" actId="6549"/>
          <ac:graphicFrameMkLst>
            <pc:docMk/>
            <pc:sldMk cId="767572250" sldId="638"/>
            <ac:graphicFrameMk id="3" creationId="{4012C427-9F3B-456C-A648-B116EB7C465B}"/>
          </ac:graphicFrameMkLst>
        </pc:graphicFrameChg>
      </pc:sldChg>
      <pc:sldChg chg="modSp add mod">
        <pc:chgData name="Sun Shubin Malaysia" userId="d284ccd938afff99" providerId="LiveId" clId="{DEF948A6-139A-4F50-B927-66B684C4E917}" dt="2021-11-12T06:00:58.232" v="3119"/>
        <pc:sldMkLst>
          <pc:docMk/>
          <pc:sldMk cId="2584867114" sldId="639"/>
        </pc:sldMkLst>
        <pc:spChg chg="mod">
          <ac:chgData name="Sun Shubin Malaysia" userId="d284ccd938afff99" providerId="LiveId" clId="{DEF948A6-139A-4F50-B927-66B684C4E917}" dt="2021-11-12T06:00:58.232" v="3119"/>
          <ac:spMkLst>
            <pc:docMk/>
            <pc:sldMk cId="2584867114" sldId="639"/>
            <ac:spMk id="4" creationId="{73F577FE-BFD6-4F26-91D3-04985A684B2C}"/>
          </ac:spMkLst>
        </pc:spChg>
        <pc:graphicFrameChg chg="mod modGraphic">
          <ac:chgData name="Sun Shubin Malaysia" userId="d284ccd938afff99" providerId="LiveId" clId="{DEF948A6-139A-4F50-B927-66B684C4E917}" dt="2021-11-12T06:00:51.418" v="3118" actId="21"/>
          <ac:graphicFrameMkLst>
            <pc:docMk/>
            <pc:sldMk cId="2584867114" sldId="639"/>
            <ac:graphicFrameMk id="3" creationId="{4012C427-9F3B-456C-A648-B116EB7C465B}"/>
          </ac:graphicFrameMkLst>
        </pc:graphicFrameChg>
      </pc:sldChg>
      <pc:sldChg chg="modSp add mod">
        <pc:chgData name="Sun Shubin Malaysia" userId="d284ccd938afff99" providerId="LiveId" clId="{DEF948A6-139A-4F50-B927-66B684C4E917}" dt="2021-11-12T06:01:13.399" v="3135" actId="20577"/>
        <pc:sldMkLst>
          <pc:docMk/>
          <pc:sldMk cId="3779274221" sldId="640"/>
        </pc:sldMkLst>
        <pc:spChg chg="mod">
          <ac:chgData name="Sun Shubin Malaysia" userId="d284ccd938afff99" providerId="LiveId" clId="{DEF948A6-139A-4F50-B927-66B684C4E917}" dt="2021-11-12T06:01:04.827" v="3120"/>
          <ac:spMkLst>
            <pc:docMk/>
            <pc:sldMk cId="3779274221" sldId="640"/>
            <ac:spMk id="4" creationId="{73F577FE-BFD6-4F26-91D3-04985A684B2C}"/>
          </ac:spMkLst>
        </pc:spChg>
        <pc:graphicFrameChg chg="mod modGraphic">
          <ac:chgData name="Sun Shubin Malaysia" userId="d284ccd938afff99" providerId="LiveId" clId="{DEF948A6-139A-4F50-B927-66B684C4E917}" dt="2021-11-12T06:01:13.399" v="3135" actId="20577"/>
          <ac:graphicFrameMkLst>
            <pc:docMk/>
            <pc:sldMk cId="3779274221" sldId="640"/>
            <ac:graphicFrameMk id="3" creationId="{4012C427-9F3B-456C-A648-B116EB7C465B}"/>
          </ac:graphicFrameMkLst>
        </pc:graphicFrameChg>
      </pc:sldChg>
      <pc:sldChg chg="modSp add mod">
        <pc:chgData name="Sun Shubin Malaysia" userId="d284ccd938afff99" providerId="LiveId" clId="{DEF948A6-139A-4F50-B927-66B684C4E917}" dt="2021-11-12T06:03:54.028" v="3174" actId="21"/>
        <pc:sldMkLst>
          <pc:docMk/>
          <pc:sldMk cId="89587555" sldId="641"/>
        </pc:sldMkLst>
        <pc:spChg chg="mod">
          <ac:chgData name="Sun Shubin Malaysia" userId="d284ccd938afff99" providerId="LiveId" clId="{DEF948A6-139A-4F50-B927-66B684C4E917}" dt="2021-11-12T06:00:37.541" v="3117"/>
          <ac:spMkLst>
            <pc:docMk/>
            <pc:sldMk cId="89587555" sldId="641"/>
            <ac:spMk id="4" creationId="{73F577FE-BFD6-4F26-91D3-04985A684B2C}"/>
          </ac:spMkLst>
        </pc:spChg>
        <pc:graphicFrameChg chg="mod modGraphic">
          <ac:chgData name="Sun Shubin Malaysia" userId="d284ccd938afff99" providerId="LiveId" clId="{DEF948A6-139A-4F50-B927-66B684C4E917}" dt="2021-11-12T06:03:54.028" v="3174" actId="21"/>
          <ac:graphicFrameMkLst>
            <pc:docMk/>
            <pc:sldMk cId="89587555" sldId="641"/>
            <ac:graphicFrameMk id="3" creationId="{4012C427-9F3B-456C-A648-B116EB7C465B}"/>
          </ac:graphicFrameMkLst>
        </pc:graphicFrameChg>
      </pc:sldChg>
      <pc:sldChg chg="modSp add mod">
        <pc:chgData name="Sun Shubin Malaysia" userId="d284ccd938afff99" providerId="LiveId" clId="{DEF948A6-139A-4F50-B927-66B684C4E917}" dt="2021-11-12T06:06:08.220" v="3241"/>
        <pc:sldMkLst>
          <pc:docMk/>
          <pc:sldMk cId="699419988" sldId="642"/>
        </pc:sldMkLst>
        <pc:spChg chg="mod">
          <ac:chgData name="Sun Shubin Malaysia" userId="d284ccd938afff99" providerId="LiveId" clId="{DEF948A6-139A-4F50-B927-66B684C4E917}" dt="2021-11-12T06:06:08.220" v="3241"/>
          <ac:spMkLst>
            <pc:docMk/>
            <pc:sldMk cId="699419988" sldId="642"/>
            <ac:spMk id="4" creationId="{73F577FE-BFD6-4F26-91D3-04985A684B2C}"/>
          </ac:spMkLst>
        </pc:spChg>
        <pc:graphicFrameChg chg="mod">
          <ac:chgData name="Sun Shubin Malaysia" userId="d284ccd938afff99" providerId="LiveId" clId="{DEF948A6-139A-4F50-B927-66B684C4E917}" dt="2021-11-12T06:05:51.005" v="3240"/>
          <ac:graphicFrameMkLst>
            <pc:docMk/>
            <pc:sldMk cId="699419988" sldId="642"/>
            <ac:graphicFrameMk id="3" creationId="{4012C427-9F3B-456C-A648-B116EB7C465B}"/>
          </ac:graphicFrameMkLst>
        </pc:graphicFrameChg>
      </pc:sldChg>
      <pc:sldChg chg="modSp add mod">
        <pc:chgData name="Sun Shubin Malaysia" userId="d284ccd938afff99" providerId="LiveId" clId="{DEF948A6-139A-4F50-B927-66B684C4E917}" dt="2021-11-12T06:04:23.898" v="3177" actId="20577"/>
        <pc:sldMkLst>
          <pc:docMk/>
          <pc:sldMk cId="3254378845" sldId="643"/>
        </pc:sldMkLst>
        <pc:spChg chg="mod">
          <ac:chgData name="Sun Shubin Malaysia" userId="d284ccd938afff99" providerId="LiveId" clId="{DEF948A6-139A-4F50-B927-66B684C4E917}" dt="2021-11-12T06:04:17.203" v="3176"/>
          <ac:spMkLst>
            <pc:docMk/>
            <pc:sldMk cId="3254378845" sldId="643"/>
            <ac:spMk id="4" creationId="{73F577FE-BFD6-4F26-91D3-04985A684B2C}"/>
          </ac:spMkLst>
        </pc:spChg>
        <pc:graphicFrameChg chg="mod modGraphic">
          <ac:chgData name="Sun Shubin Malaysia" userId="d284ccd938afff99" providerId="LiveId" clId="{DEF948A6-139A-4F50-B927-66B684C4E917}" dt="2021-11-12T06:04:23.898" v="3177" actId="20577"/>
          <ac:graphicFrameMkLst>
            <pc:docMk/>
            <pc:sldMk cId="3254378845" sldId="643"/>
            <ac:graphicFrameMk id="3" creationId="{4012C427-9F3B-456C-A648-B116EB7C465B}"/>
          </ac:graphicFrameMkLst>
        </pc:graphicFrameChg>
      </pc:sldChg>
      <pc:sldChg chg="modSp add mod">
        <pc:chgData name="Sun Shubin Malaysia" userId="d284ccd938afff99" providerId="LiveId" clId="{DEF948A6-139A-4F50-B927-66B684C4E917}" dt="2021-11-12T06:05:19.159" v="3239"/>
        <pc:sldMkLst>
          <pc:docMk/>
          <pc:sldMk cId="588285211" sldId="644"/>
        </pc:sldMkLst>
        <pc:graphicFrameChg chg="mod modGraphic">
          <ac:chgData name="Sun Shubin Malaysia" userId="d284ccd938afff99" providerId="LiveId" clId="{DEF948A6-139A-4F50-B927-66B684C4E917}" dt="2021-11-12T06:05:19.159" v="3239"/>
          <ac:graphicFrameMkLst>
            <pc:docMk/>
            <pc:sldMk cId="588285211" sldId="644"/>
            <ac:graphicFrameMk id="3" creationId="{4012C427-9F3B-456C-A648-B116EB7C465B}"/>
          </ac:graphicFrameMkLst>
        </pc:graphicFrameChg>
      </pc:sldChg>
      <pc:sldChg chg="modSp add mod">
        <pc:chgData name="Sun Shubin Malaysia" userId="d284ccd938afff99" providerId="LiveId" clId="{DEF948A6-139A-4F50-B927-66B684C4E917}" dt="2021-11-12T06:25:12.404" v="3307" actId="6549"/>
        <pc:sldMkLst>
          <pc:docMk/>
          <pc:sldMk cId="3055964128" sldId="645"/>
        </pc:sldMkLst>
        <pc:spChg chg="mod">
          <ac:chgData name="Sun Shubin Malaysia" userId="d284ccd938afff99" providerId="LiveId" clId="{DEF948A6-139A-4F50-B927-66B684C4E917}" dt="2021-11-12T06:25:12.404" v="3307" actId="6549"/>
          <ac:spMkLst>
            <pc:docMk/>
            <pc:sldMk cId="3055964128" sldId="645"/>
            <ac:spMk id="3" creationId="{24A4A4D6-F2B7-4922-81E8-7860B124999E}"/>
          </ac:spMkLst>
        </pc:spChg>
      </pc:sldChg>
      <pc:sldChg chg="modSp add mod">
        <pc:chgData name="Sun Shubin Malaysia" userId="d284ccd938afff99" providerId="LiveId" clId="{DEF948A6-139A-4F50-B927-66B684C4E917}" dt="2021-11-12T06:27:06.451" v="3315" actId="6549"/>
        <pc:sldMkLst>
          <pc:docMk/>
          <pc:sldMk cId="3747308336" sldId="646"/>
        </pc:sldMkLst>
        <pc:spChg chg="mod">
          <ac:chgData name="Sun Shubin Malaysia" userId="d284ccd938afff99" providerId="LiveId" clId="{DEF948A6-139A-4F50-B927-66B684C4E917}" dt="2021-11-12T06:27:06.451" v="3315" actId="6549"/>
          <ac:spMkLst>
            <pc:docMk/>
            <pc:sldMk cId="3747308336" sldId="646"/>
            <ac:spMk id="3" creationId="{24A4A4D6-F2B7-4922-81E8-7860B124999E}"/>
          </ac:spMkLst>
        </pc:spChg>
      </pc:sldChg>
      <pc:sldChg chg="addSp delSp modSp new mod modClrScheme chgLayout">
        <pc:chgData name="Sun Shubin Malaysia" userId="d284ccd938afff99" providerId="LiveId" clId="{DEF948A6-139A-4F50-B927-66B684C4E917}" dt="2021-11-28T07:23:23.274" v="4217" actId="700"/>
        <pc:sldMkLst>
          <pc:docMk/>
          <pc:sldMk cId="3275808374" sldId="647"/>
        </pc:sldMkLst>
        <pc:spChg chg="del mod ord">
          <ac:chgData name="Sun Shubin Malaysia" userId="d284ccd938afff99" providerId="LiveId" clId="{DEF948A6-139A-4F50-B927-66B684C4E917}" dt="2021-11-28T07:19:20.040" v="4196" actId="700"/>
          <ac:spMkLst>
            <pc:docMk/>
            <pc:sldMk cId="3275808374" sldId="647"/>
            <ac:spMk id="2" creationId="{872A3896-294C-46C9-935D-671263CDCB0F}"/>
          </ac:spMkLst>
        </pc:spChg>
        <pc:spChg chg="del mod ord">
          <ac:chgData name="Sun Shubin Malaysia" userId="d284ccd938afff99" providerId="LiveId" clId="{DEF948A6-139A-4F50-B927-66B684C4E917}" dt="2021-11-28T07:19:20.040" v="4196" actId="700"/>
          <ac:spMkLst>
            <pc:docMk/>
            <pc:sldMk cId="3275808374" sldId="647"/>
            <ac:spMk id="3" creationId="{E7FC6BD6-B14D-41A2-8B1E-71F73BF6C5E0}"/>
          </ac:spMkLst>
        </pc:spChg>
        <pc:spChg chg="add del mod ord">
          <ac:chgData name="Sun Shubin Malaysia" userId="d284ccd938afff99" providerId="LiveId" clId="{DEF948A6-139A-4F50-B927-66B684C4E917}" dt="2021-11-28T07:23:23.274" v="4217" actId="700"/>
          <ac:spMkLst>
            <pc:docMk/>
            <pc:sldMk cId="3275808374" sldId="647"/>
            <ac:spMk id="4" creationId="{781B1D08-2523-4F6B-83C7-9AA9E8FC7964}"/>
          </ac:spMkLst>
        </pc:spChg>
        <pc:spChg chg="add del mod ord">
          <ac:chgData name="Sun Shubin Malaysia" userId="d284ccd938afff99" providerId="LiveId" clId="{DEF948A6-139A-4F50-B927-66B684C4E917}" dt="2021-11-28T07:23:23.274" v="4217" actId="700"/>
          <ac:spMkLst>
            <pc:docMk/>
            <pc:sldMk cId="3275808374" sldId="647"/>
            <ac:spMk id="5" creationId="{D76CE343-635E-4B25-8136-3D1219989199}"/>
          </ac:spMkLst>
        </pc:spChg>
        <pc:spChg chg="mod ord">
          <ac:chgData name="Sun Shubin Malaysia" userId="d284ccd938afff99" providerId="LiveId" clId="{DEF948A6-139A-4F50-B927-66B684C4E917}" dt="2021-11-28T07:23:23.274" v="4217" actId="700"/>
          <ac:spMkLst>
            <pc:docMk/>
            <pc:sldMk cId="3275808374" sldId="647"/>
            <ac:spMk id="6" creationId="{9DF80E4A-5D41-4EAE-9815-58D557448345}"/>
          </ac:spMkLst>
        </pc:spChg>
        <pc:spChg chg="add mod ord">
          <ac:chgData name="Sun Shubin Malaysia" userId="d284ccd938afff99" providerId="LiveId" clId="{DEF948A6-139A-4F50-B927-66B684C4E917}" dt="2021-11-28T07:23:23.274" v="4217" actId="700"/>
          <ac:spMkLst>
            <pc:docMk/>
            <pc:sldMk cId="3275808374" sldId="647"/>
            <ac:spMk id="7" creationId="{6BAAD415-078E-4434-97A6-B9E8303DF4FB}"/>
          </ac:spMkLst>
        </pc:spChg>
        <pc:spChg chg="add mod ord">
          <ac:chgData name="Sun Shubin Malaysia" userId="d284ccd938afff99" providerId="LiveId" clId="{DEF948A6-139A-4F50-B927-66B684C4E917}" dt="2021-11-28T07:23:23.274" v="4217" actId="700"/>
          <ac:spMkLst>
            <pc:docMk/>
            <pc:sldMk cId="3275808374" sldId="647"/>
            <ac:spMk id="8" creationId="{4A5449A5-3DA1-41D7-9A65-79449F0FC0E4}"/>
          </ac:spMkLst>
        </pc:spChg>
      </pc:sldChg>
      <pc:sldChg chg="addSp delSp modSp new mod modClrScheme chgLayout">
        <pc:chgData name="Sun Shubin Malaysia" userId="d284ccd938afff99" providerId="LiveId" clId="{DEF948A6-139A-4F50-B927-66B684C4E917}" dt="2021-11-28T07:19:26.173" v="4197" actId="700"/>
        <pc:sldMkLst>
          <pc:docMk/>
          <pc:sldMk cId="4168167867" sldId="648"/>
        </pc:sldMkLst>
        <pc:spChg chg="del mod ord">
          <ac:chgData name="Sun Shubin Malaysia" userId="d284ccd938afff99" providerId="LiveId" clId="{DEF948A6-139A-4F50-B927-66B684C4E917}" dt="2021-11-28T07:19:26.173" v="4197" actId="700"/>
          <ac:spMkLst>
            <pc:docMk/>
            <pc:sldMk cId="4168167867" sldId="648"/>
            <ac:spMk id="2" creationId="{10DA7775-C128-48A9-BCB4-B5EC4D1B0073}"/>
          </ac:spMkLst>
        </pc:spChg>
        <pc:spChg chg="del mod ord">
          <ac:chgData name="Sun Shubin Malaysia" userId="d284ccd938afff99" providerId="LiveId" clId="{DEF948A6-139A-4F50-B927-66B684C4E917}" dt="2021-11-28T07:19:26.173" v="4197" actId="700"/>
          <ac:spMkLst>
            <pc:docMk/>
            <pc:sldMk cId="4168167867" sldId="648"/>
            <ac:spMk id="3" creationId="{37EC5885-1DFF-4D2B-812E-E89376575F79}"/>
          </ac:spMkLst>
        </pc:spChg>
        <pc:spChg chg="add mod ord">
          <ac:chgData name="Sun Shubin Malaysia" userId="d284ccd938afff99" providerId="LiveId" clId="{DEF948A6-139A-4F50-B927-66B684C4E917}" dt="2021-11-28T07:19:26.173" v="4197" actId="700"/>
          <ac:spMkLst>
            <pc:docMk/>
            <pc:sldMk cId="4168167867" sldId="648"/>
            <ac:spMk id="4" creationId="{0076F56E-B756-46DC-B79B-4D50CC8C7712}"/>
          </ac:spMkLst>
        </pc:spChg>
        <pc:spChg chg="add mod ord">
          <ac:chgData name="Sun Shubin Malaysia" userId="d284ccd938afff99" providerId="LiveId" clId="{DEF948A6-139A-4F50-B927-66B684C4E917}" dt="2021-11-28T07:19:26.173" v="4197" actId="700"/>
          <ac:spMkLst>
            <pc:docMk/>
            <pc:sldMk cId="4168167867" sldId="648"/>
            <ac:spMk id="5" creationId="{8C7A86D6-3E88-4DC7-9F33-D96CEB984625}"/>
          </ac:spMkLst>
        </pc:spChg>
      </pc:sldChg>
      <pc:sldChg chg="new del">
        <pc:chgData name="Sun Shubin Malaysia" userId="d284ccd938afff99" providerId="LiveId" clId="{DEF948A6-139A-4F50-B927-66B684C4E917}" dt="2021-11-28T07:28:45.317" v="4235" actId="680"/>
        <pc:sldMkLst>
          <pc:docMk/>
          <pc:sldMk cId="1666246032" sldId="649"/>
        </pc:sldMkLst>
      </pc:sldChg>
      <pc:sldChg chg="modSp new mod">
        <pc:chgData name="Sun Shubin Malaysia" userId="d284ccd938afff99" providerId="LiveId" clId="{DEF948A6-139A-4F50-B927-66B684C4E917}" dt="2021-11-28T07:59:01.644" v="4248" actId="20577"/>
        <pc:sldMkLst>
          <pc:docMk/>
          <pc:sldMk cId="4222374474" sldId="649"/>
        </pc:sldMkLst>
        <pc:spChg chg="mod">
          <ac:chgData name="Sun Shubin Malaysia" userId="d284ccd938afff99" providerId="LiveId" clId="{DEF948A6-139A-4F50-B927-66B684C4E917}" dt="2021-11-28T07:59:01.644" v="4248" actId="20577"/>
          <ac:spMkLst>
            <pc:docMk/>
            <pc:sldMk cId="4222374474" sldId="649"/>
            <ac:spMk id="2" creationId="{D2960F6B-BDB5-43D8-B1AC-6FAD7DC50EE6}"/>
          </ac:spMkLst>
        </pc:spChg>
      </pc:sldChg>
      <pc:sldChg chg="modSp new mod">
        <pc:chgData name="Sun Shubin Malaysia" userId="d284ccd938afff99" providerId="LiveId" clId="{DEF948A6-139A-4F50-B927-66B684C4E917}" dt="2021-11-28T08:04:06.780" v="4252" actId="20577"/>
        <pc:sldMkLst>
          <pc:docMk/>
          <pc:sldMk cId="457300743" sldId="650"/>
        </pc:sldMkLst>
        <pc:spChg chg="mod">
          <ac:chgData name="Sun Shubin Malaysia" userId="d284ccd938afff99" providerId="LiveId" clId="{DEF948A6-139A-4F50-B927-66B684C4E917}" dt="2021-11-28T08:04:06.780" v="4252" actId="20577"/>
          <ac:spMkLst>
            <pc:docMk/>
            <pc:sldMk cId="457300743" sldId="650"/>
            <ac:spMk id="2" creationId="{B1D5988D-CB22-42AF-BA01-A91CBF246B37}"/>
          </ac:spMkLst>
        </pc:spChg>
      </pc:sldChg>
      <pc:sldChg chg="modSp add mod">
        <pc:chgData name="Sun Shubin Malaysia" userId="d284ccd938afff99" providerId="LiveId" clId="{DEF948A6-139A-4F50-B927-66B684C4E917}" dt="2021-11-28T08:04:42.709" v="4255" actId="20577"/>
        <pc:sldMkLst>
          <pc:docMk/>
          <pc:sldMk cId="3760080795" sldId="651"/>
        </pc:sldMkLst>
        <pc:spChg chg="mod">
          <ac:chgData name="Sun Shubin Malaysia" userId="d284ccd938afff99" providerId="LiveId" clId="{DEF948A6-139A-4F50-B927-66B684C4E917}" dt="2021-11-28T08:04:42.709" v="4255" actId="20577"/>
          <ac:spMkLst>
            <pc:docMk/>
            <pc:sldMk cId="3760080795" sldId="651"/>
            <ac:spMk id="2" creationId="{B1D5988D-CB22-42AF-BA01-A91CBF246B37}"/>
          </ac:spMkLst>
        </pc:spChg>
      </pc:sldChg>
      <pc:sldMasterChg chg="modSp mod modSldLayout">
        <pc:chgData name="Sun Shubin Malaysia" userId="d284ccd938afff99" providerId="LiveId" clId="{DEF948A6-139A-4F50-B927-66B684C4E917}" dt="2021-11-28T07:26:05.131" v="4233"/>
        <pc:sldMasterMkLst>
          <pc:docMk/>
          <pc:sldMasterMk cId="413227307" sldId="2147483660"/>
        </pc:sldMasterMkLst>
        <pc:spChg chg="mod">
          <ac:chgData name="Sun Shubin Malaysia" userId="d284ccd938afff99" providerId="LiveId" clId="{DEF948A6-139A-4F50-B927-66B684C4E917}" dt="2021-11-28T07:23:56.368" v="4219" actId="20577"/>
          <ac:spMkLst>
            <pc:docMk/>
            <pc:sldMasterMk cId="413227307" sldId="2147483660"/>
            <ac:spMk id="6" creationId="{00000000-0000-0000-0000-000000000000}"/>
          </ac:spMkLst>
        </pc:spChg>
        <pc:sldLayoutChg chg="addSp delSp modSp mod">
          <pc:chgData name="Sun Shubin Malaysia" userId="d284ccd938afff99" providerId="LiveId" clId="{DEF948A6-139A-4F50-B927-66B684C4E917}" dt="2021-11-28T07:25:11.011" v="4221"/>
          <pc:sldLayoutMkLst>
            <pc:docMk/>
            <pc:sldMasterMk cId="413227307" sldId="2147483660"/>
            <pc:sldLayoutMk cId="693979494" sldId="2147483661"/>
          </pc:sldLayoutMkLst>
          <pc:spChg chg="del">
            <ac:chgData name="Sun Shubin Malaysia" userId="d284ccd938afff99" providerId="LiveId" clId="{DEF948A6-139A-4F50-B927-66B684C4E917}" dt="2021-11-28T07:20:22.817" v="4199" actId="478"/>
            <ac:spMkLst>
              <pc:docMk/>
              <pc:sldMasterMk cId="413227307" sldId="2147483660"/>
              <pc:sldLayoutMk cId="693979494" sldId="2147483661"/>
              <ac:spMk id="6" creationId="{2054AD30-90D9-42E0-95DF-3D81126E480B}"/>
            </ac:spMkLst>
          </pc:spChg>
          <pc:spChg chg="add del mod">
            <ac:chgData name="Sun Shubin Malaysia" userId="d284ccd938afff99" providerId="LiveId" clId="{DEF948A6-139A-4F50-B927-66B684C4E917}" dt="2021-11-28T07:25:09.776" v="4220" actId="478"/>
            <ac:spMkLst>
              <pc:docMk/>
              <pc:sldMasterMk cId="413227307" sldId="2147483660"/>
              <pc:sldLayoutMk cId="693979494" sldId="2147483661"/>
              <ac:spMk id="7" creationId="{3C265018-C4DD-473C-B522-B7E1580E2E82}"/>
            </ac:spMkLst>
          </pc:spChg>
          <pc:spChg chg="add mod">
            <ac:chgData name="Sun Shubin Malaysia" userId="d284ccd938afff99" providerId="LiveId" clId="{DEF948A6-139A-4F50-B927-66B684C4E917}" dt="2021-11-28T07:25:11.011" v="4221"/>
            <ac:spMkLst>
              <pc:docMk/>
              <pc:sldMasterMk cId="413227307" sldId="2147483660"/>
              <pc:sldLayoutMk cId="693979494" sldId="2147483661"/>
              <ac:spMk id="8" creationId="{BECF32F2-1032-430B-B295-62F7922CF042}"/>
            </ac:spMkLst>
          </pc:spChg>
        </pc:sldLayoutChg>
        <pc:sldLayoutChg chg="addSp delSp modSp mod">
          <pc:chgData name="Sun Shubin Malaysia" userId="d284ccd938afff99" providerId="LiveId" clId="{DEF948A6-139A-4F50-B927-66B684C4E917}" dt="2021-11-28T07:25:25.219" v="4223"/>
          <pc:sldLayoutMkLst>
            <pc:docMk/>
            <pc:sldMasterMk cId="413227307" sldId="2147483660"/>
            <pc:sldLayoutMk cId="614867574" sldId="2147483662"/>
          </pc:sldLayoutMkLst>
          <pc:spChg chg="del">
            <ac:chgData name="Sun Shubin Malaysia" userId="d284ccd938afff99" providerId="LiveId" clId="{DEF948A6-139A-4F50-B927-66B684C4E917}" dt="2021-11-28T07:20:30.724" v="4201" actId="478"/>
            <ac:spMkLst>
              <pc:docMk/>
              <pc:sldMasterMk cId="413227307" sldId="2147483660"/>
              <pc:sldLayoutMk cId="614867574" sldId="2147483662"/>
              <ac:spMk id="6" creationId="{017EF957-C419-4F49-8246-10DCAC5A8E38}"/>
            </ac:spMkLst>
          </pc:spChg>
          <pc:spChg chg="add del mod">
            <ac:chgData name="Sun Shubin Malaysia" userId="d284ccd938afff99" providerId="LiveId" clId="{DEF948A6-139A-4F50-B927-66B684C4E917}" dt="2021-11-28T07:25:23.981" v="4222" actId="478"/>
            <ac:spMkLst>
              <pc:docMk/>
              <pc:sldMasterMk cId="413227307" sldId="2147483660"/>
              <pc:sldLayoutMk cId="614867574" sldId="2147483662"/>
              <ac:spMk id="7" creationId="{9C3050E9-CA0B-4013-AC09-B58C95610325}"/>
            </ac:spMkLst>
          </pc:spChg>
          <pc:spChg chg="add mod">
            <ac:chgData name="Sun Shubin Malaysia" userId="d284ccd938afff99" providerId="LiveId" clId="{DEF948A6-139A-4F50-B927-66B684C4E917}" dt="2021-11-28T07:25:25.219" v="4223"/>
            <ac:spMkLst>
              <pc:docMk/>
              <pc:sldMasterMk cId="413227307" sldId="2147483660"/>
              <pc:sldLayoutMk cId="614867574" sldId="2147483662"/>
              <ac:spMk id="8" creationId="{485B3F2E-382A-44AC-9570-64F9EDE06AAF}"/>
            </ac:spMkLst>
          </pc:spChg>
        </pc:sldLayoutChg>
        <pc:sldLayoutChg chg="addSp delSp modSp mod">
          <pc:chgData name="Sun Shubin Malaysia" userId="d284ccd938afff99" providerId="LiveId" clId="{DEF948A6-139A-4F50-B927-66B684C4E917}" dt="2021-11-28T07:25:32.575" v="4225"/>
          <pc:sldLayoutMkLst>
            <pc:docMk/>
            <pc:sldMasterMk cId="413227307" sldId="2147483660"/>
            <pc:sldLayoutMk cId="309994019" sldId="2147483663"/>
          </pc:sldLayoutMkLst>
          <pc:spChg chg="del">
            <ac:chgData name="Sun Shubin Malaysia" userId="d284ccd938afff99" providerId="LiveId" clId="{DEF948A6-139A-4F50-B927-66B684C4E917}" dt="2021-11-28T07:21:13.315" v="4207" actId="478"/>
            <ac:spMkLst>
              <pc:docMk/>
              <pc:sldMasterMk cId="413227307" sldId="2147483660"/>
              <pc:sldLayoutMk cId="309994019" sldId="2147483663"/>
              <ac:spMk id="6" creationId="{00000000-0000-0000-0000-000000000000}"/>
            </ac:spMkLst>
          </pc:spChg>
          <pc:spChg chg="add del mod">
            <ac:chgData name="Sun Shubin Malaysia" userId="d284ccd938afff99" providerId="LiveId" clId="{DEF948A6-139A-4F50-B927-66B684C4E917}" dt="2021-11-28T07:25:31.619" v="4224" actId="478"/>
            <ac:spMkLst>
              <pc:docMk/>
              <pc:sldMasterMk cId="413227307" sldId="2147483660"/>
              <pc:sldLayoutMk cId="309994019" sldId="2147483663"/>
              <ac:spMk id="7" creationId="{8B3DF6A3-ADB0-4A12-8119-7E9874FA1C67}"/>
            </ac:spMkLst>
          </pc:spChg>
          <pc:spChg chg="add mod">
            <ac:chgData name="Sun Shubin Malaysia" userId="d284ccd938afff99" providerId="LiveId" clId="{DEF948A6-139A-4F50-B927-66B684C4E917}" dt="2021-11-28T07:25:32.575" v="4225"/>
            <ac:spMkLst>
              <pc:docMk/>
              <pc:sldMasterMk cId="413227307" sldId="2147483660"/>
              <pc:sldLayoutMk cId="309994019" sldId="2147483663"/>
              <ac:spMk id="8" creationId="{C52C72BE-5DFD-4F16-A56A-BA447E615E20}"/>
            </ac:spMkLst>
          </pc:spChg>
        </pc:sldLayoutChg>
        <pc:sldLayoutChg chg="addSp delSp modSp mod">
          <pc:chgData name="Sun Shubin Malaysia" userId="d284ccd938afff99" providerId="LiveId" clId="{DEF948A6-139A-4F50-B927-66B684C4E917}" dt="2021-11-28T07:25:39.600" v="4227"/>
          <pc:sldLayoutMkLst>
            <pc:docMk/>
            <pc:sldMasterMk cId="413227307" sldId="2147483660"/>
            <pc:sldLayoutMk cId="2997775949" sldId="2147483664"/>
          </pc:sldLayoutMkLst>
          <pc:spChg chg="del">
            <ac:chgData name="Sun Shubin Malaysia" userId="d284ccd938afff99" providerId="LiveId" clId="{DEF948A6-139A-4F50-B927-66B684C4E917}" dt="2021-11-12T06:35:58.727" v="3320"/>
            <ac:spMkLst>
              <pc:docMk/>
              <pc:sldMasterMk cId="413227307" sldId="2147483660"/>
              <pc:sldLayoutMk cId="2997775949" sldId="2147483664"/>
              <ac:spMk id="4" creationId="{00000000-0000-0000-0000-000000000000}"/>
            </ac:spMkLst>
          </pc:spChg>
          <pc:spChg chg="del">
            <ac:chgData name="Sun Shubin Malaysia" userId="d284ccd938afff99" providerId="LiveId" clId="{DEF948A6-139A-4F50-B927-66B684C4E917}" dt="2021-11-12T06:35:58.727" v="3320"/>
            <ac:spMkLst>
              <pc:docMk/>
              <pc:sldMasterMk cId="413227307" sldId="2147483660"/>
              <pc:sldLayoutMk cId="2997775949" sldId="2147483664"/>
              <ac:spMk id="5" creationId="{00000000-0000-0000-0000-000000000000}"/>
            </ac:spMkLst>
          </pc:spChg>
          <pc:spChg chg="del mod">
            <ac:chgData name="Sun Shubin Malaysia" userId="d284ccd938afff99" providerId="LiveId" clId="{DEF948A6-139A-4F50-B927-66B684C4E917}" dt="2021-11-12T06:35:58.727" v="3320"/>
            <ac:spMkLst>
              <pc:docMk/>
              <pc:sldMasterMk cId="413227307" sldId="2147483660"/>
              <pc:sldLayoutMk cId="2997775949" sldId="2147483664"/>
              <ac:spMk id="6" creationId="{00000000-0000-0000-0000-000000000000}"/>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7" creationId="{79D810D7-1CDD-442E-B5F3-DC3832AC2E94}"/>
            </ac:spMkLst>
          </pc:spChg>
          <pc:spChg chg="add mod">
            <ac:chgData name="Sun Shubin Malaysia" userId="d284ccd938afff99" providerId="LiveId" clId="{DEF948A6-139A-4F50-B927-66B684C4E917}" dt="2021-11-12T06:35:59.740" v="3321"/>
            <ac:spMkLst>
              <pc:docMk/>
              <pc:sldMasterMk cId="413227307" sldId="2147483660"/>
              <pc:sldLayoutMk cId="2997775949" sldId="2147483664"/>
              <ac:spMk id="8" creationId="{C7C6291A-795A-41FF-AA8B-6425C504B072}"/>
            </ac:spMkLst>
          </pc:spChg>
          <pc:spChg chg="add del mod">
            <ac:chgData name="Sun Shubin Malaysia" userId="d284ccd938afff99" providerId="LiveId" clId="{DEF948A6-139A-4F50-B927-66B684C4E917}" dt="2021-11-28T07:21:24.208" v="4209" actId="478"/>
            <ac:spMkLst>
              <pc:docMk/>
              <pc:sldMasterMk cId="413227307" sldId="2147483660"/>
              <pc:sldLayoutMk cId="2997775949" sldId="2147483664"/>
              <ac:spMk id="9" creationId="{2A116274-3E61-4AA6-9DD3-213DE26F94D5}"/>
            </ac:spMkLst>
          </pc:spChg>
          <pc:spChg chg="add del mod">
            <ac:chgData name="Sun Shubin Malaysia" userId="d284ccd938afff99" providerId="LiveId" clId="{DEF948A6-139A-4F50-B927-66B684C4E917}" dt="2021-11-28T07:25:38.155" v="4226" actId="478"/>
            <ac:spMkLst>
              <pc:docMk/>
              <pc:sldMasterMk cId="413227307" sldId="2147483660"/>
              <pc:sldLayoutMk cId="2997775949" sldId="2147483664"/>
              <ac:spMk id="10" creationId="{D9308DC9-A8A5-4E10-8C07-19512DBC32F1}"/>
            </ac:spMkLst>
          </pc:spChg>
          <pc:spChg chg="add mod">
            <ac:chgData name="Sun Shubin Malaysia" userId="d284ccd938afff99" providerId="LiveId" clId="{DEF948A6-139A-4F50-B927-66B684C4E917}" dt="2021-11-28T07:25:39.600" v="4227"/>
            <ac:spMkLst>
              <pc:docMk/>
              <pc:sldMasterMk cId="413227307" sldId="2147483660"/>
              <pc:sldLayoutMk cId="2997775949" sldId="2147483664"/>
              <ac:spMk id="11" creationId="{B7CA8930-871B-48AC-BE95-90BDD33A2C8A}"/>
            </ac:spMkLst>
          </pc:spChg>
        </pc:sldLayoutChg>
        <pc:sldLayoutChg chg="addSp delSp modSp mod">
          <pc:chgData name="Sun Shubin Malaysia" userId="d284ccd938afff99" providerId="LiveId" clId="{DEF948A6-139A-4F50-B927-66B684C4E917}" dt="2021-11-28T07:25:49.081" v="4229"/>
          <pc:sldLayoutMkLst>
            <pc:docMk/>
            <pc:sldMasterMk cId="413227307" sldId="2147483660"/>
            <pc:sldLayoutMk cId="2911521239" sldId="2147483665"/>
          </pc:sldLayoutMkLst>
          <pc:spChg chg="del">
            <ac:chgData name="Sun Shubin Malaysia" userId="d284ccd938afff99" providerId="LiveId" clId="{DEF948A6-139A-4F50-B927-66B684C4E917}" dt="2021-11-28T07:21:30.119" v="4211" actId="478"/>
            <ac:spMkLst>
              <pc:docMk/>
              <pc:sldMasterMk cId="413227307" sldId="2147483660"/>
              <pc:sldLayoutMk cId="2911521239" sldId="2147483665"/>
              <ac:spMk id="7" creationId="{00000000-0000-0000-0000-000000000000}"/>
            </ac:spMkLst>
          </pc:spChg>
          <pc:spChg chg="add del mod">
            <ac:chgData name="Sun Shubin Malaysia" userId="d284ccd938afff99" providerId="LiveId" clId="{DEF948A6-139A-4F50-B927-66B684C4E917}" dt="2021-11-28T07:25:47.981" v="4228" actId="478"/>
            <ac:spMkLst>
              <pc:docMk/>
              <pc:sldMasterMk cId="413227307" sldId="2147483660"/>
              <pc:sldLayoutMk cId="2911521239" sldId="2147483665"/>
              <ac:spMk id="8" creationId="{0D306045-EA26-493E-A44F-D61D3BB41749}"/>
            </ac:spMkLst>
          </pc:spChg>
          <pc:spChg chg="add mod">
            <ac:chgData name="Sun Shubin Malaysia" userId="d284ccd938afff99" providerId="LiveId" clId="{DEF948A6-139A-4F50-B927-66B684C4E917}" dt="2021-11-28T07:25:49.081" v="4229"/>
            <ac:spMkLst>
              <pc:docMk/>
              <pc:sldMasterMk cId="413227307" sldId="2147483660"/>
              <pc:sldLayoutMk cId="2911521239" sldId="2147483665"/>
              <ac:spMk id="9" creationId="{F9A3B300-EDEA-4EDC-895D-E6DA0384C89C}"/>
            </ac:spMkLst>
          </pc:spChg>
        </pc:sldLayoutChg>
        <pc:sldLayoutChg chg="addSp delSp modSp mod">
          <pc:chgData name="Sun Shubin Malaysia" userId="d284ccd938afff99" providerId="LiveId" clId="{DEF948A6-139A-4F50-B927-66B684C4E917}" dt="2021-11-28T07:25:56.837" v="4231"/>
          <pc:sldLayoutMkLst>
            <pc:docMk/>
            <pc:sldMasterMk cId="413227307" sldId="2147483660"/>
            <pc:sldLayoutMk cId="2576659274" sldId="2147483666"/>
          </pc:sldLayoutMkLst>
          <pc:spChg chg="del">
            <ac:chgData name="Sun Shubin Malaysia" userId="d284ccd938afff99" providerId="LiveId" clId="{DEF948A6-139A-4F50-B927-66B684C4E917}" dt="2021-11-28T07:21:36.749" v="4213" actId="478"/>
            <ac:spMkLst>
              <pc:docMk/>
              <pc:sldMasterMk cId="413227307" sldId="2147483660"/>
              <pc:sldLayoutMk cId="2576659274" sldId="2147483666"/>
              <ac:spMk id="5" creationId="{00000000-0000-0000-0000-000000000000}"/>
            </ac:spMkLst>
          </pc:spChg>
          <pc:spChg chg="add del mod">
            <ac:chgData name="Sun Shubin Malaysia" userId="d284ccd938afff99" providerId="LiveId" clId="{DEF948A6-139A-4F50-B927-66B684C4E917}" dt="2021-11-28T07:25:55.944" v="4230" actId="478"/>
            <ac:spMkLst>
              <pc:docMk/>
              <pc:sldMasterMk cId="413227307" sldId="2147483660"/>
              <pc:sldLayoutMk cId="2576659274" sldId="2147483666"/>
              <ac:spMk id="6" creationId="{B4225B2B-779D-40C5-B956-94F0D5E18E2A}"/>
            </ac:spMkLst>
          </pc:spChg>
          <pc:spChg chg="add mod">
            <ac:chgData name="Sun Shubin Malaysia" userId="d284ccd938afff99" providerId="LiveId" clId="{DEF948A6-139A-4F50-B927-66B684C4E917}" dt="2021-11-28T07:25:56.837" v="4231"/>
            <ac:spMkLst>
              <pc:docMk/>
              <pc:sldMasterMk cId="413227307" sldId="2147483660"/>
              <pc:sldLayoutMk cId="2576659274" sldId="2147483666"/>
              <ac:spMk id="7" creationId="{6BE56865-E80B-4C1D-A730-9342D42774FF}"/>
            </ac:spMkLst>
          </pc:spChg>
        </pc:sldLayoutChg>
        <pc:sldLayoutChg chg="addSp delSp modSp mod">
          <pc:chgData name="Sun Shubin Malaysia" userId="d284ccd938afff99" providerId="LiveId" clId="{DEF948A6-139A-4F50-B927-66B684C4E917}" dt="2021-11-28T07:26:05.131" v="4233"/>
          <pc:sldLayoutMkLst>
            <pc:docMk/>
            <pc:sldMasterMk cId="413227307" sldId="2147483660"/>
            <pc:sldLayoutMk cId="3657323146" sldId="2147483667"/>
          </pc:sldLayoutMkLst>
          <pc:spChg chg="del">
            <ac:chgData name="Sun Shubin Malaysia" userId="d284ccd938afff99" providerId="LiveId" clId="{DEF948A6-139A-4F50-B927-66B684C4E917}" dt="2021-11-28T07:21:42.376" v="4215" actId="478"/>
            <ac:spMkLst>
              <pc:docMk/>
              <pc:sldMasterMk cId="413227307" sldId="2147483660"/>
              <pc:sldLayoutMk cId="3657323146" sldId="2147483667"/>
              <ac:spMk id="4" creationId="{00000000-0000-0000-0000-000000000000}"/>
            </ac:spMkLst>
          </pc:spChg>
          <pc:spChg chg="add del mod">
            <ac:chgData name="Sun Shubin Malaysia" userId="d284ccd938afff99" providerId="LiveId" clId="{DEF948A6-139A-4F50-B927-66B684C4E917}" dt="2021-11-28T07:26:04.307" v="4232" actId="478"/>
            <ac:spMkLst>
              <pc:docMk/>
              <pc:sldMasterMk cId="413227307" sldId="2147483660"/>
              <pc:sldLayoutMk cId="3657323146" sldId="2147483667"/>
              <ac:spMk id="5" creationId="{B08B89DB-9475-442F-B325-3552F23B35DA}"/>
            </ac:spMkLst>
          </pc:spChg>
          <pc:spChg chg="add mod">
            <ac:chgData name="Sun Shubin Malaysia" userId="d284ccd938afff99" providerId="LiveId" clId="{DEF948A6-139A-4F50-B927-66B684C4E917}" dt="2021-11-28T07:26:05.131" v="4233"/>
            <ac:spMkLst>
              <pc:docMk/>
              <pc:sldMasterMk cId="413227307" sldId="2147483660"/>
              <pc:sldLayoutMk cId="3657323146" sldId="2147483667"/>
              <ac:spMk id="6" creationId="{79A16476-BFE2-4F09-942D-D68C8910DD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D2A5409-C782-47B2-AF8B-ABDD8C205D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a:extLst>
              <a:ext uri="{FF2B5EF4-FFF2-40B4-BE49-F238E27FC236}">
                <a16:creationId xmlns:a16="http://schemas.microsoft.com/office/drawing/2014/main" id="{26D1F327-66CE-40B0-90D9-C272579661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DAC64-2D49-4D72-8189-CF45DE104F37}" type="datetimeFigureOut">
              <a:rPr lang="zh-CN" altLang="en-US" smtClean="0"/>
              <a:t>2022/1/22</a:t>
            </a:fld>
            <a:endParaRPr lang="zh-CN" altLang="en-US"/>
          </a:p>
        </p:txBody>
      </p:sp>
      <p:sp>
        <p:nvSpPr>
          <p:cNvPr id="4" name="フッター プレースホルダー 3">
            <a:extLst>
              <a:ext uri="{FF2B5EF4-FFF2-40B4-BE49-F238E27FC236}">
                <a16:creationId xmlns:a16="http://schemas.microsoft.com/office/drawing/2014/main" id="{72D370A3-2EE4-45C5-BB50-1B744A40A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a:extLst>
              <a:ext uri="{FF2B5EF4-FFF2-40B4-BE49-F238E27FC236}">
                <a16:creationId xmlns:a16="http://schemas.microsoft.com/office/drawing/2014/main" id="{E6C1D0C9-2599-457C-930D-9518C2BE38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2DEF2-5400-4117-9601-3213E1CA64E1}" type="slidenum">
              <a:rPr lang="zh-CN" altLang="en-US" smtClean="0"/>
              <a:t>‹#›</a:t>
            </a:fld>
            <a:endParaRPr lang="zh-CN" altLang="en-US"/>
          </a:p>
        </p:txBody>
      </p:sp>
    </p:spTree>
    <p:extLst>
      <p:ext uri="{BB962C8B-B14F-4D97-AF65-F5344CB8AC3E}">
        <p14:creationId xmlns:p14="http://schemas.microsoft.com/office/powerpoint/2010/main" val="1483313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08A30-8B11-47D7-9EE5-42A08047D511}"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4506-9EF2-427C-81AB-3224FFD79F23}" type="slidenum">
              <a:rPr lang="zh-CN" altLang="en-US" smtClean="0"/>
              <a:t>‹#›</a:t>
            </a:fld>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solidFill>
                <a:srgbClr val="FF0000"/>
              </a:solidFill>
            </a:endParaRPr>
          </a:p>
          <a:p>
            <a:endParaRPr lang="zh-CN" altLang="en-US" dirty="0"/>
          </a:p>
        </p:txBody>
      </p:sp>
    </p:spTree>
    <p:extLst>
      <p:ext uri="{BB962C8B-B14F-4D97-AF65-F5344CB8AC3E}">
        <p14:creationId xmlns:p14="http://schemas.microsoft.com/office/powerpoint/2010/main" val="18837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336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656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478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2E9EEA03-FC97-4954-8D7E-B6E2DE8B57B9}"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BECF32F2-1032-430B-B295-62F7922CF042}"/>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6E56B577-DDC5-488C-9747-73E79D3D05D0}" type="datetime1">
              <a:rPr kumimoji="1" lang="en-US" altLang="ja-JP" smtClean="0"/>
              <a:t>1/22/2022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485B3F2E-382A-44AC-9570-64F9EDE06AA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3B25170F-9A37-4113-B7E6-070F671AAA31}" type="datetime1">
              <a:rPr lang="en-US" altLang="zh-CN" smtClean="0"/>
              <a:t>1/22/2022</a:t>
            </a:fld>
            <a:endParaRPr lang="en-US"/>
          </a:p>
        </p:txBody>
      </p:sp>
      <p:sp>
        <p:nvSpPr>
          <p:cNvPr id="8" name="Holder 6">
            <a:extLst>
              <a:ext uri="{FF2B5EF4-FFF2-40B4-BE49-F238E27FC236}">
                <a16:creationId xmlns:a16="http://schemas.microsoft.com/office/drawing/2014/main" id="{C52C72BE-5DFD-4F16-A56A-BA447E615E20}"/>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4536099"/>
          </a:xfrm>
        </p:spPr>
        <p:txBody>
          <a:bodyPr lIns="0" tIns="0" rIns="0" bIns="0"/>
          <a:lstStyle>
            <a:lvl1pPr>
              <a:defRPr sz="2400" b="0" i="0">
                <a:solidFill>
                  <a:schemeClr val="tx1"/>
                </a:solidFill>
              </a:defRPr>
            </a:lvl1pPr>
          </a:lstStyle>
          <a:p>
            <a:endParaRPr dirty="0"/>
          </a:p>
        </p:txBody>
      </p:sp>
      <p:sp>
        <p:nvSpPr>
          <p:cNvPr id="7" name="日期占位符 6">
            <a:extLst>
              <a:ext uri="{FF2B5EF4-FFF2-40B4-BE49-F238E27FC236}">
                <a16:creationId xmlns:a16="http://schemas.microsoft.com/office/drawing/2014/main" id="{79D810D7-1CDD-442E-B5F3-DC3832AC2E94}"/>
              </a:ext>
            </a:extLst>
          </p:cNvPr>
          <p:cNvSpPr>
            <a:spLocks noGrp="1"/>
          </p:cNvSpPr>
          <p:nvPr>
            <p:ph type="dt" sz="half" idx="10"/>
          </p:nvPr>
        </p:nvSpPr>
        <p:spPr/>
        <p:txBody>
          <a:bodyPr/>
          <a:lstStyle/>
          <a:p>
            <a:fld id="{61573473-9D9B-4A8E-818F-B7179A50F31E}" type="datetime1">
              <a:rPr lang="en-US" altLang="zh-CN" smtClean="0"/>
              <a:t>1/22/2022</a:t>
            </a:fld>
            <a:endParaRPr lang="en-US"/>
          </a:p>
        </p:txBody>
      </p:sp>
      <p:sp>
        <p:nvSpPr>
          <p:cNvPr id="8" name="页脚占位符 7">
            <a:extLst>
              <a:ext uri="{FF2B5EF4-FFF2-40B4-BE49-F238E27FC236}">
                <a16:creationId xmlns:a16="http://schemas.microsoft.com/office/drawing/2014/main" id="{C7C6291A-795A-41FF-AA8B-6425C504B072}"/>
              </a:ext>
            </a:extLst>
          </p:cNvPr>
          <p:cNvSpPr>
            <a:spLocks noGrp="1"/>
          </p:cNvSpPr>
          <p:nvPr>
            <p:ph type="ftr" sz="quarter" idx="11"/>
          </p:nvPr>
        </p:nvSpPr>
        <p:spPr/>
        <p:txBody>
          <a:bodyPr/>
          <a:lstStyle/>
          <a:p>
            <a:endParaRPr lang="zh-CN" altLang="en-US"/>
          </a:p>
        </p:txBody>
      </p:sp>
      <p:sp>
        <p:nvSpPr>
          <p:cNvPr id="11" name="Holder 6">
            <a:extLst>
              <a:ext uri="{FF2B5EF4-FFF2-40B4-BE49-F238E27FC236}">
                <a16:creationId xmlns:a16="http://schemas.microsoft.com/office/drawing/2014/main" id="{B7CA8930-871B-48AC-BE95-90BDD33A2C8A}"/>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824C913A-979D-472C-A749-1F6A694C042F}" type="datetime1">
              <a:rPr lang="en-US" altLang="zh-CN" smtClean="0"/>
              <a:t>1/22/2022</a:t>
            </a:fld>
            <a:endParaRPr lang="en-US"/>
          </a:p>
        </p:txBody>
      </p:sp>
      <p:sp>
        <p:nvSpPr>
          <p:cNvPr id="9" name="Holder 6">
            <a:extLst>
              <a:ext uri="{FF2B5EF4-FFF2-40B4-BE49-F238E27FC236}">
                <a16:creationId xmlns:a16="http://schemas.microsoft.com/office/drawing/2014/main" id="{F9A3B300-EDEA-4EDC-895D-E6DA0384C89C}"/>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42C30CD7-B6B2-4B2F-B730-3DB76B13CE76}" type="datetime1">
              <a:rPr lang="en-US" altLang="zh-CN" smtClean="0"/>
              <a:t>1/22/2022</a:t>
            </a:fld>
            <a:endParaRPr lang="en-US"/>
          </a:p>
        </p:txBody>
      </p:sp>
      <p:sp>
        <p:nvSpPr>
          <p:cNvPr id="7" name="Holder 6">
            <a:extLst>
              <a:ext uri="{FF2B5EF4-FFF2-40B4-BE49-F238E27FC236}">
                <a16:creationId xmlns:a16="http://schemas.microsoft.com/office/drawing/2014/main" id="{6BE56865-E80B-4C1D-A730-9342D42774FF}"/>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652CE5E4-BD07-4FAC-B7BE-B9681B0E2DA9}" type="datetime1">
              <a:rPr lang="en-US" altLang="zh-CN" smtClean="0"/>
              <a:t>1/22/2022</a:t>
            </a:fld>
            <a:endParaRPr lang="en-US"/>
          </a:p>
        </p:txBody>
      </p:sp>
      <p:sp>
        <p:nvSpPr>
          <p:cNvPr id="6" name="Holder 6">
            <a:extLst>
              <a:ext uri="{FF2B5EF4-FFF2-40B4-BE49-F238E27FC236}">
                <a16:creationId xmlns:a16="http://schemas.microsoft.com/office/drawing/2014/main" id="{79A16476-BFE2-4F09-942D-D68C8910DD6E}"/>
              </a:ext>
            </a:extLst>
          </p:cNvPr>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475DF96-E84D-489C-B4B4-4F95B19FF14A}" type="datetime1">
              <a:rPr lang="en-US" altLang="zh-CN" smtClean="0"/>
              <a:t>1/22/2022</a:t>
            </a:fld>
            <a:endParaRPr lang="en-US"/>
          </a:p>
        </p:txBody>
      </p:sp>
      <p:sp>
        <p:nvSpPr>
          <p:cNvPr id="6" name="Holder 6"/>
          <p:cNvSpPr>
            <a:spLocks noGrp="1"/>
          </p:cNvSpPr>
          <p:nvPr>
            <p:ph type="sldNum" sz="quarter" idx="7"/>
          </p:nvPr>
        </p:nvSpPr>
        <p:spPr>
          <a:xfrm>
            <a:off x="578304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lang="ja-JP" altLang="en-US" spc="-45" dirty="0"/>
              <a:t>　</a:t>
            </a:r>
            <a:r>
              <a:rPr spc="-5" dirty="0"/>
              <a:t>-</a:t>
            </a:r>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E2C2E-B941-486F-B66D-EA1870FC3918}"/>
              </a:ext>
            </a:extLst>
          </p:cNvPr>
          <p:cNvSpPr>
            <a:spLocks noGrp="1"/>
          </p:cNvSpPr>
          <p:nvPr>
            <p:ph type="ctrTitle"/>
          </p:nvPr>
        </p:nvSpPr>
        <p:spPr>
          <a:xfrm>
            <a:off x="1524000" y="2586633"/>
            <a:ext cx="9144000" cy="923330"/>
          </a:xfrm>
        </p:spPr>
        <p:txBody>
          <a:bodyPr/>
          <a:lstStyle/>
          <a:p>
            <a:r>
              <a:rPr lang="zh-TW" altLang="en-US"/>
              <a:t>弁護士連合会</a:t>
            </a:r>
            <a:endParaRPr lang="zh-CN" altLang="en-US"/>
          </a:p>
        </p:txBody>
      </p:sp>
      <p:sp>
        <p:nvSpPr>
          <p:cNvPr id="3" name="字幕 2">
            <a:extLst>
              <a:ext uri="{FF2B5EF4-FFF2-40B4-BE49-F238E27FC236}">
                <a16:creationId xmlns:a16="http://schemas.microsoft.com/office/drawing/2014/main" id="{895960DC-BF7E-4464-A9B6-A5BC1A5AB0F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58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申立ての理由　第１．</a:t>
            </a:r>
            <a:r>
              <a:rPr lang="en-US" altLang="ja-JP" dirty="0"/>
              <a:t>3</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76855483"/>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債務者は、解雇後の令和</a:t>
                      </a:r>
                      <a:r>
                        <a:rPr lang="en-US" altLang="ja-JP" sz="1800" b="0" i="0" u="none" strike="noStrike" baseline="0" dirty="0">
                          <a:solidFill>
                            <a:schemeClr val="lt1"/>
                          </a:solidFill>
                          <a:latin typeface="+mn-lt"/>
                          <a:ea typeface="+mn-ea"/>
                          <a:cs typeface="+mn-cs"/>
                        </a:rPr>
                        <a:t>3</a:t>
                      </a:r>
                      <a:r>
                        <a:rPr lang="ja-JP" altLang="en-US" sz="1800" b="0" i="0" u="none" strike="noStrike" baseline="0" dirty="0">
                          <a:solidFill>
                            <a:schemeClr val="lt1"/>
                          </a:solidFill>
                          <a:latin typeface="+mn-lt"/>
                          <a:ea typeface="+mn-ea"/>
                          <a:cs typeface="+mn-cs"/>
                        </a:rPr>
                        <a:t>年</a:t>
                      </a:r>
                      <a:r>
                        <a:rPr lang="en-US" altLang="ja-JP" sz="1800" b="0" i="0" u="none" strike="noStrike" baseline="0" dirty="0">
                          <a:solidFill>
                            <a:schemeClr val="lt1"/>
                          </a:solidFill>
                          <a:latin typeface="+mn-lt"/>
                          <a:ea typeface="+mn-ea"/>
                          <a:cs typeface="+mn-cs"/>
                        </a:rPr>
                        <a:t>9</a:t>
                      </a:r>
                      <a:r>
                        <a:rPr lang="ja-JP" altLang="en-US" sz="1800" b="0" i="0" u="none" strike="noStrike" baseline="0" dirty="0">
                          <a:solidFill>
                            <a:schemeClr val="lt1"/>
                          </a:solidFill>
                          <a:latin typeface="+mn-lt"/>
                          <a:ea typeface="+mn-ea"/>
                          <a:cs typeface="+mn-cs"/>
                        </a:rPr>
                        <a:t>月</a:t>
                      </a:r>
                      <a:r>
                        <a:rPr lang="en-US" altLang="ja-JP" sz="1800" b="0" i="0" u="none" strike="noStrike" baseline="0" dirty="0">
                          <a:solidFill>
                            <a:schemeClr val="lt1"/>
                          </a:solidFill>
                          <a:latin typeface="+mn-lt"/>
                          <a:ea typeface="+mn-ea"/>
                          <a:cs typeface="+mn-cs"/>
                        </a:rPr>
                        <a:t>1 6</a:t>
                      </a:r>
                      <a:r>
                        <a:rPr lang="ja-JP" altLang="en-US" sz="1800" b="0" i="0" u="none" strike="noStrike" baseline="0" dirty="0">
                          <a:solidFill>
                            <a:schemeClr val="lt1"/>
                          </a:solidFill>
                          <a:latin typeface="+mn-lt"/>
                          <a:ea typeface="+mn-ea"/>
                          <a:cs typeface="+mn-cs"/>
                        </a:rPr>
                        <a:t>日、別紙物件目録</a:t>
                      </a:r>
                      <a:r>
                        <a:rPr lang="en-US" altLang="ja-JP" sz="1800" b="0" i="0" u="none" strike="noStrike" baseline="0" dirty="0">
                          <a:solidFill>
                            <a:schemeClr val="lt1"/>
                          </a:solidFill>
                          <a:latin typeface="+mn-lt"/>
                          <a:ea typeface="+mn-ea"/>
                          <a:cs typeface="+mn-cs"/>
                        </a:rPr>
                        <a:t>2</a:t>
                      </a:r>
                      <a:r>
                        <a:rPr lang="ja-JP" altLang="en-US" sz="1800" b="0" i="0" u="none" strike="noStrike" baseline="0" dirty="0">
                          <a:solidFill>
                            <a:schemeClr val="lt1"/>
                          </a:solidFill>
                          <a:latin typeface="+mn-lt"/>
                          <a:ea typeface="+mn-ea"/>
                          <a:cs typeface="+mn-cs"/>
                        </a:rPr>
                        <a:t>記載の入館証及び社員証を使用して、</a:t>
                      </a:r>
                      <a:r>
                        <a:rPr lang="ja-JP" altLang="en-US" sz="1800" b="0" i="0" u="none" strike="noStrike" baseline="0" dirty="0">
                          <a:solidFill>
                            <a:srgbClr val="FF0000"/>
                          </a:solidFill>
                          <a:highlight>
                            <a:srgbClr val="FFFF00"/>
                          </a:highlight>
                          <a:latin typeface="+mn-lt"/>
                          <a:ea typeface="+mn-ea"/>
                          <a:cs typeface="+mn-cs"/>
                        </a:rPr>
                        <a:t>無断で債権者本社事務所に侵入し</a:t>
                      </a:r>
                      <a:r>
                        <a:rPr lang="ja-JP" altLang="en-US" sz="1800" b="0" i="0" u="none" strike="noStrike" baseline="0" dirty="0">
                          <a:solidFill>
                            <a:schemeClr val="lt1"/>
                          </a:solidFill>
                          <a:latin typeface="+mn-lt"/>
                          <a:ea typeface="+mn-ea"/>
                          <a:cs typeface="+mn-cs"/>
                        </a:rPr>
                        <a:t>、備付けの複合機を使用してコピーをしており（甲</a:t>
                      </a:r>
                      <a:r>
                        <a:rPr lang="en-US" altLang="ja-JP" sz="1800" b="0" i="0" u="none" strike="noStrike" baseline="0" dirty="0">
                          <a:solidFill>
                            <a:schemeClr val="lt1"/>
                          </a:solidFill>
                          <a:latin typeface="+mn-lt"/>
                          <a:ea typeface="+mn-ea"/>
                          <a:cs typeface="+mn-cs"/>
                        </a:rPr>
                        <a:t>7 ) </a:t>
                      </a:r>
                      <a:r>
                        <a:rPr lang="ja-JP" altLang="en-US" sz="1800" b="0" i="0" u="none" strike="noStrike" baseline="0" dirty="0">
                          <a:solidFill>
                            <a:schemeClr val="lt1"/>
                          </a:solidFill>
                          <a:latin typeface="+mn-lt"/>
                          <a:ea typeface="+mn-ea"/>
                          <a:cs typeface="+mn-cs"/>
                        </a:rPr>
                        <a:t>、このまま債務者のもとに入館証及び社員証を保持させていれば再度不正に利用するおそれがある。また、オフィスペイカードを利用して不正に自動販売機で商品を購入されるおそれがある。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47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sz="3200" b="0" i="0" u="none" strike="noStrike" baseline="0" dirty="0">
                <a:solidFill>
                  <a:schemeClr val="lt1"/>
                </a:solidFill>
                <a:latin typeface="+mn-lt"/>
                <a:ea typeface="+mn-ea"/>
                <a:cs typeface="+mn-cs"/>
              </a:rPr>
              <a:t>1.</a:t>
            </a:r>
            <a:r>
              <a:rPr lang="ja-JP" altLang="en-US" sz="3200" b="0" i="0" u="none" strike="noStrike" baseline="0" dirty="0">
                <a:solidFill>
                  <a:schemeClr val="lt1"/>
                </a:solidFill>
                <a:latin typeface="+mn-lt"/>
                <a:ea typeface="+mn-ea"/>
                <a:cs typeface="+mn-cs"/>
              </a:rPr>
              <a:t>雇入れた経緯</a:t>
            </a:r>
            <a:br>
              <a:rPr lang="ja-JP" altLang="en-US" sz="3200" b="0" i="0" u="none" strike="noStrike" baseline="0" dirty="0">
                <a:solidFill>
                  <a:schemeClr val="lt1"/>
                </a:solidFill>
                <a:latin typeface="+mn-lt"/>
                <a:ea typeface="+mn-ea"/>
                <a:cs typeface="+mn-cs"/>
              </a:rPr>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56013040"/>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これまでの採用候補と同様で、人材紹介会社経由で紹介を受け、履歴書や職務経歴書を確認したうえ、一定の職務経験があるため、面接を実施。面接時も特に変わりなく一般的な会話が成立した。なお、本人に提出してもらったヒアリングシートにも記載がありますが、日本滞在</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年間を含む</a:t>
                      </a:r>
                      <a:r>
                        <a:rPr lang="en-US" altLang="ja-JP" sz="1800" b="0" i="0" u="none" strike="noStrike" baseline="0" dirty="0">
                          <a:solidFill>
                            <a:schemeClr val="lt1"/>
                          </a:solidFill>
                          <a:latin typeface="+mn-lt"/>
                          <a:ea typeface="+mn-ea"/>
                          <a:cs typeface="+mn-cs"/>
                        </a:rPr>
                        <a:t>2 0 </a:t>
                      </a:r>
                      <a:r>
                        <a:rPr lang="ja-JP" altLang="en-US" sz="1800" b="0" i="0" u="none" strike="noStrike" baseline="0" dirty="0">
                          <a:solidFill>
                            <a:schemeClr val="lt1"/>
                          </a:solidFill>
                          <a:latin typeface="+mn-lt"/>
                          <a:ea typeface="+mn-ea"/>
                          <a:cs typeface="+mn-cs"/>
                        </a:rPr>
                        <a:t>年の</a:t>
                      </a:r>
                      <a:r>
                        <a:rPr lang="en-US" altLang="ja-JP" sz="1800" b="0" i="0" u="none" strike="noStrike" baseline="0" dirty="0">
                          <a:solidFill>
                            <a:schemeClr val="lt1"/>
                          </a:solidFill>
                          <a:latin typeface="+mn-lt"/>
                          <a:ea typeface="+mn-ea"/>
                          <a:cs typeface="+mn-cs"/>
                        </a:rPr>
                        <a:t>IT </a:t>
                      </a:r>
                      <a:r>
                        <a:rPr lang="ja-JP" altLang="en-US" sz="1800" b="0" i="0" u="none" strike="noStrike" baseline="0" dirty="0">
                          <a:solidFill>
                            <a:schemeClr val="lt1"/>
                          </a:solidFill>
                          <a:latin typeface="+mn-lt"/>
                          <a:ea typeface="+mn-ea"/>
                          <a:cs typeface="+mn-cs"/>
                        </a:rPr>
                        <a:t>業界経験を持ち、得意業務もスクラム開発のマネジメント及び業務自動化というところがあり、日本語力が面談で確認した通り、</a:t>
                      </a:r>
                      <a:r>
                        <a:rPr lang="en-US" altLang="ja-JP" sz="1800" b="0" i="0" u="none" strike="noStrike" baseline="0" dirty="0">
                          <a:solidFill>
                            <a:schemeClr val="lt1"/>
                          </a:solidFill>
                          <a:latin typeface="+mn-lt"/>
                          <a:ea typeface="+mn-ea"/>
                          <a:cs typeface="+mn-cs"/>
                        </a:rPr>
                        <a:t>N2</a:t>
                      </a:r>
                      <a:r>
                        <a:rPr lang="ja-JP" altLang="en-US" sz="1800" b="0" i="0" u="none" strike="noStrike" baseline="0" dirty="0">
                          <a:solidFill>
                            <a:schemeClr val="lt1"/>
                          </a:solidFill>
                          <a:latin typeface="+mn-lt"/>
                          <a:ea typeface="+mn-ea"/>
                          <a:cs typeface="+mn-cs"/>
                        </a:rPr>
                        <a:t>レベルしか至れなかった点が弱い面を感じましたが、人材不足の中、業務スキル面がきちんとプロジェクトで発揮できれば、日本語力の弱い面をカバーできればという期待をもって採用に至った。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526664495"/>
              </p:ext>
            </p:extLst>
          </p:nvPr>
        </p:nvGraphicFramePr>
        <p:xfrm>
          <a:off x="315151" y="633169"/>
          <a:ext cx="11394838" cy="45059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雇用後、</a:t>
                      </a:r>
                      <a:r>
                        <a:rPr lang="ja-JP" altLang="en-US" b="1" dirty="0">
                          <a:solidFill>
                            <a:srgbClr val="FF0000"/>
                          </a:solidFill>
                          <a:highlight>
                            <a:srgbClr val="FFFF00"/>
                          </a:highlight>
                        </a:rPr>
                        <a:t>複数のプロジェクトヘ</a:t>
                      </a:r>
                      <a:r>
                        <a:rPr lang="ja-JP" altLang="en-US" b="0" dirty="0"/>
                        <a:t>のアサインを試みました。最初のプロジェクトは、開発チームの成果物を受入、結果をお客様へ報告、お客様の要件を開発に連携という架け橋の役割を依頼しましたが、「</a:t>
                      </a:r>
                      <a:r>
                        <a:rPr lang="ja-JP" altLang="en-US" b="0" dirty="0">
                          <a:solidFill>
                            <a:srgbClr val="FF0000"/>
                          </a:solidFill>
                          <a:highlight>
                            <a:srgbClr val="FFFF00"/>
                          </a:highlight>
                        </a:rPr>
                        <a:t>すべての工程を参画しないと、この仕事を担当することができない</a:t>
                      </a:r>
                      <a:r>
                        <a:rPr lang="ja-JP" altLang="en-US" b="0" dirty="0"/>
                        <a:t>」という理由で断られ、引継ぎ担当者に怒鳴り散</a:t>
                      </a:r>
                    </a:p>
                    <a:p>
                      <a:r>
                        <a:rPr lang="ja-JP" altLang="en-US" b="0" dirty="0"/>
                        <a:t>らしトラブルになったため、</a:t>
                      </a:r>
                      <a:r>
                        <a:rPr lang="ja-JP" altLang="en-US" b="0" dirty="0">
                          <a:solidFill>
                            <a:srgbClr val="FF0000"/>
                          </a:solidFill>
                          <a:highlight>
                            <a:srgbClr val="FFFF00"/>
                          </a:highlight>
                        </a:rPr>
                        <a:t>引継ぎは断念</a:t>
                      </a:r>
                      <a:r>
                        <a:rPr lang="ja-JP" altLang="en-US" b="0" dirty="0"/>
                        <a:t>しました。このことでお客様とトラブルを起こすのではないかと不安があったため、お客様との直接対応は困難であると判断しました。</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次に、新たな担当タスクに関して説明をしましたが、理解できず、業務を行わかった。また、お客様と合意したプロジクトの状況を説明したにも関わらず、ーなぜか信じてもらえなかった。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604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2.</a:t>
            </a:r>
            <a:r>
              <a:rPr lang="ja-JP" altLang="en-US" sz="1800" dirty="0"/>
              <a:t>雇入れた</a:t>
            </a:r>
            <a:r>
              <a:rPr lang="ja-JP" altLang="en-US" dirty="0"/>
              <a:t>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92515400"/>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現場配属から一週間経過した頃、既存メンバーに対して「なぜこの人がこのチームなのか」と発言した。また、</a:t>
                      </a:r>
                      <a:r>
                        <a:rPr lang="ja-JP" altLang="en-US" b="0" dirty="0">
                          <a:solidFill>
                            <a:srgbClr val="FF0000"/>
                          </a:solidFill>
                          <a:highlight>
                            <a:srgbClr val="FFFF00"/>
                          </a:highlight>
                        </a:rPr>
                        <a:t>今までのプロジェクトのやり方を否定し</a:t>
                      </a:r>
                      <a:r>
                        <a:rPr lang="ja-JP" altLang="en-US" b="0" dirty="0"/>
                        <a:t>、自分のやり方で進めようとした。このような問題行動や発言が指摘をしてもなかなか改善しなかったため、チームワークは乱れ、</a:t>
                      </a:r>
                      <a:r>
                        <a:rPr lang="ja-JP" altLang="en-US" b="0" dirty="0">
                          <a:solidFill>
                            <a:srgbClr val="FF0000"/>
                          </a:solidFill>
                          <a:highlight>
                            <a:srgbClr val="FFFF00"/>
                          </a:highlight>
                        </a:rPr>
                        <a:t>メンバーより多々クレームを受けた</a:t>
                      </a:r>
                      <a:r>
                        <a:rPr lang="ja-JP" altLang="en-US" b="0" dirty="0"/>
                        <a:t>。クレーム内容の一例として、「</a:t>
                      </a:r>
                      <a:r>
                        <a:rPr lang="en-US" altLang="ja-JP" b="0" dirty="0"/>
                        <a:t>『</a:t>
                      </a:r>
                      <a:r>
                        <a:rPr lang="ja-JP" altLang="en-US" b="0" dirty="0"/>
                        <a:t>前の会社のやり方はこうだった</a:t>
                      </a:r>
                      <a:r>
                        <a:rPr lang="en-US" altLang="ja-JP" b="0" dirty="0"/>
                        <a:t>』</a:t>
                      </a:r>
                      <a:r>
                        <a:rPr lang="ja-JP" altLang="en-US" b="0" dirty="0"/>
                        <a:t>など周りのメンバーに指摘することがあり、迷惑である。」「</a:t>
                      </a:r>
                      <a:r>
                        <a:rPr lang="ja-JP" altLang="en-US" b="0" dirty="0">
                          <a:solidFill>
                            <a:srgbClr val="FF0000"/>
                          </a:solidFill>
                          <a:highlight>
                            <a:srgbClr val="FFFF00"/>
                          </a:highlight>
                        </a:rPr>
                        <a:t>孫氏に指摘されるため、仕事の効率が悪くなった。</a:t>
                      </a:r>
                      <a:r>
                        <a:rPr lang="ja-JP" altLang="en-US" b="0" dirty="0"/>
                        <a:t>」など。</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内部告発のメール、ビジネス詐欺の証拠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40083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884419058"/>
              </p:ext>
            </p:extLst>
          </p:nvPr>
        </p:nvGraphicFramePr>
        <p:xfrm>
          <a:off x="315151" y="633169"/>
          <a:ext cx="11394838" cy="423164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孫氏は、周りに迷惑をかけていることに自覚がなく、「自分のやり方で進められないなら、プロジェクトを中止せざるを得ない」「</a:t>
                      </a:r>
                      <a:r>
                        <a:rPr lang="en-US" altLang="ja-JP" b="0" dirty="0"/>
                        <a:t>PM</a:t>
                      </a:r>
                      <a:r>
                        <a:rPr lang="ja-JP" altLang="en-US" b="0" dirty="0"/>
                        <a:t>と</a:t>
                      </a:r>
                      <a:r>
                        <a:rPr lang="en-US" altLang="ja-JP" b="0" dirty="0"/>
                        <a:t>PL</a:t>
                      </a:r>
                      <a:r>
                        <a:rPr lang="ja-JP" altLang="en-US" b="0" dirty="0"/>
                        <a:t>をプロジェクトから外さないと気が済まない」などプロジェクトやメンバーを否定する発言をしいた。他にも、</a:t>
                      </a:r>
                      <a:r>
                        <a:rPr lang="en-US" altLang="ja-JP" b="0" dirty="0">
                          <a:solidFill>
                            <a:srgbClr val="FF0000"/>
                          </a:solidFill>
                          <a:highlight>
                            <a:srgbClr val="FFFF00"/>
                          </a:highlight>
                        </a:rPr>
                        <a:t>1</a:t>
                      </a:r>
                      <a:r>
                        <a:rPr lang="ja-JP" altLang="en-US" b="0" dirty="0">
                          <a:solidFill>
                            <a:srgbClr val="FF0000"/>
                          </a:solidFill>
                          <a:highlight>
                            <a:srgbClr val="FFFF00"/>
                          </a:highlight>
                        </a:rPr>
                        <a:t>成果物のイメージをお客様と合意したにも関わらず、「成果物はこうでないとダメ、これならもっとエ数をもらえる」、</a:t>
                      </a:r>
                      <a:r>
                        <a:rPr lang="en-US" altLang="ja-JP" b="0" dirty="0">
                          <a:solidFill>
                            <a:srgbClr val="FF0000"/>
                          </a:solidFill>
                          <a:highlight>
                            <a:srgbClr val="FFFF00"/>
                          </a:highlight>
                        </a:rPr>
                        <a:t>2 </a:t>
                      </a:r>
                      <a:r>
                        <a:rPr lang="ja-JP" altLang="en-US" b="0" dirty="0">
                          <a:solidFill>
                            <a:srgbClr val="FF0000"/>
                          </a:solidFill>
                          <a:highlight>
                            <a:srgbClr val="FFFF00"/>
                          </a:highlight>
                        </a:rPr>
                        <a:t>．何も根拠なく「開発チームが嘘つきだと思った」、</a:t>
                      </a:r>
                      <a:r>
                        <a:rPr lang="en-US" altLang="ja-JP" b="0" dirty="0">
                          <a:solidFill>
                            <a:srgbClr val="FF0000"/>
                          </a:solidFill>
                          <a:highlight>
                            <a:srgbClr val="FFFF00"/>
                          </a:highlight>
                        </a:rPr>
                        <a:t>3. </a:t>
                      </a:r>
                      <a:r>
                        <a:rPr lang="ja-JP" altLang="en-US" b="0" dirty="0">
                          <a:solidFill>
                            <a:srgbClr val="FF0000"/>
                          </a:solidFill>
                          <a:highlight>
                            <a:srgbClr val="FFFF00"/>
                          </a:highlight>
                        </a:rPr>
                        <a:t>「マスクしてない人の写真撮ろう」、</a:t>
                      </a:r>
                      <a:r>
                        <a:rPr lang="en-US" altLang="ja-JP" b="0" dirty="0">
                          <a:solidFill>
                            <a:srgbClr val="FF0000"/>
                          </a:solidFill>
                          <a:highlight>
                            <a:srgbClr val="FFFF00"/>
                          </a:highlight>
                        </a:rPr>
                        <a:t>4. </a:t>
                      </a:r>
                      <a:r>
                        <a:rPr lang="ja-JP" altLang="en-US" b="0" dirty="0">
                          <a:solidFill>
                            <a:srgbClr val="FF0000"/>
                          </a:solidFill>
                          <a:highlight>
                            <a:srgbClr val="FFFF00"/>
                          </a:highlight>
                        </a:rPr>
                        <a:t>「連休中に旅行に行った社員に対して、劉佳氏に対して指摘するよう伝えた」</a:t>
                      </a:r>
                      <a:r>
                        <a:rPr lang="ja-JP" altLang="en-US" b="0" dirty="0"/>
                        <a:t>など発言をし、周りに迷惑をかけていた。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7098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解雇までの経緯と解雇後の行動 </a:t>
            </a:r>
            <a:r>
              <a:rPr lang="en-US" altLang="ja-JP" dirty="0"/>
              <a:t>2.</a:t>
            </a:r>
            <a:r>
              <a:rPr lang="ja-JP" altLang="en-US" dirty="0"/>
              <a:t>雇入れた後の状況（仕事に関して）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26223354"/>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また、お客様先に配属するためにお客様に面接を実施して頂きましたが、日本語能力、コミュニケーション能力不足のため</a:t>
                      </a:r>
                      <a:r>
                        <a:rPr lang="ja-JP" altLang="en-US" sz="1800" b="0" i="0" u="none" strike="noStrike" baseline="0" dirty="0">
                          <a:solidFill>
                            <a:srgbClr val="FF0000"/>
                          </a:solidFill>
                          <a:highlight>
                            <a:srgbClr val="FFFF00"/>
                          </a:highlight>
                          <a:latin typeface="+mn-lt"/>
                          <a:ea typeface="+mn-ea"/>
                          <a:cs typeface="+mn-cs"/>
                        </a:rPr>
                        <a:t>不採用</a:t>
                      </a:r>
                      <a:r>
                        <a:rPr lang="ja-JP" altLang="en-US" sz="1800" b="0" i="0" u="none" strike="noStrike" baseline="0" dirty="0">
                          <a:solidFill>
                            <a:schemeClr val="lt1"/>
                          </a:solidFill>
                          <a:latin typeface="+mn-lt"/>
                          <a:ea typeface="+mn-ea"/>
                          <a:cs typeface="+mn-cs"/>
                        </a:rPr>
                        <a:t>となった。営業及び担当マネージャーからは、「面接時にお客さんに聞かれた質問に対して、食い違う回答をしていた」と言われ、コミュニケーションの疎通が出来なかった。チームワーク</a:t>
                      </a:r>
                    </a:p>
                    <a:p>
                      <a:r>
                        <a:rPr lang="ja-JP" altLang="en-US" sz="1800" b="0" i="0" u="none" strike="noStrike" baseline="0" dirty="0">
                          <a:solidFill>
                            <a:schemeClr val="lt1"/>
                          </a:solidFill>
                          <a:latin typeface="+mn-lt"/>
                          <a:ea typeface="+mn-ea"/>
                          <a:cs typeface="+mn-cs"/>
                        </a:rPr>
                        <a:t>を乱し、トラブルを多々起こしていたため、問題が発生する前に、</a:t>
                      </a:r>
                      <a:r>
                        <a:rPr lang="en-US" altLang="ja-JP" sz="1800" b="0" i="0" u="none" strike="noStrike" baseline="0" dirty="0">
                          <a:solidFill>
                            <a:schemeClr val="lt1"/>
                          </a:solidFill>
                          <a:latin typeface="+mn-lt"/>
                          <a:ea typeface="+mn-ea"/>
                          <a:cs typeface="+mn-cs"/>
                        </a:rPr>
                        <a:t>7</a:t>
                      </a:r>
                      <a:r>
                        <a:rPr lang="ja-JP" altLang="en-US" sz="1800" b="0" i="0" u="none" strike="noStrike" baseline="0" dirty="0">
                          <a:solidFill>
                            <a:schemeClr val="lt1"/>
                          </a:solidFill>
                          <a:latin typeface="+mn-lt"/>
                          <a:ea typeface="+mn-ea"/>
                          <a:cs typeface="+mn-cs"/>
                        </a:rPr>
                        <a:t>月からプロジェクトから外していましたが、本来の仕事ではない社内での</a:t>
                      </a:r>
                      <a:r>
                        <a:rPr lang="ja-JP" altLang="en-US" sz="1800" b="0" i="0" u="none" strike="noStrike" baseline="0" dirty="0">
                          <a:solidFill>
                            <a:srgbClr val="FF0000"/>
                          </a:solidFill>
                          <a:highlight>
                            <a:srgbClr val="FFFF00"/>
                          </a:highlight>
                          <a:latin typeface="+mn-lt"/>
                          <a:ea typeface="+mn-ea"/>
                          <a:cs typeface="+mn-cs"/>
                        </a:rPr>
                        <a:t>読書会や研修会などの企画案を企画メンバーに提示してきた。関わっているうちに話がどんどん大きくなり企画メンバーの負担が大きくなり通常業務にも影響が発生</a:t>
                      </a:r>
                      <a:r>
                        <a:rPr lang="ja-JP" altLang="en-US" sz="1800" b="0" i="0" u="none" strike="noStrike" baseline="0" dirty="0">
                          <a:solidFill>
                            <a:schemeClr val="lt1"/>
                          </a:solidFill>
                          <a:latin typeface="+mn-lt"/>
                          <a:ea typeface="+mn-ea"/>
                          <a:cs typeface="+mn-cs"/>
                        </a:rPr>
                        <a:t>。</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59400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619076486"/>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他案件の同僚がお客様と会議前で集中力を高めるため、イヤホンで音楽を聴いていた。その光景を目撃した孫氏は同僚に対し、仕事中に音楽を聴くことは駄目だ、と初対面のメンバーに対して指摘をした。そのことがきっかけで口論になり、メンバーは不注意でモニターを破損してしま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会社側提出：入社のセキュリティー教育資料</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650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10988706"/>
              </p:ext>
            </p:extLst>
          </p:nvPr>
        </p:nvGraphicFramePr>
        <p:xfrm>
          <a:off x="315150" y="633169"/>
          <a:ext cx="11561697" cy="45059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また、孫氏の後ろに座っていたパートナーが案件の関係で座席移動となった。以前、パートナーに対し「マスクをしていないことを指摘」したため、その関係で席を移動したのではないかと孫氏は誤解し、業務企画室にクレームをつけた。劉氏から代理部長の常氏に事実確認を行ったところ、</a:t>
                      </a:r>
                      <a:r>
                        <a:rPr lang="ja-JP" altLang="en-US" b="0" dirty="0">
                          <a:solidFill>
                            <a:srgbClr val="FF0000"/>
                          </a:solidFill>
                          <a:highlight>
                            <a:srgbClr val="FFFF00"/>
                          </a:highlight>
                        </a:rPr>
                        <a:t>上長の指示に従って移動</a:t>
                      </a:r>
                    </a:p>
                    <a:p>
                      <a:r>
                        <a:rPr lang="ja-JP" altLang="en-US" b="0" dirty="0"/>
                        <a:t>した、とのことだった。その旨を孫氏に伝えたところ、「嘘つきもの！」とパートナーの座席の前で怒鳴り散らした。最後まで案件のため移動したことを信じず、「自分がその人を見つけて、告訴する」「時間がたったら証拠が消えてしまう。」「指示なく席を移動したことを経営層に告げる」などと一方的に怒鳴られた。</a:t>
                      </a:r>
                    </a:p>
                    <a:p>
                      <a:r>
                        <a:rPr lang="ja-JP" altLang="en-US" b="0" dirty="0"/>
                        <a:t>また、孫氏はパートナーに「（代理部長の常さんに対して）後悔させてやる」という発言もしていた。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会社側提出：入社のセキュリティー教育資料、座席移動の申請記録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953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441944608"/>
              </p:ext>
            </p:extLst>
          </p:nvPr>
        </p:nvGraphicFramePr>
        <p:xfrm>
          <a:off x="315150" y="633169"/>
          <a:ext cx="11561697" cy="53289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社内に個人</a:t>
                      </a:r>
                      <a:r>
                        <a:rPr lang="en-US" altLang="ja-JP" b="0" dirty="0"/>
                        <a:t>PC</a:t>
                      </a:r>
                      <a:r>
                        <a:rPr lang="ja-JP" altLang="en-US" b="0" dirty="0"/>
                        <a:t>の持ち込みをしている社員を発見し、写真を撮り、インフラ基盤推進部に対し、メールを送った。</a:t>
                      </a:r>
                      <a:r>
                        <a:rPr lang="en-US" altLang="ja-JP" b="0" dirty="0"/>
                        <a:t>(C </a:t>
                      </a:r>
                      <a:r>
                        <a:rPr lang="en-US" altLang="ja-JP" b="0" dirty="0" err="1"/>
                        <a:t>C</a:t>
                      </a:r>
                      <a:r>
                        <a:rPr lang="en-US" altLang="ja-JP" b="0" dirty="0"/>
                        <a:t> </a:t>
                      </a:r>
                      <a:r>
                        <a:rPr lang="ja-JP" altLang="en-US" b="0" dirty="0"/>
                        <a:t>：本部長、取締役、</a:t>
                      </a:r>
                      <a:r>
                        <a:rPr lang="en-US" altLang="ja-JP" b="0" dirty="0"/>
                        <a:t>IS O </a:t>
                      </a:r>
                      <a:r>
                        <a:rPr lang="ja-JP" altLang="en-US" b="0" dirty="0"/>
                        <a:t>情報セキュリティ管理グループ）メールの内容は、「</a:t>
                      </a:r>
                      <a:r>
                        <a:rPr lang="en-US" altLang="ja-JP" b="0" dirty="0"/>
                        <a:t>M </a:t>
                      </a:r>
                      <a:r>
                        <a:rPr lang="en-US" altLang="ja-JP" b="0" dirty="0" err="1"/>
                        <a:t>acB</a:t>
                      </a:r>
                      <a:r>
                        <a:rPr lang="en-US" altLang="ja-JP" b="0" dirty="0"/>
                        <a:t> </a:t>
                      </a:r>
                      <a:r>
                        <a:rPr lang="en-US" altLang="ja-JP" b="0" dirty="0" err="1"/>
                        <a:t>ook</a:t>
                      </a:r>
                      <a:r>
                        <a:rPr lang="en-US" altLang="ja-JP" b="0" dirty="0"/>
                        <a:t> pro </a:t>
                      </a:r>
                      <a:r>
                        <a:rPr lang="ja-JP" altLang="en-US" b="0" dirty="0"/>
                        <a:t>は大宇宙ジャパン会社の支給のものですか？」「持込許可しているものか？」「大宇宙ジャパンのセキュリティ</a:t>
                      </a:r>
                      <a:r>
                        <a:rPr lang="en-US" altLang="ja-JP" b="0" dirty="0"/>
                        <a:t>1.</a:t>
                      </a:r>
                      <a:r>
                        <a:rPr lang="ja-JP" altLang="en-US" b="0" dirty="0"/>
                        <a:t>ルールを違反しました。」「セキュリティルール違反の事件は第一位だと思います。」というものだったが、実際には、</a:t>
                      </a:r>
                      <a:r>
                        <a:rPr lang="en-US" altLang="ja-JP" b="0" dirty="0"/>
                        <a:t>PC</a:t>
                      </a:r>
                      <a:r>
                        <a:rPr lang="ja-JP" altLang="en-US" b="0" dirty="0"/>
                        <a:t>持ち込みは上長から許可されたものであり、違反はしていなかった。一方で、孫氏が違反報告をするために撮った写真には、</a:t>
                      </a:r>
                      <a:r>
                        <a:rPr lang="en-US" altLang="ja-JP" b="0" dirty="0"/>
                        <a:t>PC</a:t>
                      </a:r>
                      <a:r>
                        <a:rPr lang="ja-JP" altLang="en-US" b="0" dirty="0"/>
                        <a:t>画面が映り込んであり、案件の内容も確認できる状態だった。同日、孫氏は、個人</a:t>
                      </a:r>
                      <a:r>
                        <a:rPr lang="en-US" altLang="ja-JP" b="0" dirty="0"/>
                        <a:t>PC</a:t>
                      </a:r>
                      <a:r>
                        <a:rPr lang="ja-JP" altLang="en-US" b="0" dirty="0"/>
                        <a:t>の持ち込みに関して、システムコンサルティング部の部長代理の常氏にもメールを送っていた。内容は「写真の人物は</a:t>
                      </a:r>
                      <a:r>
                        <a:rPr lang="en-US" altLang="ja-JP" b="0" dirty="0"/>
                        <a:t>0 </a:t>
                      </a:r>
                      <a:r>
                        <a:rPr lang="ja-JP" altLang="en-US" b="0" dirty="0"/>
                        <a:t>氏で間違いないか」「</a:t>
                      </a:r>
                      <a:r>
                        <a:rPr lang="en-US" altLang="ja-JP" b="0" dirty="0"/>
                        <a:t>M </a:t>
                      </a:r>
                      <a:r>
                        <a:rPr lang="en-US" altLang="ja-JP" b="0" dirty="0" err="1"/>
                        <a:t>acB</a:t>
                      </a:r>
                      <a:r>
                        <a:rPr lang="en-US" altLang="ja-JP" b="0" dirty="0"/>
                        <a:t> </a:t>
                      </a:r>
                      <a:r>
                        <a:rPr lang="en-US" altLang="ja-JP" b="0" dirty="0" err="1"/>
                        <a:t>ookpro</a:t>
                      </a:r>
                      <a:r>
                        <a:rPr lang="en-US" altLang="ja-JP" b="0" dirty="0"/>
                        <a:t> </a:t>
                      </a:r>
                      <a:r>
                        <a:rPr lang="ja-JP" altLang="en-US" b="0" dirty="0"/>
                        <a:t>は技術者個人の資産であり、セキュリティルールに違反をしている。なぜ持込を許可しましたか？」「セキュリティ意識はゼロです（ありますか）？」というものだった。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会社側提出：入社のセキュリティー教育資料、個人</a:t>
                      </a:r>
                      <a:r>
                        <a:rPr lang="en-US" altLang="ja-JP" dirty="0"/>
                        <a:t>PC</a:t>
                      </a:r>
                      <a:r>
                        <a:rPr lang="ja-JP" altLang="en-US" dirty="0"/>
                        <a:t>申込手続き記録、客先承認記録</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8121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3.</a:t>
            </a:r>
            <a:r>
              <a:rPr lang="ja-JP" altLang="en-US" dirty="0"/>
              <a:t>雇入れた後の状況（素行）</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59952613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ビザの申請に関しても、技術ビザは認められず、「資格外活動許可」の延長になる。管理部ビザ手続き担当の方からビザ書類上の指摘を受けてから、所属上長に事前報告せず、休暇の許可をもらっていないにもかかわらず、勝手に入国管理局に行ってしまった。その後、周りメンバーが孫さんの不在に気づき、会社に呼</a:t>
                      </a:r>
                    </a:p>
                    <a:p>
                      <a:r>
                        <a:rPr lang="ja-JP" altLang="en-US" sz="1800" b="0" i="0" u="none" strike="noStrike" baseline="0" dirty="0">
                          <a:solidFill>
                            <a:schemeClr val="lt1"/>
                          </a:solidFill>
                          <a:latin typeface="+mn-lt"/>
                          <a:ea typeface="+mn-ea"/>
                          <a:cs typeface="+mn-cs"/>
                        </a:rPr>
                        <a:t>び</a:t>
                      </a:r>
                      <a:r>
                        <a:rPr lang="zh-CN" altLang="en-US" sz="1800" b="0" i="0" u="none" strike="noStrike" baseline="0" dirty="0">
                          <a:solidFill>
                            <a:schemeClr val="lt1"/>
                          </a:solidFill>
                          <a:latin typeface="+mn-lt"/>
                          <a:ea typeface="+mn-ea"/>
                          <a:cs typeface="+mn-cs"/>
                        </a:rPr>
                        <a:t>戻</a:t>
                      </a:r>
                      <a:r>
                        <a:rPr lang="ja-JP" altLang="en-US" sz="1800" b="0" i="0" u="none" strike="noStrike" baseline="0" dirty="0">
                          <a:solidFill>
                            <a:schemeClr val="lt1"/>
                          </a:solidFill>
                          <a:latin typeface="+mn-lt"/>
                          <a:ea typeface="+mn-ea"/>
                          <a:cs typeface="+mn-cs"/>
                        </a:rPr>
                        <a:t>した。</a:t>
                      </a:r>
                      <a:endParaRPr lang="en-US" altLang="ja-JP" sz="1800" b="0" i="0" u="none" strike="noStrike" baseline="0" dirty="0">
                        <a:solidFill>
                          <a:schemeClr val="lt1"/>
                        </a:solidFill>
                        <a:latin typeface="+mn-lt"/>
                        <a:ea typeface="+mn-ea"/>
                        <a:cs typeface="+mn-cs"/>
                      </a:endParaRPr>
                    </a:p>
                    <a:p>
                      <a:r>
                        <a:rPr lang="ja-JP" altLang="en-US" sz="1800" b="0" i="0" u="none" strike="noStrike" baseline="0" dirty="0">
                          <a:solidFill>
                            <a:schemeClr val="lt1"/>
                          </a:solidFill>
                          <a:latin typeface="+mn-lt"/>
                          <a:ea typeface="+mn-ea"/>
                          <a:cs typeface="+mn-cs"/>
                        </a:rPr>
                        <a:t>素行に関しては、思い込みが激しく、自分の思い通りにいかないと大きな声で騒ぎ、他のメンバーを罵るようなこともあり、社内の規律を大きく乱すことになっている。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返信しない面談要約メール</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243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76F56E-B756-46DC-B79B-4D50CC8C771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8C7A86D6-3E88-4DC7-9F33-D96CEB98462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8167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4.</a:t>
            </a:r>
            <a:r>
              <a:rPr lang="ja-JP" altLang="en-US" dirty="0"/>
              <a:t>解雇に至った経緯</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707351298"/>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上記の通り、仕事に関しては面接時期待していた技術力および業務面のスキルが発揮できそうに見えず、職場同僚同士との付き合いもトラブルが多く、元所属上司、人事・総務担当など関係者との会話でも意思疎通が困難であった。また、本人に改善の兆しも無く、素行に関しては、職場における暴言を繰り返し職場の</a:t>
                      </a:r>
                    </a:p>
                    <a:p>
                      <a:r>
                        <a:rPr lang="ja-JP" altLang="en-US" b="0" dirty="0"/>
                        <a:t>秩序を大きく乱し、会社の許可も得ずノート</a:t>
                      </a:r>
                      <a:r>
                        <a:rPr lang="en-US" altLang="ja-JP" b="0" dirty="0"/>
                        <a:t>P C </a:t>
                      </a:r>
                      <a:r>
                        <a:rPr lang="ja-JP" altLang="en-US" b="0" dirty="0"/>
                        <a:t>を持ち帰ったり、業務情報がある画面キャプチャを関係者以外の方に発信したりすることで社内の規律を大きく乱したため、解雇に至った。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何回告発したら　だれも処分しない、何も改善しない。ビジネス詐欺事件も調査しない。</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77529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5. </a:t>
            </a:r>
            <a:r>
              <a:rPr lang="ja-JP" altLang="en-US" dirty="0"/>
              <a:t>解雇予告から解雇までの状況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734856111"/>
              </p:ext>
            </p:extLst>
          </p:nvPr>
        </p:nvGraphicFramePr>
        <p:xfrm>
          <a:off x="315150" y="633169"/>
          <a:ext cx="11561697" cy="423164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7/29 </a:t>
                      </a:r>
                      <a:r>
                        <a:rPr lang="ja-JP" altLang="en-US" b="0" dirty="0"/>
                        <a:t>に面談を行い、</a:t>
                      </a:r>
                      <a:r>
                        <a:rPr lang="en-US" altLang="ja-JP" b="0" dirty="0"/>
                        <a:t>8/31 </a:t>
                      </a:r>
                      <a:r>
                        <a:rPr lang="ja-JP" altLang="en-US" b="0" dirty="0"/>
                        <a:t>で試用期間終了となるが、本採用はしない旨を本人に通知した。緊急事態宣言期間中でもあるので、本採用とされないことを本人に通告後の翌日から出勤不要とも伝えた。なお、会社</a:t>
                      </a:r>
                      <a:r>
                        <a:rPr lang="en-US" altLang="ja-JP" b="0" dirty="0"/>
                        <a:t>PC</a:t>
                      </a:r>
                      <a:r>
                        <a:rPr lang="ja-JP" altLang="en-US" b="0" dirty="0"/>
                        <a:t>は基本即回収予定だが、本人はビザ更新手続き上のやり取りもあり、就職活動の必要もあるためまだ利用</a:t>
                      </a:r>
                    </a:p>
                    <a:p>
                      <a:r>
                        <a:rPr lang="ja-JP" altLang="en-US" b="0" dirty="0"/>
                        <a:t>したいとの申し出があり、退職日</a:t>
                      </a:r>
                      <a:r>
                        <a:rPr lang="en-US" altLang="ja-JP" b="0" dirty="0"/>
                        <a:t>(8/3 1)</a:t>
                      </a:r>
                      <a:r>
                        <a:rPr lang="ja-JP" altLang="en-US" b="0" dirty="0"/>
                        <a:t>に返却することを約束した上で引き続き貸与した。</a:t>
                      </a:r>
                    </a:p>
                    <a:p>
                      <a:r>
                        <a:rPr lang="en-US" altLang="ja-JP" b="0" dirty="0"/>
                        <a:t>8/3 </a:t>
                      </a:r>
                      <a:r>
                        <a:rPr lang="ja-JP" altLang="en-US" b="0" dirty="0"/>
                        <a:t>に本人に</a:t>
                      </a:r>
                      <a:r>
                        <a:rPr lang="en-US" altLang="ja-JP" b="0" dirty="0"/>
                        <a:t>8 </a:t>
                      </a:r>
                      <a:r>
                        <a:rPr lang="ja-JP" altLang="en-US" b="0" dirty="0"/>
                        <a:t>月末をもって解雇であると本人に説明したが、納得していない状況。</a:t>
                      </a:r>
                      <a:r>
                        <a:rPr lang="en-US" altLang="ja-JP" b="0" dirty="0"/>
                        <a:t>8</a:t>
                      </a:r>
                      <a:r>
                        <a:rPr lang="ja-JP" altLang="en-US" b="0" dirty="0"/>
                        <a:t>月末に</a:t>
                      </a:r>
                      <a:r>
                        <a:rPr lang="en-US" altLang="ja-JP" b="0" dirty="0"/>
                        <a:t>PC</a:t>
                      </a:r>
                      <a:r>
                        <a:rPr lang="ja-JP" altLang="en-US" b="0" dirty="0"/>
                        <a:t>、入館証等の返却を求めるが未返却。</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退職手続きは　まだ</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865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7181442"/>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9</a:t>
                      </a:r>
                      <a:r>
                        <a:rPr lang="ja-JP" altLang="en-US" b="0" dirty="0"/>
                        <a:t>月になっても連日会社に訪れるため、どう対応すればよいか、大崎警察署の生活安全課に相談を行う。警察からの指示としては、建物の入り口及び執務室の入り口に、「関係者以外立ち入り禁止」と明示すること。その上で入ってくるのであれば、それは不法侵入なので、警察を呼ぶこと。との指摘を受け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8925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5633430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警察を訪問した同日に孫氏が来社し、複合機のところにいるのを見かけたため、大崎署の担当者に連絡を取ったが、定時後ということで不在であった。対応してくれた警察担当者に事情を話したところ、</a:t>
                      </a:r>
                      <a:r>
                        <a:rPr lang="en-US" altLang="ja-JP" dirty="0"/>
                        <a:t>110 </a:t>
                      </a:r>
                      <a:r>
                        <a:rPr lang="ja-JP" altLang="en-US" dirty="0"/>
                        <a:t>番通報をするように指示があったため、警察に通報した。約</a:t>
                      </a:r>
                      <a:r>
                        <a:rPr lang="en-US" altLang="ja-JP" dirty="0"/>
                        <a:t>10 </a:t>
                      </a:r>
                      <a:r>
                        <a:rPr lang="ja-JP" altLang="en-US" dirty="0"/>
                        <a:t>分後、印刷を止めようとする社員と孫氏がもみ合いになっているところに、五反田駅前交番の警察官</a:t>
                      </a:r>
                      <a:r>
                        <a:rPr lang="en-US" altLang="ja-JP" dirty="0"/>
                        <a:t>2 </a:t>
                      </a:r>
                      <a:r>
                        <a:rPr lang="ja-JP" altLang="en-US" dirty="0"/>
                        <a:t>名が到着し、孫氏を取り押さえた。誓察から、事実関係の確認のために、解雇に関連する書面の提出を求められたため、解雇予告通知書の写しを渡し、事実関係と、この件に関しては本日の昼間警察に相談していることを説明した。警察官が</a:t>
                      </a:r>
                      <a:r>
                        <a:rPr lang="en-US" altLang="ja-JP" dirty="0"/>
                        <a:t>1</a:t>
                      </a:r>
                      <a:r>
                        <a:rPr lang="ja-JP" altLang="en-US" dirty="0"/>
                        <a:t>時間ほど</a:t>
                      </a:r>
                      <a:r>
                        <a:rPr lang="en-US" altLang="ja-JP" dirty="0"/>
                        <a:t>6F</a:t>
                      </a:r>
                      <a:r>
                        <a:rPr lang="ja-JP" altLang="en-US" dirty="0"/>
                        <a:t>エレベーター前で説得したが、埒が明かず、警察で話を聞くということで速れ出された。</a:t>
                      </a:r>
                      <a:r>
                        <a:rPr lang="en-US" altLang="ja-JP" dirty="0"/>
                        <a:t>20 </a:t>
                      </a:r>
                      <a:r>
                        <a:rPr lang="ja-JP" altLang="en-US" dirty="0"/>
                        <a:t>分後、警察官が再訪し、本日は帰した、また来てはいけない旨警告したとの報告があった。</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警察違法の録音証拠</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18605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解雇までの経緯と解雇後の行動　</a:t>
            </a:r>
            <a:r>
              <a:rPr lang="en-US" altLang="ja-JP" dirty="0"/>
              <a:t>6.</a:t>
            </a:r>
            <a:r>
              <a:rPr lang="ja-JP" altLang="en-US" dirty="0"/>
              <a:t>解雇後の状況</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62376358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その後、来社することは無くなったが、不特定多数の社員に対して「違法事件の処分」などと根拠のないメールを配信したり、顧客情報が存在するスクリーンショットを自身の</a:t>
                      </a:r>
                      <a:r>
                        <a:rPr lang="en-US" altLang="ja-JP" b="0" dirty="0"/>
                        <a:t>HP(GitHub)</a:t>
                      </a:r>
                      <a:r>
                        <a:rPr lang="ja-JP" altLang="en-US" b="0" dirty="0"/>
                        <a:t>に載せるなど、会社に対する誹謗中傷や営業妨害になりうる情報を開示したりと情報セキュリティルールに抵触することを継続的に実施している。</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lang="zh-TW" altLang="en-US" sz="1800" b="0" i="0" u="none" strike="noStrike" baseline="0" dirty="0">
                          <a:solidFill>
                            <a:schemeClr val="dk1"/>
                          </a:solidFill>
                          <a:latin typeface="+mn-lt"/>
                          <a:ea typeface="+mn-ea"/>
                          <a:cs typeface="+mn-cs"/>
                        </a:rPr>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1066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ja-JP" altLang="en-US" dirty="0"/>
              <a:t>解雇予告に関する確認通知書</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538237766"/>
              </p:ext>
            </p:extLst>
          </p:nvPr>
        </p:nvGraphicFramePr>
        <p:xfrm>
          <a:off x="315150" y="633169"/>
          <a:ext cx="11561697" cy="42367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1.</a:t>
                      </a:r>
                      <a:r>
                        <a:rPr lang="ja-JP" altLang="en-US" b="0" dirty="0"/>
                        <a:t>解雇予告年月日</a:t>
                      </a:r>
                      <a:endParaRPr lang="en-US" altLang="ja-JP" b="0" dirty="0"/>
                    </a:p>
                    <a:p>
                      <a:r>
                        <a:rPr lang="ja-JP" altLang="en-US" b="0" dirty="0"/>
                        <a:t>令和</a:t>
                      </a:r>
                      <a:r>
                        <a:rPr lang="en-US" altLang="ja-JP" b="0" dirty="0"/>
                        <a:t>3 </a:t>
                      </a:r>
                      <a:r>
                        <a:rPr lang="ja-JP" altLang="en-US" b="0" dirty="0"/>
                        <a:t>年</a:t>
                      </a:r>
                      <a:r>
                        <a:rPr lang="en-US" altLang="ja-JP" b="0" dirty="0"/>
                        <a:t>7 </a:t>
                      </a:r>
                      <a:r>
                        <a:rPr lang="ja-JP" altLang="en-US" b="0" dirty="0"/>
                        <a:t>月</a:t>
                      </a:r>
                      <a:r>
                        <a:rPr lang="en-US" altLang="ja-JP" b="0" dirty="0"/>
                        <a:t>2 9 </a:t>
                      </a:r>
                      <a:r>
                        <a:rPr lang="ja-JP" altLang="en-US" b="0" dirty="0"/>
                        <a:t>日</a:t>
                      </a:r>
                    </a:p>
                    <a:p>
                      <a:r>
                        <a:rPr lang="en-US" altLang="ja-JP" b="0" dirty="0"/>
                        <a:t>2.</a:t>
                      </a:r>
                      <a:r>
                        <a:rPr lang="ja-JP" altLang="en-US" b="0" dirty="0"/>
                        <a:t>解雇年月日</a:t>
                      </a:r>
                      <a:endParaRPr lang="en-US" altLang="ja-JP" b="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b="0" dirty="0"/>
                        <a:t>令和</a:t>
                      </a:r>
                      <a:r>
                        <a:rPr lang="en-US" altLang="ja-JP" b="0" dirty="0"/>
                        <a:t>3 </a:t>
                      </a:r>
                      <a:r>
                        <a:rPr lang="ja-JP" altLang="en-US" b="0" dirty="0"/>
                        <a:t>年</a:t>
                      </a:r>
                      <a:r>
                        <a:rPr lang="en-US" altLang="ja-JP" b="0" dirty="0"/>
                        <a:t>8 </a:t>
                      </a:r>
                      <a:r>
                        <a:rPr lang="ja-JP" altLang="en-US" b="0" dirty="0"/>
                        <a:t>月</a:t>
                      </a:r>
                      <a:r>
                        <a:rPr lang="en-US" altLang="ja-JP" b="0" dirty="0"/>
                        <a:t>31 </a:t>
                      </a:r>
                      <a:r>
                        <a:rPr lang="ja-JP" altLang="en-US" b="0" dirty="0"/>
                        <a:t>日</a:t>
                      </a:r>
                    </a:p>
                    <a:p>
                      <a:r>
                        <a:rPr lang="en-US" altLang="ja-JP" b="0" dirty="0"/>
                        <a:t>3.</a:t>
                      </a:r>
                      <a:r>
                        <a:rPr lang="ja-JP" altLang="en-US" b="0" dirty="0"/>
                        <a:t>解雇理由</a:t>
                      </a:r>
                    </a:p>
                    <a:p>
                      <a:r>
                        <a:rPr lang="ja-JP" altLang="en-US" b="0" dirty="0"/>
                        <a:t>就業規則第</a:t>
                      </a:r>
                      <a:r>
                        <a:rPr lang="en-US" altLang="ja-JP" b="0" dirty="0"/>
                        <a:t>6</a:t>
                      </a:r>
                      <a:r>
                        <a:rPr lang="ja-JP" altLang="en-US" b="0" dirty="0"/>
                        <a:t>条第</a:t>
                      </a:r>
                      <a:r>
                        <a:rPr lang="en-US" altLang="ja-JP" b="0" dirty="0"/>
                        <a:t>1</a:t>
                      </a:r>
                      <a:r>
                        <a:rPr lang="ja-JP" altLang="en-US" b="0" dirty="0"/>
                        <a:t>項ただし書き各号及び就業規則第</a:t>
                      </a:r>
                      <a:r>
                        <a:rPr lang="en-US" altLang="ja-JP" b="0" dirty="0"/>
                        <a:t>34</a:t>
                      </a:r>
                      <a:r>
                        <a:rPr lang="ja-JP" altLang="en-US" b="0" dirty="0"/>
                        <a:t>条第</a:t>
                      </a:r>
                      <a:r>
                        <a:rPr lang="en-US" altLang="ja-JP" b="0" dirty="0"/>
                        <a:t>5</a:t>
                      </a:r>
                      <a:r>
                        <a:rPr lang="ja-JP" altLang="en-US" b="0" dirty="0"/>
                        <a:t>号に定</a:t>
                      </a:r>
                    </a:p>
                    <a:p>
                      <a:r>
                        <a:rPr lang="ja-JP" altLang="en-US" b="0" dirty="0"/>
                        <a:t>める「試用期間が終了し本採用にならないとき」に該当するため。</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r>
                        <a:rPr kumimoji="1" lang="ja-JP" altLang="en-US" dirty="0"/>
                        <a:t>労働基準法</a:t>
                      </a:r>
                      <a:r>
                        <a:rPr lang="ja-JP" altLang="en-US" sz="1800" b="0" i="0" u="none" strike="noStrike" baseline="0" dirty="0">
                          <a:latin typeface="MS-Gothic"/>
                        </a:rPr>
                        <a:t>第二十二条　</a:t>
                      </a:r>
                      <a:endParaRPr kumimoji="1" lang="en-US" altLang="ja-JP"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6713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982903337"/>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複数のプロジェクトヘのアサインを試みたが、貴殿が提出した職務経歴書の様々なビジネス能力を有するとの記載に相反し、いずれのプロジェクトにおいても最低限必要な指示や説明を理解して行動すること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199201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602763239"/>
              </p:ext>
            </p:extLst>
          </p:nvPr>
        </p:nvGraphicFramePr>
        <p:xfrm>
          <a:off x="315150" y="633169"/>
          <a:ext cx="11561697" cy="395732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・配属したプロジェクトのメンバーに対して「なぜこの人がこのチームなのか？」と発言をしたり、「自分のやり方でプロジェクトを進められないのならプロジェクトを中止せざるを得ない」「</a:t>
                      </a:r>
                      <a:r>
                        <a:rPr lang="en-US" altLang="ja-JP" b="0" dirty="0"/>
                        <a:t>PM </a:t>
                      </a:r>
                      <a:r>
                        <a:rPr lang="ja-JP" altLang="en-US" b="0" dirty="0"/>
                        <a:t>や</a:t>
                      </a:r>
                      <a:r>
                        <a:rPr lang="en-US" altLang="ja-JP" b="0" dirty="0"/>
                        <a:t>PL </a:t>
                      </a:r>
                      <a:r>
                        <a:rPr lang="ja-JP" altLang="en-US" b="0" dirty="0"/>
                        <a:t>をプロジェクトから外さないと気が済まない」などとプロジェクト体制に対する合理的な根拠のない批判を行うなど、自分のやり方に固執して協調性を欠き、チームワークを乱して周りのメンバーから多くのクレームが発生しているにもかかわらず、そのような状況を全く自覚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76757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44411840"/>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．顧客先への配属面談を実施したが、顧客からの質問に対して食い違う回答を繰り返し、担</a:t>
                      </a:r>
                    </a:p>
                    <a:p>
                      <a:r>
                        <a:rPr lang="ja-JP" altLang="en-US" sz="1800" b="0" i="0" u="none" strike="noStrike" baseline="0" dirty="0">
                          <a:solidFill>
                            <a:schemeClr val="lt1"/>
                          </a:solidFill>
                          <a:latin typeface="+mn-lt"/>
                          <a:ea typeface="+mn-ea"/>
                          <a:cs typeface="+mn-cs"/>
                        </a:rPr>
                        <a:t>当すべき業務に必要なコミュニケーションが全くできなかった。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584867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zh-TW" altLang="en-US" dirty="0"/>
              <a:t>解雇理由証明書</a:t>
            </a:r>
            <a:r>
              <a:rPr lang="en-US" altLang="ja-JP" dirty="0"/>
              <a:t>(1)</a:t>
            </a:r>
            <a:r>
              <a:rPr lang="ja-JP" altLang="en-US" dirty="0"/>
              <a:t>業務の適応能力について</a:t>
            </a:r>
            <a:br>
              <a:rPr lang="ja-JP"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272909623"/>
              </p:ext>
            </p:extLst>
          </p:nvPr>
        </p:nvGraphicFramePr>
        <p:xfrm>
          <a:off x="315150" y="633169"/>
          <a:ext cx="11561697" cy="340868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a:t>
                      </a:r>
                      <a:r>
                        <a:rPr lang="ja-JP" altLang="en-US" sz="1800" b="0" i="0" u="none" strike="noStrike" baseline="0" dirty="0">
                          <a:solidFill>
                            <a:schemeClr val="lt1"/>
                          </a:solidFill>
                          <a:latin typeface="+mn-lt"/>
                          <a:ea typeface="+mn-ea"/>
                          <a:cs typeface="+mn-cs"/>
                        </a:rPr>
                        <a:t>上記各点に対して再三指導しても全く問題意識を持つことがなかったため、改善の余地が認</a:t>
                      </a:r>
                    </a:p>
                    <a:p>
                      <a:r>
                        <a:rPr lang="ja-JP" altLang="en-US" sz="1800" b="0" i="0" u="none" strike="noStrike" baseline="0" dirty="0">
                          <a:solidFill>
                            <a:schemeClr val="lt1"/>
                          </a:solidFill>
                          <a:latin typeface="+mn-lt"/>
                          <a:ea typeface="+mn-ea"/>
                          <a:cs typeface="+mn-cs"/>
                        </a:rPr>
                        <a:t>められず必要な事務または技能を習得する能力がなく業務の適応能力がないと判断せざるを</a:t>
                      </a:r>
                    </a:p>
                    <a:p>
                      <a:r>
                        <a:rPr lang="ja-JP" altLang="en-US" sz="1800" b="0" i="0" u="none" strike="noStrike" baseline="0" dirty="0">
                          <a:solidFill>
                            <a:schemeClr val="lt1"/>
                          </a:solidFill>
                          <a:latin typeface="+mn-lt"/>
                          <a:ea typeface="+mn-ea"/>
                          <a:cs typeface="+mn-cs"/>
                        </a:rPr>
                        <a:t>得なかった。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7927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第１．１．（２）債務者</a:t>
            </a:r>
            <a:br>
              <a:rPr lang="zh-CN" altLang="en-US"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326540576"/>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dirty="0"/>
                        <a:t>債務者は、令和 </a:t>
                      </a:r>
                      <a:r>
                        <a:rPr lang="en-US" altLang="ja-JP" dirty="0"/>
                        <a:t>3</a:t>
                      </a:r>
                      <a:r>
                        <a:rPr lang="ja-JP" altLang="en-US" dirty="0"/>
                        <a:t>年 </a:t>
                      </a:r>
                      <a:r>
                        <a:rPr lang="en-US" altLang="ja-JP" dirty="0"/>
                        <a:t>6</a:t>
                      </a:r>
                      <a:r>
                        <a:rPr lang="ja-JP" altLang="en-US" dirty="0"/>
                        <a:t>月 </a:t>
                      </a:r>
                      <a:r>
                        <a:rPr lang="en-US" altLang="ja-JP" dirty="0"/>
                        <a:t>1 </a:t>
                      </a:r>
                      <a:r>
                        <a:rPr lang="ja-JP" altLang="en-US" dirty="0"/>
                        <a:t>日付で、契約期間の定め無 し、試用期間を令</a:t>
                      </a:r>
                    </a:p>
                    <a:p>
                      <a:r>
                        <a:rPr lang="ja-JP" altLang="en-US" dirty="0"/>
                        <a:t>和</a:t>
                      </a:r>
                      <a:r>
                        <a:rPr lang="en-US" altLang="ja-JP" dirty="0"/>
                        <a:t>3</a:t>
                      </a:r>
                      <a:r>
                        <a:rPr lang="ja-JP" altLang="en-US" dirty="0"/>
                        <a:t>年</a:t>
                      </a:r>
                      <a:r>
                        <a:rPr lang="en-US" altLang="ja-JP" dirty="0"/>
                        <a:t>6</a:t>
                      </a:r>
                      <a:r>
                        <a:rPr lang="ja-JP" altLang="en-US" dirty="0"/>
                        <a:t>月</a:t>
                      </a:r>
                      <a:r>
                        <a:rPr lang="en-US" altLang="ja-JP" dirty="0"/>
                        <a:t>1</a:t>
                      </a:r>
                      <a:r>
                        <a:rPr lang="ja-JP" altLang="en-US" dirty="0"/>
                        <a:t>日から同年</a:t>
                      </a:r>
                      <a:r>
                        <a:rPr lang="en-US" altLang="ja-JP" dirty="0"/>
                        <a:t>8</a:t>
                      </a:r>
                      <a:r>
                        <a:rPr lang="ja-JP" altLang="en-US" dirty="0"/>
                        <a:t>月</a:t>
                      </a:r>
                      <a:r>
                        <a:rPr lang="en-US" altLang="ja-JP" dirty="0"/>
                        <a:t>3 1</a:t>
                      </a:r>
                      <a:r>
                        <a:rPr lang="ja-JP" altLang="en-US" dirty="0"/>
                        <a:t>日まで、職務内容をシステム ・ ソフ トウ ェア開発関連業務全般を行うものとして債権者に採用され、債権者のアカウントマネ ー ジャー 本部に所属 し、システム ・エンジニアとして</a:t>
                      </a:r>
                      <a:r>
                        <a:rPr lang="ja-JP" altLang="en-US" b="1" dirty="0">
                          <a:solidFill>
                            <a:srgbClr val="FF0000"/>
                          </a:solidFill>
                        </a:rPr>
                        <a:t>複数のプロジ ェクト</a:t>
                      </a:r>
                      <a:r>
                        <a:rPr lang="ja-JP" altLang="en-US" dirty="0"/>
                        <a:t>に従事していた（甲</a:t>
                      </a:r>
                      <a:r>
                        <a:rPr lang="en-US" altLang="ja-JP" dirty="0"/>
                        <a:t>2</a:t>
                      </a:r>
                      <a:r>
                        <a:rPr lang="ja-JP" altLang="en-US" dirty="0"/>
                        <a:t>、甲</a:t>
                      </a:r>
                      <a:r>
                        <a:rPr lang="en-US" altLang="ja-JP" dirty="0"/>
                        <a:t>7)</a:t>
                      </a:r>
                      <a:r>
                        <a:rPr lang="ja-JP" altLang="en-US" dirty="0"/>
                        <a:t>。</a:t>
                      </a:r>
                      <a:endParaRPr lang="zh-CN" altLang="en-US" dirty="0"/>
                    </a:p>
                  </a:txBody>
                  <a:tcPr/>
                </a:tc>
                <a:extLst>
                  <a:ext uri="{0D108BD9-81ED-4DB2-BD59-A6C34878D82A}">
                    <a16:rowId xmlns:a16="http://schemas.microsoft.com/office/drawing/2014/main" val="3815031612"/>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一つプロジェクト</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r>
                        <a:rPr lang="ja-JP" altLang="en-US" dirty="0"/>
                        <a:t>王、高木海順</a:t>
                      </a:r>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現場出勤１週間、業務引き続きなし、三回のメールで内部告発しました</a:t>
                      </a:r>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a:t>
                      </a:r>
                      <a:endParaRPr lang="zh-CN" altLang="en-US" dirty="0"/>
                    </a:p>
                  </a:txBody>
                  <a:tcPr/>
                </a:tc>
                <a:extLst>
                  <a:ext uri="{0D108BD9-81ED-4DB2-BD59-A6C34878D82A}">
                    <a16:rowId xmlns:a16="http://schemas.microsoft.com/office/drawing/2014/main" val="2469546875"/>
                  </a:ext>
                </a:extLst>
              </a:tr>
              <a:tr h="370840">
                <a:tc>
                  <a:txBody>
                    <a:bodyPr/>
                    <a:lstStyle/>
                    <a:p>
                      <a:r>
                        <a:rPr lang="ja-JP" altLang="en-US" dirty="0"/>
                        <a:t>関連法律</a:t>
                      </a:r>
                      <a:endParaRPr lang="zh-CN" altLang="en-US" dirty="0"/>
                    </a:p>
                  </a:txBody>
                  <a:tcPr/>
                </a:tc>
                <a:tc>
                  <a:txBody>
                    <a:bodyPr/>
                    <a:lstStyle/>
                    <a:p>
                      <a:r>
                        <a:rPr kumimoji="1" lang="ja-JP" altLang="en-US" dirty="0"/>
                        <a:t>民事訴訟法第２条</a:t>
                      </a:r>
                      <a:endParaRPr kumimoji="1" lang="en-US" altLang="ja-JP" dirty="0"/>
                    </a:p>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b="1" dirty="0">
                          <a:solidFill>
                            <a:srgbClr val="00B050"/>
                          </a:solidFill>
                        </a:rPr>
                        <a:t>誠実</a:t>
                      </a:r>
                      <a:r>
                        <a:rPr lang="ja-JP" altLang="en-US" dirty="0"/>
                        <a:t>に民事訴訟を追行しなければならない。</a:t>
                      </a:r>
                      <a:endParaRPr lang="en-US" altLang="zh-CN" dirty="0"/>
                    </a:p>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037870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74617951"/>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・合理的な理由のない勘違いに基づき、他のメンバーに対して「嘘つきもの」と怒鳴り散らしたり、会社の許可を得て持ち込んでいる個人</a:t>
                      </a:r>
                      <a:r>
                        <a:rPr lang="en-US" altLang="ja-JP" b="0" dirty="0"/>
                        <a:t>PC</a:t>
                      </a:r>
                      <a:r>
                        <a:rPr lang="ja-JP" altLang="en-US" b="0" dirty="0"/>
                        <a:t>の使用をルール違反と決めつけて当該使用メンバーの写真（案件内容が確認できる</a:t>
                      </a:r>
                      <a:r>
                        <a:rPr lang="en-US" altLang="ja-JP" b="0" dirty="0"/>
                        <a:t>PC</a:t>
                      </a:r>
                      <a:r>
                        <a:rPr lang="ja-JP" altLang="en-US" b="0" dirty="0"/>
                        <a:t>画面が映っている。）を撮影して関係者にメールで送付するなど、著しい勘違い、思い込みにより多くのメンバーに多大な迷惑をかけた。</a:t>
                      </a:r>
                      <a:endParaRPr lang="en-US" altLang="ja-JP"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8958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147087703"/>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・所属長の許可も得ず勤務中に勝手に職場を離れ、不在に気づいた他のメンバーにより会社に</a:t>
                      </a:r>
                    </a:p>
                    <a:p>
                      <a:r>
                        <a:rPr lang="ja-JP" altLang="en-US" b="0" dirty="0"/>
                        <a:t>呼び戻されるなど職場秩序を乱した。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25437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(2)</a:t>
            </a:r>
            <a:r>
              <a:rPr lang="ja-JP" altLang="en-US" dirty="0"/>
              <a:t>社内の風紀について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791114067"/>
              </p:ext>
            </p:extLst>
          </p:nvPr>
        </p:nvGraphicFramePr>
        <p:xfrm>
          <a:off x="315150" y="633169"/>
          <a:ext cx="11561697" cy="313436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b="0" dirty="0"/>
                        <a:t>•</a:t>
                      </a:r>
                      <a:r>
                        <a:rPr lang="ja-JP" altLang="en-US" b="0" dirty="0"/>
                        <a:t>以上のような著しく非常識な態度、行動を再三の注意指導にもかかわらず繰り返し、社内の</a:t>
                      </a:r>
                    </a:p>
                    <a:p>
                      <a:r>
                        <a:rPr lang="ja-JP" altLang="en-US" b="0" dirty="0"/>
                        <a:t>風紀を大きく乱した。</a:t>
                      </a:r>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88285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492443"/>
          </a:xfrm>
        </p:spPr>
        <p:txBody>
          <a:bodyPr/>
          <a:lstStyle/>
          <a:p>
            <a:r>
              <a:rPr lang="zh-TW" altLang="en-US" dirty="0"/>
              <a:t>解雇理由証明書</a:t>
            </a:r>
            <a:r>
              <a:rPr lang="en-US" altLang="ja-JP" dirty="0"/>
              <a:t>(3)</a:t>
            </a:r>
            <a:r>
              <a:rPr lang="ja-JP" altLang="en-US" dirty="0"/>
              <a:t>必要な在留資格の取得に関して</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032418200"/>
              </p:ext>
            </p:extLst>
          </p:nvPr>
        </p:nvGraphicFramePr>
        <p:xfrm>
          <a:off x="315150" y="633169"/>
          <a:ext cx="11561697" cy="3683000"/>
        </p:xfrm>
        <a:graphic>
          <a:graphicData uri="http://schemas.openxmlformats.org/drawingml/2006/table">
            <a:tbl>
              <a:tblPr firstRow="1" bandRow="1">
                <a:tableStyleId>{5C22544A-7EE6-4342-B048-85BDC9FD1C3A}</a:tableStyleId>
              </a:tblPr>
              <a:tblGrid>
                <a:gridCol w="1222371">
                  <a:extLst>
                    <a:ext uri="{9D8B030D-6E8A-4147-A177-3AD203B41FA5}">
                      <a16:colId xmlns:a16="http://schemas.microsoft.com/office/drawing/2014/main" val="694088948"/>
                    </a:ext>
                  </a:extLst>
                </a:gridCol>
                <a:gridCol w="10339326">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b="0" dirty="0"/>
                        <a:t>．雇入通知書には「就労可能な在留資格の取得・保有を入社の条件とする」と記載されてい</a:t>
                      </a:r>
                    </a:p>
                    <a:p>
                      <a:r>
                        <a:rPr lang="ja-JP" altLang="en-US" b="0" dirty="0"/>
                        <a:t>るが、令和</a:t>
                      </a:r>
                      <a:r>
                        <a:rPr lang="en-US" altLang="ja-JP" b="0" dirty="0"/>
                        <a:t>3</a:t>
                      </a:r>
                      <a:r>
                        <a:rPr lang="ja-JP" altLang="en-US" b="0" dirty="0"/>
                        <a:t>年</a:t>
                      </a:r>
                      <a:r>
                        <a:rPr lang="en-US" altLang="ja-JP" b="0" dirty="0"/>
                        <a:t>7</a:t>
                      </a:r>
                      <a:r>
                        <a:rPr lang="ja-JP" altLang="en-US" b="0" dirty="0"/>
                        <a:t>月</a:t>
                      </a:r>
                      <a:r>
                        <a:rPr lang="en-US" altLang="ja-JP" b="0" dirty="0"/>
                        <a:t>29</a:t>
                      </a:r>
                      <a:r>
                        <a:rPr lang="ja-JP" altLang="en-US" b="0" dirty="0"/>
                        <a:t>日に在留資格について「資格外活動」の延長となり必要な在留資格</a:t>
                      </a:r>
                    </a:p>
                    <a:p>
                      <a:r>
                        <a:rPr lang="ja-JP" altLang="en-US" b="0" dirty="0"/>
                        <a:t>が認められず、試用期間満了時点で上記の条件を満たさないこと及び同条件を満たす目途</a:t>
                      </a:r>
                    </a:p>
                    <a:p>
                      <a:r>
                        <a:rPr lang="ja-JP" altLang="en-US" b="0" dirty="0"/>
                        <a:t>が立たないことが明らかとなった。</a:t>
                      </a:r>
                      <a:endParaRPr lang="zh-CN" altLang="en-US" b="0"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69941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791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解雇有効／無効</a:t>
            </a:r>
            <a:endParaRPr lang="en-US" altLang="ja-JP"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19522991"/>
              </p:ext>
            </p:extLst>
          </p:nvPr>
        </p:nvGraphicFramePr>
        <p:xfrm>
          <a:off x="315151" y="633169"/>
          <a:ext cx="11394838" cy="45008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en-US" altLang="ja-JP"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dirty="0"/>
                        <a:t>解雇有効</a:t>
                      </a:r>
                      <a:endParaRPr lang="zh-CN" altLang="en-US" dirty="0"/>
                    </a:p>
                  </a:txBody>
                  <a:tcPr/>
                </a:tc>
                <a:extLst>
                  <a:ext uri="{0D108BD9-81ED-4DB2-BD59-A6C34878D82A}">
                    <a16:rowId xmlns:a16="http://schemas.microsoft.com/office/drawing/2014/main" val="48968832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確認ポイント：解雇関連の人事管理プロセス、会社印鑑管理制度</a:t>
                      </a:r>
                      <a:endParaRPr lang="en-US" altLang="ja-JP" dirty="0"/>
                    </a:p>
                    <a:p>
                      <a:r>
                        <a:rPr lang="ja-JP" altLang="en-US" dirty="0"/>
                        <a:t>解雇人事管理プロセスの社長承認証拠、印鑑申請プロセスのシステム記録</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r>
                        <a:rPr lang="ja-JP" altLang="en-US" dirty="0"/>
                        <a:t>主張：中山社長は　承認しません。解雇無効！</a:t>
                      </a:r>
                      <a:endParaRPr lang="en-US" altLang="ja-JP" dirty="0"/>
                    </a:p>
                    <a:p>
                      <a:r>
                        <a:rPr lang="ja-JP" altLang="en-US" dirty="0"/>
                        <a:t>今　名誉毀損・信用毀損を　刑事警察官に頼んで　調査しています。</a:t>
                      </a:r>
                      <a:endParaRPr lang="en-US" altLang="ja-JP" dirty="0"/>
                    </a:p>
                    <a:p>
                      <a:r>
                        <a:rPr lang="ja-JP" altLang="en-US" dirty="0"/>
                        <a:t>可能１：中山社長は承認したら　刑法を違反します。解雇無効。</a:t>
                      </a:r>
                      <a:endParaRPr lang="en-US" altLang="ja-JP" dirty="0"/>
                    </a:p>
                    <a:p>
                      <a:endParaRPr lang="en-US" altLang="ja-JP" dirty="0"/>
                    </a:p>
                    <a:p>
                      <a:r>
                        <a:rPr lang="ja-JP" altLang="en-US" dirty="0"/>
                        <a:t>可能２：中山社長は承認しません。　解雇無効</a:t>
                      </a:r>
                      <a:endParaRPr lang="en-US" altLang="zh-CN" dirty="0"/>
                    </a:p>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録音：品川労働基準監督署監督官、大崎警察署刑事警察官</a:t>
                      </a:r>
                      <a:endParaRPr lang="zh-CN" altLang="en-US" dirty="0"/>
                    </a:p>
                  </a:txBody>
                  <a:tcPr/>
                </a:tc>
                <a:extLst>
                  <a:ext uri="{0D108BD9-81ED-4DB2-BD59-A6C34878D82A}">
                    <a16:rowId xmlns:a16="http://schemas.microsoft.com/office/drawing/2014/main" val="2980372389"/>
                  </a:ext>
                </a:extLst>
              </a:tr>
              <a:tr h="370840">
                <a:tc>
                  <a:txBody>
                    <a:bodyPr/>
                    <a:lstStyle/>
                    <a:p>
                      <a:r>
                        <a:rPr lang="ja-JP" altLang="en-US" dirty="0"/>
                        <a:t>関連法律</a:t>
                      </a:r>
                      <a:endParaRPr lang="zh-CN" altLang="en-US" dirty="0"/>
                    </a:p>
                  </a:txBody>
                  <a:tcPr/>
                </a:tc>
                <a:tc>
                  <a:txBody>
                    <a:bodyPr/>
                    <a:lstStyle/>
                    <a:p>
                      <a:r>
                        <a:rPr kumimoji="1" lang="ja-JP" altLang="en-US" dirty="0">
                          <a:hlinkClick r:id="rId2" action="ppaction://hlinksldjump"/>
                        </a:rPr>
                        <a:t>刑法第二百三十条、</a:t>
                      </a:r>
                      <a:r>
                        <a:rPr lang="ja-JP" altLang="en-US" sz="1800" b="0" i="0" u="none" strike="noStrike" baseline="0" dirty="0">
                          <a:latin typeface="MS-Gothic"/>
                          <a:hlinkClick r:id="rId2" action="ppaction://hlinksldjump"/>
                        </a:rPr>
                        <a:t>第二百三十三条</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143067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答弁対策</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497570096"/>
              </p:ext>
            </p:extLst>
          </p:nvPr>
        </p:nvGraphicFramePr>
        <p:xfrm>
          <a:off x="315151" y="633169"/>
          <a:ext cx="11394838" cy="28651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46159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a:xfrm>
            <a:off x="316983" y="-16805"/>
            <a:ext cx="11540249" cy="492443"/>
          </a:xfrm>
        </p:spPr>
        <p:txBody>
          <a:bodyPr/>
          <a:lstStyle/>
          <a:p>
            <a:r>
              <a:rPr lang="ja-JP" altLang="en-US" dirty="0"/>
              <a:t>民法（契約）</a:t>
            </a:r>
            <a:endParaRPr lang="zh-CN" altLang="en-US" dirty="0"/>
          </a:p>
        </p:txBody>
      </p:sp>
      <p:sp>
        <p:nvSpPr>
          <p:cNvPr id="2" name="文本占位符 1">
            <a:extLst>
              <a:ext uri="{FF2B5EF4-FFF2-40B4-BE49-F238E27FC236}">
                <a16:creationId xmlns:a16="http://schemas.microsoft.com/office/drawing/2014/main" id="{4769C5D2-BF30-45E5-ADF8-7A7CB0653966}"/>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（契約の成立と方式）</a:t>
            </a:r>
            <a:endParaRPr lang="en-US" altLang="ja-JP" sz="1800" b="0" i="0" u="none" strike="noStrike" baseline="0" dirty="0">
              <a:latin typeface="MS-Gothic"/>
            </a:endParaRPr>
          </a:p>
          <a:p>
            <a:pPr algn="l"/>
            <a:r>
              <a:rPr lang="ja-JP" altLang="en-US" sz="1800" b="0" i="0" u="none" strike="noStrike" baseline="0" dirty="0">
                <a:latin typeface="MS-Gothic"/>
              </a:rPr>
              <a:t>第五百二十二条　</a:t>
            </a:r>
            <a:r>
              <a:rPr lang="ja-JP" altLang="en-US" sz="1800" b="0" i="0" u="none" strike="noStrike" baseline="0" dirty="0">
                <a:latin typeface="MS-Mincho"/>
              </a:rPr>
              <a:t>契約は、契約の内容を示してその締結を申し入れる意思表示（以下「申込み」という。）に対して相手方が承諾をしたときに成立する。</a:t>
            </a:r>
          </a:p>
          <a:p>
            <a:pPr algn="l"/>
            <a:r>
              <a:rPr lang="ja-JP" altLang="en-US" sz="1800" b="0" i="0" u="none" strike="noStrike" baseline="0" dirty="0">
                <a:latin typeface="MS-Mincho"/>
              </a:rPr>
              <a:t>２　契約の成立には、法令に特別の定めがある場合を除き、書面の作成その他の方式を具備することを要しない。</a:t>
            </a:r>
            <a:endParaRPr lang="en-US" altLang="ja-JP" sz="1800" dirty="0">
              <a:latin typeface="MS-Mincho"/>
            </a:endParaRPr>
          </a:p>
          <a:p>
            <a:pPr algn="l"/>
            <a:endParaRPr lang="en-US" altLang="ja-JP" sz="1800" b="0" i="0" u="none" strike="noStrike" baseline="0" dirty="0">
              <a:latin typeface="MS-Mincho"/>
            </a:endParaRPr>
          </a:p>
          <a:p>
            <a:pPr algn="l"/>
            <a:r>
              <a:rPr lang="ja-JP" altLang="en-US" sz="1800" b="0" i="0" u="none" strike="noStrike" baseline="0" dirty="0">
                <a:latin typeface="MS-Mincho"/>
              </a:rPr>
              <a:t>（解除権の行使）</a:t>
            </a:r>
          </a:p>
          <a:p>
            <a:pPr algn="l"/>
            <a:r>
              <a:rPr lang="ja-JP" altLang="en-US" sz="1800" b="0" i="0" u="none" strike="noStrike" baseline="0" dirty="0">
                <a:latin typeface="MS-Gothic"/>
              </a:rPr>
              <a:t>第五百四十条　</a:t>
            </a:r>
            <a:r>
              <a:rPr lang="ja-JP" altLang="en-US" sz="1800" b="0" i="0" u="none" strike="noStrike" baseline="0" dirty="0">
                <a:latin typeface="MS-Mincho"/>
              </a:rPr>
              <a:t>契約又は法律の規定により当事者の一方が解除権を有するときは、その解除は、相手方に対する意思表示によってする。</a:t>
            </a:r>
          </a:p>
          <a:p>
            <a:pPr algn="l"/>
            <a:r>
              <a:rPr lang="ja-JP" altLang="en-US" sz="1800" b="0" i="0" u="none" strike="noStrike" baseline="0" dirty="0">
                <a:latin typeface="MS-Mincho"/>
              </a:rPr>
              <a:t>２　前項の意思表示は、撤回することができない。</a:t>
            </a:r>
            <a:endParaRPr lang="zh-CN" altLang="en-US" sz="1800" dirty="0"/>
          </a:p>
        </p:txBody>
      </p:sp>
    </p:spTree>
    <p:extLst>
      <p:ext uri="{BB962C8B-B14F-4D97-AF65-F5344CB8AC3E}">
        <p14:creationId xmlns:p14="http://schemas.microsoft.com/office/powerpoint/2010/main" val="332350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労働契約法（成立）</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2769989"/>
          </a:xfrm>
        </p:spPr>
        <p:txBody>
          <a:bodyPr/>
          <a:lstStyle/>
          <a:p>
            <a:pPr algn="l"/>
            <a:r>
              <a:rPr lang="ja-JP" altLang="en-US" sz="1800" b="0" i="0" u="none" strike="noStrike" baseline="0" dirty="0">
                <a:latin typeface="MS-Gothic"/>
              </a:rPr>
              <a:t>第二章</a:t>
            </a:r>
            <a:r>
              <a:rPr lang="ja-JP" altLang="en-US" sz="1800" b="0" i="0" u="none" strike="noStrike" baseline="0" dirty="0">
                <a:latin typeface="MS-Mincho"/>
              </a:rPr>
              <a:t>　労働契約の成立及び変更</a:t>
            </a:r>
          </a:p>
          <a:p>
            <a:pPr algn="l"/>
            <a:r>
              <a:rPr lang="ja-JP" altLang="en-US" sz="1800" b="0" i="0" u="none" strike="noStrike" baseline="0" dirty="0">
                <a:latin typeface="MS-Mincho"/>
              </a:rPr>
              <a:t>（労働契約の成立）</a:t>
            </a:r>
          </a:p>
          <a:p>
            <a:pPr algn="l"/>
            <a:r>
              <a:rPr lang="ja-JP" altLang="en-US" sz="1800" b="0" i="0" u="none" strike="noStrike" baseline="0" dirty="0">
                <a:latin typeface="MS-Gothic"/>
              </a:rPr>
              <a:t>第六条　</a:t>
            </a:r>
            <a:r>
              <a:rPr lang="ja-JP" altLang="en-US" sz="1800" b="0" i="0" u="none" strike="noStrike" baseline="0" dirty="0">
                <a:latin typeface="MS-Mincho"/>
              </a:rPr>
              <a:t>労働契約は、労働者が使用者に使用されて労働し、使用者がこれに対して賃金を支払うことについて、労働者及び使用者が合意することによって成立する。</a:t>
            </a:r>
          </a:p>
          <a:p>
            <a:pPr algn="l"/>
            <a:r>
              <a:rPr lang="ja-JP" altLang="en-US" sz="1800" b="0" i="0" u="none" strike="noStrike" baseline="0" dirty="0">
                <a:latin typeface="MS-Gothic"/>
              </a:rPr>
              <a:t>第七条　</a:t>
            </a:r>
            <a:r>
              <a:rPr lang="ja-JP" altLang="en-US" sz="1800" b="0" i="0" u="none" strike="noStrike" baseline="0" dirty="0">
                <a:latin typeface="MS-Mincho"/>
              </a:rPr>
              <a:t>労働者及び使用者が労働契約を締結する場合において、使用者が合理的な労働条件が定められている就業規則を労働者に周知させていた場合には、労働契約の内容は、その就業規則で定める労働条件によるものとする。ただし、労働契約において、労働者及び使用者が就業規則の内容と異なる労働条件を合意していた部分については、第十二条に該当する場合を除き、この限りでない。</a:t>
            </a:r>
          </a:p>
          <a:p>
            <a:pPr algn="l"/>
            <a:r>
              <a:rPr lang="ja-JP" altLang="en-US" sz="1800" b="0" i="0" u="none" strike="noStrike" baseline="0" dirty="0">
                <a:latin typeface="MS-Mincho"/>
              </a:rPr>
              <a:t>（労働契約の内容の変更）</a:t>
            </a:r>
          </a:p>
          <a:p>
            <a:pPr algn="l"/>
            <a:r>
              <a:rPr lang="ja-JP" altLang="en-US" sz="1800" b="0" i="0" u="none" strike="noStrike" baseline="0" dirty="0">
                <a:latin typeface="MS-Gothic"/>
              </a:rPr>
              <a:t>第八条　</a:t>
            </a:r>
            <a:r>
              <a:rPr lang="ja-JP" altLang="en-US" sz="1800" b="0" i="0" u="none" strike="noStrike" baseline="0" dirty="0">
                <a:latin typeface="MS-Mincho"/>
              </a:rPr>
              <a:t>労働者及び使用者は、その合意により、労働契約の内容である労働条件を変更することができる。</a:t>
            </a:r>
          </a:p>
        </p:txBody>
      </p:sp>
    </p:spTree>
    <p:extLst>
      <p:ext uri="{BB962C8B-B14F-4D97-AF65-F5344CB8AC3E}">
        <p14:creationId xmlns:p14="http://schemas.microsoft.com/office/powerpoint/2010/main" val="2245564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15FAC-9A64-4320-8574-48A3789252A4}"/>
              </a:ext>
            </a:extLst>
          </p:cNvPr>
          <p:cNvSpPr>
            <a:spLocks noGrp="1"/>
          </p:cNvSpPr>
          <p:nvPr>
            <p:ph type="title"/>
          </p:nvPr>
        </p:nvSpPr>
        <p:spPr>
          <a:xfrm>
            <a:off x="316983" y="-16805"/>
            <a:ext cx="11540249" cy="492443"/>
          </a:xfrm>
        </p:spPr>
        <p:txBody>
          <a:bodyPr/>
          <a:lstStyle/>
          <a:p>
            <a:r>
              <a:rPr lang="ja-JP" altLang="en-US" dirty="0"/>
              <a:t>労働契約法</a:t>
            </a:r>
            <a:endParaRPr lang="en-US" dirty="0"/>
          </a:p>
        </p:txBody>
      </p:sp>
      <p:sp>
        <p:nvSpPr>
          <p:cNvPr id="3" name="テキスト プレースホルダー 2">
            <a:extLst>
              <a:ext uri="{FF2B5EF4-FFF2-40B4-BE49-F238E27FC236}">
                <a16:creationId xmlns:a16="http://schemas.microsoft.com/office/drawing/2014/main" id="{D04B4BF1-F3E1-4A20-8D93-A4F6CED32CC9}"/>
              </a:ext>
            </a:extLst>
          </p:cNvPr>
          <p:cNvSpPr>
            <a:spLocks noGrp="1"/>
          </p:cNvSpPr>
          <p:nvPr>
            <p:ph type="body" idx="1"/>
          </p:nvPr>
        </p:nvSpPr>
        <p:spPr>
          <a:xfrm>
            <a:off x="316982" y="579306"/>
            <a:ext cx="11540249" cy="4985980"/>
          </a:xfrm>
        </p:spPr>
        <p:txBody>
          <a:bodyPr/>
          <a:lstStyle/>
          <a:p>
            <a:pPr algn="l"/>
            <a:r>
              <a:rPr lang="ja-JP" altLang="en-US" sz="1800" b="0" i="0" u="none" strike="noStrike" baseline="0" dirty="0">
                <a:latin typeface="MS-Mincho"/>
              </a:rPr>
              <a:t>（就業規則による労働契約の内容の変更）</a:t>
            </a:r>
          </a:p>
          <a:p>
            <a:pPr algn="l"/>
            <a:r>
              <a:rPr lang="ja-JP" altLang="en-US" sz="1800" b="0" i="0" u="none" strike="noStrike" baseline="0" dirty="0">
                <a:latin typeface="MS-Gothic"/>
              </a:rPr>
              <a:t>第九条　</a:t>
            </a:r>
            <a:r>
              <a:rPr lang="ja-JP" altLang="en-US" sz="1800" b="0" i="0" u="none" strike="noStrike" baseline="0" dirty="0">
                <a:latin typeface="MS-Mincho"/>
              </a:rPr>
              <a:t>使用者は、労働者と合意することなく、就業規則を変更することにより、労働者の不利益に労働契約の内容である労働条件を変更することはできない。ただし、次条の場合は、この限りでない。</a:t>
            </a:r>
          </a:p>
          <a:p>
            <a:pPr algn="l"/>
            <a:r>
              <a:rPr lang="ja-JP" altLang="en-US" sz="1800" b="0" i="0" u="none" strike="noStrike" baseline="0" dirty="0">
                <a:latin typeface="MS-Gothic"/>
              </a:rPr>
              <a:t>第十条　</a:t>
            </a:r>
            <a:r>
              <a:rPr lang="ja-JP" altLang="en-US" sz="1800" b="0" i="0" u="none" strike="noStrike" baseline="0" dirty="0">
                <a:latin typeface="MS-Mincho"/>
              </a:rPr>
              <a:t>使用者が就業規則の変更により労働条件を変更する場合において、変更後の就業規則を労働者に周知させ、かつ、就業規則の変更が、労働者の受ける不利益の程度、労働条件の変更の必要性、変更後の就業規則の内容の相当性、労働組合等との交渉の状況その他の就業規則の変更に係る事情に照らして合理的なものであるときは、労働契約の内容である労働条件は、当該変更後の就業規則に定めるところによるものとする。ただし、労働契約において、労働者及び使用者が就業規則の変更によっては変更されない労働条件として合意していた部分については、第十二条に該当する場合を除き、この限りでない。</a:t>
            </a:r>
          </a:p>
          <a:p>
            <a:pPr algn="l"/>
            <a:r>
              <a:rPr lang="ja-JP" altLang="en-US" sz="1800" b="0" i="0" u="none" strike="noStrike" baseline="0" dirty="0">
                <a:latin typeface="MS-Mincho"/>
              </a:rPr>
              <a:t>（就業規則の変更に係る手続）</a:t>
            </a:r>
          </a:p>
          <a:p>
            <a:pPr algn="l"/>
            <a:r>
              <a:rPr lang="ja-JP" altLang="en-US" sz="1800" b="0" i="0" u="none" strike="noStrike" baseline="0" dirty="0">
                <a:latin typeface="MS-Gothic"/>
              </a:rPr>
              <a:t>第十一条　</a:t>
            </a:r>
            <a:r>
              <a:rPr lang="ja-JP" altLang="en-US" sz="1800" b="0" i="0" u="none" strike="noStrike" baseline="0" dirty="0">
                <a:latin typeface="MS-Mincho"/>
              </a:rPr>
              <a:t>就業規則の変更の手続に関しては、労働基準法（昭和二十二年法律第四十九号）第八十九条及び第九十条の定めるところによる。</a:t>
            </a:r>
          </a:p>
          <a:p>
            <a:pPr algn="l"/>
            <a:r>
              <a:rPr lang="ja-JP" altLang="en-US" sz="1800" b="0" i="0" u="none" strike="noStrike" baseline="0" dirty="0">
                <a:latin typeface="MS-Mincho"/>
              </a:rPr>
              <a:t>（就業規則違反の労働契約）</a:t>
            </a:r>
          </a:p>
          <a:p>
            <a:pPr algn="l"/>
            <a:r>
              <a:rPr lang="ja-JP" altLang="en-US" sz="1800" b="0" i="0" u="none" strike="noStrike" baseline="0" dirty="0">
                <a:latin typeface="MS-Gothic"/>
              </a:rPr>
              <a:t>第十二条　</a:t>
            </a:r>
            <a:r>
              <a:rPr lang="ja-JP" altLang="en-US" sz="1800" b="0" i="0" u="none" strike="noStrike" baseline="0" dirty="0">
                <a:latin typeface="MS-Mincho"/>
              </a:rPr>
              <a:t>就業規則で定める基準に達しない労働条件を定める労働契約は、その部分については、無効とする。この場合において、無効となった部分は、就業規則で定める基準による。</a:t>
            </a:r>
          </a:p>
          <a:p>
            <a:pPr algn="l"/>
            <a:r>
              <a:rPr lang="ja-JP" altLang="en-US" sz="1800" b="0" i="0" u="none" strike="noStrike" baseline="0" dirty="0">
                <a:latin typeface="MS-Mincho"/>
              </a:rPr>
              <a:t>（法令及び労働協約と就業規則との関係）</a:t>
            </a:r>
          </a:p>
          <a:p>
            <a:pPr algn="l"/>
            <a:r>
              <a:rPr lang="ja-JP" altLang="en-US" sz="1800" b="0" i="0" u="none" strike="noStrike" baseline="0" dirty="0">
                <a:latin typeface="MS-Gothic"/>
              </a:rPr>
              <a:t>第十三条　</a:t>
            </a:r>
            <a:r>
              <a:rPr lang="ja-JP" altLang="en-US" sz="1800" b="0" i="0" u="none" strike="noStrike" baseline="0" dirty="0">
                <a:latin typeface="MS-Mincho"/>
              </a:rPr>
              <a:t>就業規則が法令又は労働協約に反する場合には、当該反する部分については、第七条、第十条及び前条の規定は、当該法令又は労働協約の適用を受ける労働者との間の労働契約については、適用しない。</a:t>
            </a:r>
            <a:endParaRPr lang="en-US" dirty="0"/>
          </a:p>
        </p:txBody>
      </p:sp>
    </p:spTree>
    <p:extLst>
      <p:ext uri="{BB962C8B-B14F-4D97-AF65-F5344CB8AC3E}">
        <p14:creationId xmlns:p14="http://schemas.microsoft.com/office/powerpoint/2010/main" val="319665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a:xfrm>
            <a:off x="315152" y="0"/>
            <a:ext cx="11394838" cy="984885"/>
          </a:xfrm>
        </p:spPr>
        <p:txBody>
          <a:bodyPr/>
          <a:lstStyle/>
          <a:p>
            <a:r>
              <a:rPr lang="ja-JP" altLang="en-US" dirty="0"/>
              <a:t>申立ての理由　第１．３．（１）雇用契約の終了</a:t>
            </a:r>
            <a:br>
              <a:rPr lang="en-US" altLang="ja-JP" dirty="0"/>
            </a:b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854765047"/>
              </p:ext>
            </p:extLst>
          </p:nvPr>
        </p:nvGraphicFramePr>
        <p:xfrm>
          <a:off x="315151" y="633169"/>
          <a:ext cx="11394838" cy="47802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債務者は、採用前に債権者に提出した職務経歴書に記載した様々なビジネス能力が債務者に備わっておらず、</a:t>
                      </a:r>
                      <a:r>
                        <a:rPr lang="ja-JP" altLang="en-US" sz="1800" dirty="0">
                          <a:solidFill>
                            <a:srgbClr val="FF0000"/>
                          </a:solidFill>
                          <a:highlight>
                            <a:srgbClr val="FFFF00"/>
                          </a:highlight>
                        </a:rPr>
                        <a:t>①</a:t>
                      </a:r>
                      <a:r>
                        <a:rPr lang="ja-JP" altLang="en-US" dirty="0">
                          <a:solidFill>
                            <a:srgbClr val="FF0000"/>
                          </a:solidFill>
                        </a:rPr>
                        <a:t>指示や説明を理解する能力に欠け</a:t>
                      </a:r>
                      <a:r>
                        <a:rPr lang="ja-JP" altLang="en-US" dirty="0"/>
                        <a:t>、</a:t>
                      </a:r>
                      <a:r>
                        <a:rPr lang="ja-JP" altLang="en-US" dirty="0">
                          <a:solidFill>
                            <a:srgbClr val="FF0000"/>
                          </a:solidFill>
                          <a:highlight>
                            <a:srgbClr val="FFFF00"/>
                          </a:highlight>
                        </a:rPr>
                        <a:t>②</a:t>
                      </a:r>
                      <a:r>
                        <a:rPr lang="ja-JP" altLang="en-US" dirty="0">
                          <a:solidFill>
                            <a:srgbClr val="FF0000"/>
                          </a:solidFill>
                        </a:rPr>
                        <a:t>他のプロジェクトメンバーを根拠なく批判するなど</a:t>
                      </a:r>
                      <a:r>
                        <a:rPr lang="ja-JP" altLang="en-US" dirty="0">
                          <a:solidFill>
                            <a:schemeClr val="bg1"/>
                          </a:solidFill>
                        </a:rPr>
                        <a:t>協調性に欠ける行為がみられ</a:t>
                      </a:r>
                      <a:r>
                        <a:rPr lang="ja-JP" altLang="en-US" dirty="0"/>
                        <a:t>、</a:t>
                      </a:r>
                      <a:r>
                        <a:rPr lang="ja-JP" altLang="en-US" dirty="0">
                          <a:solidFill>
                            <a:srgbClr val="FF0000"/>
                          </a:solidFill>
                          <a:highlight>
                            <a:srgbClr val="FFFF00"/>
                          </a:highlight>
                        </a:rPr>
                        <a:t>③</a:t>
                      </a:r>
                      <a:r>
                        <a:rPr lang="ja-JP" altLang="en-US" dirty="0">
                          <a:solidFill>
                            <a:srgbClr val="FF0000"/>
                          </a:solidFill>
                        </a:rPr>
                        <a:t>顧客からの説明の求めに対し食い違う回答を繰り返す</a:t>
                      </a:r>
                      <a:r>
                        <a:rPr lang="ja-JP" altLang="en-US" dirty="0"/>
                        <a:t>などコミュニケ ーション能力に欠けていたうえ、</a:t>
                      </a:r>
                      <a:r>
                        <a:rPr lang="ja-JP" altLang="en-US" dirty="0">
                          <a:solidFill>
                            <a:srgbClr val="FF0000"/>
                          </a:solidFill>
                          <a:highlight>
                            <a:srgbClr val="FFFF00"/>
                          </a:highlight>
                        </a:rPr>
                        <a:t>④</a:t>
                      </a:r>
                      <a:r>
                        <a:rPr lang="ja-JP" altLang="en-US" dirty="0"/>
                        <a:t>これらについて</a:t>
                      </a:r>
                      <a:r>
                        <a:rPr lang="ja-JP" altLang="en-US" dirty="0">
                          <a:solidFill>
                            <a:srgbClr val="FF0000"/>
                          </a:solidFill>
                        </a:rPr>
                        <a:t>再三にわたって指導</a:t>
                      </a:r>
                      <a:r>
                        <a:rPr lang="ja-JP" altLang="en-US" dirty="0"/>
                        <a:t>したにもかかわらず改善がみられなかった。また、</a:t>
                      </a:r>
                      <a:r>
                        <a:rPr lang="ja-JP" altLang="en-US" dirty="0">
                          <a:solidFill>
                            <a:srgbClr val="FF0000"/>
                          </a:solidFill>
                          <a:highlight>
                            <a:srgbClr val="FFFF00"/>
                          </a:highlight>
                        </a:rPr>
                        <a:t>⑤</a:t>
                      </a:r>
                      <a:r>
                        <a:rPr lang="ja-JP" altLang="en-US" dirty="0"/>
                        <a:t>自身の勘違いや思い込みにより</a:t>
                      </a:r>
                      <a:r>
                        <a:rPr lang="ja-JP" altLang="en-US" dirty="0">
                          <a:solidFill>
                            <a:srgbClr val="FF0000"/>
                          </a:solidFill>
                        </a:rPr>
                        <a:t>他のプロジェクトメンバーを非難する</a:t>
                      </a:r>
                      <a:r>
                        <a:rPr lang="ja-JP" altLang="en-US" dirty="0"/>
                        <a:t>などしたり、</a:t>
                      </a:r>
                      <a:r>
                        <a:rPr lang="ja-JP" altLang="en-US" dirty="0">
                          <a:solidFill>
                            <a:srgbClr val="FF0000"/>
                          </a:solidFill>
                        </a:rPr>
                        <a:t>⑥許可なく持ち場をはなれたり</a:t>
                      </a:r>
                      <a:r>
                        <a:rPr lang="ja-JP" altLang="en-US" dirty="0"/>
                        <a:t>など、社内の風紀を乱す行為を行った（甲 </a:t>
                      </a:r>
                      <a:r>
                        <a:rPr lang="en-US" altLang="ja-JP" dirty="0"/>
                        <a:t>7)</a:t>
                      </a:r>
                      <a:r>
                        <a:rPr lang="ja-JP" altLang="en-US" dirty="0"/>
                        <a:t>。そのため、債権者は、令和 </a:t>
                      </a:r>
                      <a:r>
                        <a:rPr lang="en-US" altLang="ja-JP" dirty="0"/>
                        <a:t>3</a:t>
                      </a:r>
                      <a:r>
                        <a:rPr lang="ja-JP" altLang="en-US" dirty="0"/>
                        <a:t>年 </a:t>
                      </a:r>
                      <a:r>
                        <a:rPr lang="en-US" altLang="ja-JP" dirty="0"/>
                        <a:t>7</a:t>
                      </a:r>
                      <a:r>
                        <a:rPr lang="ja-JP" altLang="en-US" dirty="0"/>
                        <a:t>月 </a:t>
                      </a:r>
                      <a:r>
                        <a:rPr lang="en-US" altLang="ja-JP" dirty="0"/>
                        <a:t>2 9 </a:t>
                      </a:r>
                      <a:r>
                        <a:rPr lang="ja-JP" altLang="en-US" dirty="0"/>
                        <a:t>日、試用期間満了の令和 </a:t>
                      </a:r>
                      <a:r>
                        <a:rPr lang="en-US" altLang="ja-JP" dirty="0"/>
                        <a:t>3</a:t>
                      </a:r>
                      <a:r>
                        <a:rPr lang="ja-JP" altLang="en-US" dirty="0"/>
                        <a:t>年 </a:t>
                      </a:r>
                      <a:r>
                        <a:rPr lang="en-US" altLang="ja-JP" dirty="0"/>
                        <a:t>8</a:t>
                      </a:r>
                      <a:r>
                        <a:rPr lang="ja-JP" altLang="en-US" dirty="0"/>
                        <a:t>月 </a:t>
                      </a:r>
                      <a:r>
                        <a:rPr lang="en-US" altLang="ja-JP" dirty="0"/>
                        <a:t>3 1 </a:t>
                      </a:r>
                      <a:r>
                        <a:rPr lang="ja-JP" altLang="en-US" dirty="0"/>
                        <a:t>日をもって解雇する旨予告したうえ（甲 </a:t>
                      </a:r>
                      <a:r>
                        <a:rPr lang="en-US" altLang="ja-JP" dirty="0"/>
                        <a:t>4)</a:t>
                      </a:r>
                      <a:r>
                        <a:rPr lang="ja-JP" altLang="en-US" dirty="0"/>
                        <a:t>、その後同年 </a:t>
                      </a:r>
                      <a:r>
                        <a:rPr lang="en-US" altLang="ja-JP" dirty="0"/>
                        <a:t>8</a:t>
                      </a:r>
                      <a:r>
                        <a:rPr lang="ja-JP" altLang="en-US" dirty="0"/>
                        <a:t>月 </a:t>
                      </a:r>
                      <a:r>
                        <a:rPr lang="en-US" altLang="ja-JP" dirty="0"/>
                        <a:t>3 1 </a:t>
                      </a:r>
                      <a:r>
                        <a:rPr lang="ja-JP" altLang="en-US" dirty="0"/>
                        <a:t>日でもって債務者を</a:t>
                      </a:r>
                      <a:r>
                        <a:rPr lang="ja-JP" altLang="en-US" dirty="0">
                          <a:solidFill>
                            <a:schemeClr val="bg1"/>
                          </a:solidFill>
                        </a:rPr>
                        <a:t>普通解雇</a:t>
                      </a:r>
                      <a:r>
                        <a:rPr lang="ja-JP" altLang="en-US" dirty="0"/>
                        <a:t>した（甲 </a:t>
                      </a:r>
                      <a:r>
                        <a:rPr lang="en-US" altLang="ja-JP" dirty="0"/>
                        <a:t>6)</a:t>
                      </a:r>
                      <a:r>
                        <a:rPr lang="ja-JP" altLang="en-US" dirty="0"/>
                        <a:t>。</a:t>
                      </a:r>
                      <a:endParaRPr lang="zh-CN" altLang="en-US" dirty="0"/>
                    </a:p>
                  </a:txBody>
                  <a:tcPr/>
                </a:tc>
                <a:extLst>
                  <a:ext uri="{0D108BD9-81ED-4DB2-BD59-A6C34878D82A}">
                    <a16:rowId xmlns:a16="http://schemas.microsoft.com/office/drawing/2014/main" val="3646467080"/>
                  </a:ext>
                </a:extLst>
              </a:tr>
              <a:tr h="370840">
                <a:tc>
                  <a:txBody>
                    <a:bodyPr/>
                    <a:lstStyle/>
                    <a:p>
                      <a:r>
                        <a:rPr lang="ja-JP" altLang="en-US" dirty="0"/>
                        <a:t>相手主張</a:t>
                      </a:r>
                      <a:endParaRPr lang="zh-CN" altLang="en-US" dirty="0"/>
                    </a:p>
                  </a:txBody>
                  <a:tcPr/>
                </a:tc>
                <a:tc>
                  <a:txBody>
                    <a:bodyPr/>
                    <a:lstStyle/>
                    <a:p>
                      <a:r>
                        <a:rPr lang="ja-JP" altLang="en-US" b="1" dirty="0">
                          <a:solidFill>
                            <a:srgbClr val="FF0000"/>
                          </a:solidFill>
                        </a:rPr>
                        <a:t>証拠提出</a:t>
                      </a:r>
                      <a:endParaRPr lang="zh-CN" altLang="en-US" b="1" dirty="0">
                        <a:solidFill>
                          <a:srgbClr val="FF0000"/>
                        </a:solidFill>
                      </a:endParaRPr>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1235004204"/>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4008376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労働契約法</a:t>
            </a:r>
            <a:r>
              <a:rPr lang="en-US" altLang="ja-JP" dirty="0"/>
              <a:t>(</a:t>
            </a:r>
            <a:r>
              <a:rPr lang="ja-JP" altLang="en-US" dirty="0"/>
              <a:t>終了</a:t>
            </a:r>
            <a:r>
              <a:rPr lang="en-US" altLang="ja-JP" dirty="0"/>
              <a:t>)</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3046988"/>
          </a:xfrm>
        </p:spPr>
        <p:txBody>
          <a:bodyPr/>
          <a:lstStyle/>
          <a:p>
            <a:pPr algn="l"/>
            <a:r>
              <a:rPr lang="ja-JP" altLang="en-US" sz="1800" b="0" i="0" u="none" strike="noStrike" baseline="0" dirty="0">
                <a:latin typeface="MS-Gothic"/>
              </a:rPr>
              <a:t>第三章</a:t>
            </a:r>
            <a:r>
              <a:rPr lang="ja-JP" altLang="en-US" sz="1800" b="0" i="0" u="none" strike="noStrike" baseline="0" dirty="0">
                <a:latin typeface="MS-Mincho"/>
              </a:rPr>
              <a:t>　労働契約の継続及び終了</a:t>
            </a:r>
          </a:p>
          <a:p>
            <a:pPr algn="l"/>
            <a:r>
              <a:rPr lang="zh-CN" altLang="en-US" sz="1800" b="0" i="0" u="none" strike="noStrike" baseline="0" dirty="0">
                <a:latin typeface="MS-Mincho"/>
              </a:rPr>
              <a:t>（出向）</a:t>
            </a:r>
          </a:p>
          <a:p>
            <a:pPr algn="l"/>
            <a:r>
              <a:rPr lang="ja-JP" altLang="en-US" sz="1800" b="0" i="0" u="none" strike="noStrike" baseline="0" dirty="0">
                <a:latin typeface="MS-Gothic"/>
              </a:rPr>
              <a:t>第十四条　</a:t>
            </a:r>
            <a:r>
              <a:rPr lang="ja-JP" altLang="en-US" sz="1800" b="0" i="0" u="none" strike="noStrike" baseline="0" dirty="0">
                <a:latin typeface="MS-Mincho"/>
              </a:rPr>
              <a:t>使用者が労働者に出向を命ずることができる場合において、当該出向の命令が、その必要性、対象労働者の選定に係る事情その他の事情に照らして、その権利を濫用したものと認められる場合には、当該命令は、無効とする。</a:t>
            </a:r>
          </a:p>
          <a:p>
            <a:pPr algn="l"/>
            <a:r>
              <a:rPr lang="zh-CN" altLang="en-US" sz="1800" b="0" i="0" u="none" strike="noStrike" baseline="0" dirty="0">
                <a:latin typeface="MS-Mincho"/>
              </a:rPr>
              <a:t>（懲戒）</a:t>
            </a:r>
          </a:p>
          <a:p>
            <a:pPr algn="l"/>
            <a:r>
              <a:rPr lang="ja-JP" altLang="en-US" sz="1800" b="0" i="0" u="none" strike="noStrike" baseline="0" dirty="0">
                <a:latin typeface="MS-Gothic"/>
              </a:rPr>
              <a:t>第十五条　</a:t>
            </a:r>
            <a:r>
              <a:rPr lang="ja-JP" altLang="en-US" sz="1800" b="0" i="0" u="none" strike="noStrike" baseline="0" dirty="0">
                <a:latin typeface="MS-Mincho"/>
              </a:rPr>
              <a:t>使用者が労働者を懲戒することができる場合において、当該懲戒が、当該懲戒に係る労働者の行為の性質及び態様その他の事情に照らして、客観的に合理的な理由を欠き、社会通念上相当であると認められない場合は、その権利を濫用したものとして、当該懲戒は、無効とする。</a:t>
            </a:r>
          </a:p>
          <a:p>
            <a:pPr algn="l"/>
            <a:r>
              <a:rPr lang="zh-CN" altLang="en-US" sz="1800" b="0" i="0" u="none" strike="noStrike" baseline="0" dirty="0">
                <a:latin typeface="MS-Mincho"/>
              </a:rPr>
              <a:t>（解雇）</a:t>
            </a:r>
          </a:p>
          <a:p>
            <a:pPr algn="l"/>
            <a:r>
              <a:rPr lang="ja-JP" altLang="en-US" sz="1800" b="0" i="0" u="none" strike="noStrike" baseline="0" dirty="0">
                <a:latin typeface="MS-Gothic"/>
              </a:rPr>
              <a:t>第十六条　</a:t>
            </a:r>
            <a:r>
              <a:rPr lang="ja-JP" altLang="en-US" sz="1800" b="0" i="0" u="none" strike="noStrike" baseline="0" dirty="0">
                <a:latin typeface="MS-Mincho"/>
              </a:rPr>
              <a:t>解雇は、客観的に合理的な理由を欠き、社会通念上相当であると認められない場合は、その権利を濫用したものとして、無効とする。</a:t>
            </a:r>
            <a:endParaRPr lang="zh-CN" altLang="en-US" dirty="0"/>
          </a:p>
        </p:txBody>
      </p:sp>
    </p:spTree>
    <p:extLst>
      <p:ext uri="{BB962C8B-B14F-4D97-AF65-F5344CB8AC3E}">
        <p14:creationId xmlns:p14="http://schemas.microsoft.com/office/powerpoint/2010/main" val="51328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title"/>
          </p:nvPr>
        </p:nvSpPr>
        <p:spPr>
          <a:xfrm>
            <a:off x="316983" y="-16805"/>
            <a:ext cx="11540249" cy="492443"/>
          </a:xfrm>
        </p:spPr>
        <p:txBody>
          <a:bodyPr/>
          <a:lstStyle/>
          <a:p>
            <a:r>
              <a:rPr kumimoji="1" lang="ja-JP" altLang="en-US" dirty="0"/>
              <a:t>民事訴訟法</a:t>
            </a:r>
          </a:p>
        </p:txBody>
      </p:sp>
      <p:sp>
        <p:nvSpPr>
          <p:cNvPr id="6" name="テキスト プレースホルダー 5">
            <a:extLst>
              <a:ext uri="{FF2B5EF4-FFF2-40B4-BE49-F238E27FC236}">
                <a16:creationId xmlns:a16="http://schemas.microsoft.com/office/drawing/2014/main" id="{CC17953B-8452-4641-B632-DE3913B2A625}"/>
              </a:ext>
            </a:extLst>
          </p:cNvPr>
          <p:cNvSpPr>
            <a:spLocks noGrp="1"/>
          </p:cNvSpPr>
          <p:nvPr>
            <p:ph type="body" idx="1"/>
          </p:nvPr>
        </p:nvSpPr>
        <p:spPr>
          <a:xfrm>
            <a:off x="316983" y="702874"/>
            <a:ext cx="11540249" cy="1107996"/>
          </a:xfrm>
        </p:spPr>
        <p:txBody>
          <a:bodyPr/>
          <a:lstStyle/>
          <a:p>
            <a:r>
              <a:rPr lang="ja-JP" altLang="en-US" dirty="0"/>
              <a:t>（裁判所及び当事者の責務）</a:t>
            </a:r>
          </a:p>
          <a:p>
            <a:r>
              <a:rPr lang="ja-JP" altLang="en-US" dirty="0"/>
              <a:t>第二条　裁判所は、民事訴訟が公正かつ</a:t>
            </a:r>
            <a:r>
              <a:rPr lang="ja-JP" altLang="en-US" b="1" dirty="0">
                <a:solidFill>
                  <a:srgbClr val="00B050"/>
                </a:solidFill>
              </a:rPr>
              <a:t>迅速</a:t>
            </a:r>
            <a:r>
              <a:rPr lang="ja-JP" altLang="en-US" dirty="0"/>
              <a:t>に行われるように努め、当事者は、</a:t>
            </a:r>
            <a:r>
              <a:rPr lang="ja-JP" altLang="en-US" b="1" dirty="0">
                <a:solidFill>
                  <a:srgbClr val="00B050"/>
                </a:solidFill>
              </a:rPr>
              <a:t>信義</a:t>
            </a:r>
            <a:r>
              <a:rPr lang="ja-JP" altLang="en-US" dirty="0"/>
              <a:t>に従い</a:t>
            </a:r>
            <a:r>
              <a:rPr lang="ja-JP" altLang="en-US" dirty="0">
                <a:solidFill>
                  <a:srgbClr val="00B050"/>
                </a:solidFill>
              </a:rPr>
              <a:t>誠実</a:t>
            </a:r>
            <a:r>
              <a:rPr lang="ja-JP" altLang="en-US" dirty="0"/>
              <a:t>に民事訴訟を追行しなければならない。</a:t>
            </a:r>
            <a:endParaRPr lang="en-US" dirty="0"/>
          </a:p>
        </p:txBody>
      </p:sp>
    </p:spTree>
    <p:extLst>
      <p:ext uri="{BB962C8B-B14F-4D97-AF65-F5344CB8AC3E}">
        <p14:creationId xmlns:p14="http://schemas.microsoft.com/office/powerpoint/2010/main" val="1085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61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1661993"/>
          </a:xfrm>
        </p:spPr>
        <p:txBody>
          <a:bodyPr/>
          <a:lstStyle/>
          <a:p>
            <a:pPr algn="l"/>
            <a:r>
              <a:rPr lang="ja-JP" altLang="en-US" sz="1800" dirty="0">
                <a:latin typeface="MS-Mincho"/>
              </a:rPr>
              <a:t>（訴訟費用の負担の原則）</a:t>
            </a:r>
          </a:p>
          <a:p>
            <a:pPr algn="l"/>
            <a:r>
              <a:rPr lang="ja-JP" altLang="en-US" sz="1800" dirty="0">
                <a:latin typeface="MS-Mincho"/>
              </a:rPr>
              <a:t>第六十一条　訴訟費用は、敗訴の当事者の負担とする。</a:t>
            </a:r>
          </a:p>
          <a:p>
            <a:pPr algn="l"/>
            <a:r>
              <a:rPr lang="ja-JP" altLang="en-US" sz="1800" dirty="0">
                <a:latin typeface="MS-Mincho"/>
              </a:rPr>
              <a:t>（不必要な行為があった場合等の負担）</a:t>
            </a:r>
          </a:p>
          <a:p>
            <a:pPr algn="l"/>
            <a:r>
              <a:rPr lang="ja-JP" altLang="en-US" sz="1800" dirty="0">
                <a:latin typeface="MS-Mincho"/>
              </a:rPr>
              <a:t>第六十二条　裁判所は、事情により、勝訴の当事者に、その権利の伸張若しくは防御に必要でない行為によって生じた訴訟費用又は行為の時における訴訟の程度において相手方の権利の伸張若しくは防御に必要であった行為によって生じた訴訟費用の全部又は一部を負担させることができる。</a:t>
            </a:r>
            <a:endParaRPr lang="zh-CN" altLang="en-US" sz="1800" dirty="0">
              <a:latin typeface="MS-Mincho"/>
            </a:endParaRPr>
          </a:p>
        </p:txBody>
      </p:sp>
    </p:spTree>
    <p:extLst>
      <p:ext uri="{BB962C8B-B14F-4D97-AF65-F5344CB8AC3E}">
        <p14:creationId xmlns:p14="http://schemas.microsoft.com/office/powerpoint/2010/main" val="457300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988D-CB22-42AF-BA01-A91CBF246B37}"/>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71</a:t>
            </a:r>
            <a:endParaRPr lang="zh-CN" altLang="en-US" dirty="0"/>
          </a:p>
        </p:txBody>
      </p:sp>
      <p:sp>
        <p:nvSpPr>
          <p:cNvPr id="3" name="文本占位符 2">
            <a:extLst>
              <a:ext uri="{FF2B5EF4-FFF2-40B4-BE49-F238E27FC236}">
                <a16:creationId xmlns:a16="http://schemas.microsoft.com/office/drawing/2014/main" id="{396D8D2C-B9B8-4CEB-B539-862AD592240F}"/>
              </a:ext>
            </a:extLst>
          </p:cNvPr>
          <p:cNvSpPr>
            <a:spLocks noGrp="1"/>
          </p:cNvSpPr>
          <p:nvPr>
            <p:ph type="body" idx="1"/>
          </p:nvPr>
        </p:nvSpPr>
        <p:spPr>
          <a:xfrm>
            <a:off x="316983" y="702874"/>
            <a:ext cx="11540249" cy="3046988"/>
          </a:xfrm>
        </p:spPr>
        <p:txBody>
          <a:bodyPr/>
          <a:lstStyle/>
          <a:p>
            <a:pPr algn="l"/>
            <a:r>
              <a:rPr lang="ja-JP" altLang="en-US" sz="1800" dirty="0">
                <a:latin typeface="MS-Mincho"/>
              </a:rPr>
              <a:t>（訴訟費用額の確定手続）</a:t>
            </a:r>
          </a:p>
          <a:p>
            <a:pPr algn="l"/>
            <a:r>
              <a:rPr lang="ja-JP" altLang="en-US" sz="1800" dirty="0">
                <a:latin typeface="MS-Mincho"/>
              </a:rPr>
              <a:t>第七十一条　訴訟費用の負担の額は、その負担の裁判が執行力を生じた後に、申立てにより、第一審裁判所の裁判所書記官が定める。</a:t>
            </a:r>
          </a:p>
          <a:p>
            <a:pPr algn="l"/>
            <a:r>
              <a:rPr lang="ja-JP" altLang="en-US" sz="1800" dirty="0">
                <a:latin typeface="MS-Mincho"/>
              </a:rPr>
              <a:t>２　前項の場合において、当事者双方が訴訟費用を負担するときは、最高裁判所規則で定める場合を除き、各当事者の負担すべき費用は、その対当額について相殺があったものとみなす。</a:t>
            </a:r>
          </a:p>
          <a:p>
            <a:pPr algn="l"/>
            <a:r>
              <a:rPr lang="ja-JP" altLang="en-US" sz="1800" dirty="0">
                <a:latin typeface="MS-Mincho"/>
              </a:rPr>
              <a:t>３　第一項の申立てに関する処分は、相当と認める方法で告知することによって、その効力を生ずる。</a:t>
            </a:r>
          </a:p>
          <a:p>
            <a:pPr algn="l"/>
            <a:r>
              <a:rPr lang="ja-JP" altLang="en-US" sz="1800" dirty="0">
                <a:latin typeface="MS-Mincho"/>
              </a:rPr>
              <a:t>４　前項の処分に対する異議の申立ては、その告知を受けた日から一週間の不変期間内にしなければならない。</a:t>
            </a:r>
          </a:p>
          <a:p>
            <a:pPr algn="l"/>
            <a:r>
              <a:rPr lang="ja-JP" altLang="en-US" sz="1800" dirty="0">
                <a:latin typeface="MS-Mincho"/>
              </a:rPr>
              <a:t>５　前項の異議の申立ては、執行停止の効力を有する。</a:t>
            </a:r>
          </a:p>
          <a:p>
            <a:pPr algn="l"/>
            <a:r>
              <a:rPr lang="ja-JP" altLang="en-US" sz="1800" dirty="0">
                <a:latin typeface="MS-Mincho"/>
              </a:rPr>
              <a:t>６　裁判所は、第一項の規定による額を定める処分に対する異議の申立てを理由があると認める場合において、訴訟費用の負担の額を定めるべきときは、自らその額を定めなければならない。</a:t>
            </a:r>
          </a:p>
          <a:p>
            <a:pPr algn="l"/>
            <a:r>
              <a:rPr lang="ja-JP" altLang="en-US" sz="1800" dirty="0">
                <a:latin typeface="MS-Mincho"/>
              </a:rPr>
              <a:t>７　第四項の異議の申立てについての決定に対しては、即時抗告をすることができる。</a:t>
            </a:r>
            <a:endParaRPr lang="zh-CN" altLang="en-US" sz="1800" dirty="0">
              <a:latin typeface="MS-Mincho"/>
            </a:endParaRPr>
          </a:p>
        </p:txBody>
      </p:sp>
    </p:spTree>
    <p:extLst>
      <p:ext uri="{BB962C8B-B14F-4D97-AF65-F5344CB8AC3E}">
        <p14:creationId xmlns:p14="http://schemas.microsoft.com/office/powerpoint/2010/main" val="376008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120B3-373B-4864-8C19-834FAA7090E4}"/>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179</a:t>
            </a:r>
            <a:endParaRPr lang="zh-CN" altLang="en-US" dirty="0"/>
          </a:p>
        </p:txBody>
      </p:sp>
      <p:sp>
        <p:nvSpPr>
          <p:cNvPr id="3" name="文本占位符 2">
            <a:extLst>
              <a:ext uri="{FF2B5EF4-FFF2-40B4-BE49-F238E27FC236}">
                <a16:creationId xmlns:a16="http://schemas.microsoft.com/office/drawing/2014/main" id="{0A2E0C6C-A42A-440B-8A53-708BABF74DB3}"/>
              </a:ext>
            </a:extLst>
          </p:cNvPr>
          <p:cNvSpPr>
            <a:spLocks noGrp="1"/>
          </p:cNvSpPr>
          <p:nvPr>
            <p:ph type="body" idx="1"/>
          </p:nvPr>
        </p:nvSpPr>
        <p:spPr>
          <a:xfrm>
            <a:off x="316983" y="702874"/>
            <a:ext cx="11540249" cy="1107996"/>
          </a:xfrm>
        </p:spPr>
        <p:txBody>
          <a:bodyPr/>
          <a:lstStyle/>
          <a:p>
            <a:r>
              <a:rPr lang="ja-JP" altLang="en-US" dirty="0"/>
              <a:t>（証明することを要しない事実）</a:t>
            </a:r>
          </a:p>
          <a:p>
            <a:r>
              <a:rPr lang="ja-JP" altLang="en-US" dirty="0"/>
              <a:t>第百七十九条　裁判所において当事者が自白した事実及び顕著な事実は、証明することを要しない。</a:t>
            </a:r>
            <a:endParaRPr lang="zh-CN" altLang="en-US" dirty="0"/>
          </a:p>
        </p:txBody>
      </p:sp>
    </p:spTree>
    <p:extLst>
      <p:ext uri="{BB962C8B-B14F-4D97-AF65-F5344CB8AC3E}">
        <p14:creationId xmlns:p14="http://schemas.microsoft.com/office/powerpoint/2010/main" val="362168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26B28-3CF1-4FCA-B604-1942BD93501A}"/>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228</a:t>
            </a:r>
            <a:endParaRPr lang="zh-CN" altLang="en-US" dirty="0"/>
          </a:p>
        </p:txBody>
      </p:sp>
      <p:sp>
        <p:nvSpPr>
          <p:cNvPr id="3" name="文本占位符 2">
            <a:extLst>
              <a:ext uri="{FF2B5EF4-FFF2-40B4-BE49-F238E27FC236}">
                <a16:creationId xmlns:a16="http://schemas.microsoft.com/office/drawing/2014/main" id="{D6ED7EFD-6059-4B9E-85D9-C7FCAC385C68}"/>
              </a:ext>
            </a:extLst>
          </p:cNvPr>
          <p:cNvSpPr>
            <a:spLocks noGrp="1"/>
          </p:cNvSpPr>
          <p:nvPr>
            <p:ph type="body" idx="1"/>
          </p:nvPr>
        </p:nvSpPr>
        <p:spPr>
          <a:xfrm>
            <a:off x="316983" y="702874"/>
            <a:ext cx="11540249" cy="1938992"/>
          </a:xfrm>
        </p:spPr>
        <p:txBody>
          <a:bodyPr/>
          <a:lstStyle/>
          <a:p>
            <a:pPr algn="l"/>
            <a:r>
              <a:rPr lang="ja-JP" altLang="en-US" sz="1800" b="0" i="0" u="none" strike="noStrike" baseline="0" dirty="0">
                <a:latin typeface="MS-Mincho"/>
              </a:rPr>
              <a:t>（文書の成立）</a:t>
            </a:r>
          </a:p>
          <a:p>
            <a:pPr algn="l"/>
            <a:r>
              <a:rPr lang="ja-JP" altLang="en-US" sz="1800" b="0" i="0" u="none" strike="noStrike" baseline="0" dirty="0">
                <a:latin typeface="MS-Gothic"/>
              </a:rPr>
              <a:t>第二百二十八条　</a:t>
            </a:r>
            <a:r>
              <a:rPr lang="ja-JP" altLang="en-US" sz="1800" b="0" i="0" u="none" strike="noStrike" baseline="0" dirty="0">
                <a:latin typeface="MS-Mincho"/>
              </a:rPr>
              <a:t>文書は、その成立が真正であることを証明しなければならない。</a:t>
            </a:r>
          </a:p>
          <a:p>
            <a:pPr algn="l"/>
            <a:r>
              <a:rPr lang="ja-JP" altLang="en-US" sz="1800" b="0" i="0" u="none" strike="noStrike" baseline="0" dirty="0">
                <a:latin typeface="MS-Mincho"/>
              </a:rPr>
              <a:t>２　文書は、その方式及び趣旨により公務員が職務上作成したものと認めるべきときは、真正に成立した公文書と推定する。</a:t>
            </a:r>
          </a:p>
          <a:p>
            <a:pPr algn="l"/>
            <a:r>
              <a:rPr lang="ja-JP" altLang="en-US" sz="1800" b="0" i="0" u="none" strike="noStrike" baseline="0" dirty="0">
                <a:latin typeface="MS-Mincho"/>
              </a:rPr>
              <a:t>３　公文書の成立の真否について疑いがあるときは、裁判所は、職権で、当該官庁又は公署に照会をすることができる。</a:t>
            </a:r>
          </a:p>
          <a:p>
            <a:pPr algn="l"/>
            <a:r>
              <a:rPr lang="ja-JP" altLang="en-US" sz="1800" b="0" i="0" u="none" strike="noStrike" baseline="0" dirty="0">
                <a:latin typeface="MS-Mincho"/>
              </a:rPr>
              <a:t>４　私文書は、本人又はその代理人の署名又は押印があるときは、真正に成立したものと推定する。</a:t>
            </a:r>
          </a:p>
          <a:p>
            <a:pPr algn="l"/>
            <a:r>
              <a:rPr lang="ja-JP" altLang="en-US" sz="1800" b="0" i="0" u="none" strike="noStrike" baseline="0" dirty="0">
                <a:latin typeface="MS-Mincho"/>
              </a:rPr>
              <a:t>５　第二項及び第三項の規定は、外国の官庁又は公署の作成に係るものと認めるべき文書について準用する。</a:t>
            </a:r>
            <a:endParaRPr lang="zh-CN" altLang="en-US" dirty="0"/>
          </a:p>
        </p:txBody>
      </p:sp>
    </p:spTree>
    <p:extLst>
      <p:ext uri="{BB962C8B-B14F-4D97-AF65-F5344CB8AC3E}">
        <p14:creationId xmlns:p14="http://schemas.microsoft.com/office/powerpoint/2010/main" val="1869484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0F6B-BDB5-43D8-B1AC-6FAD7DC50EE6}"/>
              </a:ext>
            </a:extLst>
          </p:cNvPr>
          <p:cNvSpPr>
            <a:spLocks noGrp="1"/>
          </p:cNvSpPr>
          <p:nvPr>
            <p:ph type="title"/>
          </p:nvPr>
        </p:nvSpPr>
        <p:spPr>
          <a:xfrm>
            <a:off x="316983" y="-16805"/>
            <a:ext cx="11540249" cy="492443"/>
          </a:xfrm>
        </p:spPr>
        <p:txBody>
          <a:bodyPr/>
          <a:lstStyle/>
          <a:p>
            <a:r>
              <a:rPr lang="zh-CN" altLang="en-US" dirty="0"/>
              <a:t>民事訴訟法</a:t>
            </a:r>
            <a:r>
              <a:rPr lang="en-US" altLang="zh-CN" dirty="0"/>
              <a:t>247</a:t>
            </a:r>
            <a:endParaRPr lang="zh-CN" altLang="en-US" dirty="0"/>
          </a:p>
        </p:txBody>
      </p:sp>
      <p:sp>
        <p:nvSpPr>
          <p:cNvPr id="3" name="文本占位符 2">
            <a:extLst>
              <a:ext uri="{FF2B5EF4-FFF2-40B4-BE49-F238E27FC236}">
                <a16:creationId xmlns:a16="http://schemas.microsoft.com/office/drawing/2014/main" id="{5219A099-D0CF-4A48-A391-F52379ECA9CD}"/>
              </a:ext>
            </a:extLst>
          </p:cNvPr>
          <p:cNvSpPr>
            <a:spLocks noGrp="1"/>
          </p:cNvSpPr>
          <p:nvPr>
            <p:ph type="body" idx="1"/>
          </p:nvPr>
        </p:nvSpPr>
        <p:spPr>
          <a:xfrm>
            <a:off x="316983" y="702874"/>
            <a:ext cx="11540249" cy="830997"/>
          </a:xfrm>
        </p:spPr>
        <p:txBody>
          <a:bodyPr/>
          <a:lstStyle/>
          <a:p>
            <a:pPr algn="l"/>
            <a:r>
              <a:rPr lang="zh-TW" altLang="en-US" sz="1800" b="0" i="0" u="none" strike="noStrike" baseline="0" dirty="0">
                <a:latin typeface="MS-Mincho"/>
              </a:rPr>
              <a:t>（自由心証主義）</a:t>
            </a:r>
          </a:p>
          <a:p>
            <a:pPr algn="l"/>
            <a:r>
              <a:rPr lang="ja-JP" altLang="en-US" sz="1800" b="0" i="0" u="none" strike="noStrike" baseline="0" dirty="0">
                <a:latin typeface="MS-Gothic"/>
              </a:rPr>
              <a:t>第二百四十七条　</a:t>
            </a:r>
            <a:r>
              <a:rPr lang="ja-JP" altLang="en-US" sz="1800" b="0" i="0" u="none" strike="noStrike" baseline="0" dirty="0">
                <a:latin typeface="MS-Mincho"/>
              </a:rPr>
              <a:t>裁判所は、判決をするに当たり、口頭弁論の全趣旨及び証拠調べの結果をしん酌して、自由な心証により、事実についての主張を真実と認めるべきか否かを判断する。</a:t>
            </a:r>
            <a:endParaRPr lang="zh-CN" altLang="en-US" dirty="0"/>
          </a:p>
        </p:txBody>
      </p:sp>
    </p:spTree>
    <p:extLst>
      <p:ext uri="{BB962C8B-B14F-4D97-AF65-F5344CB8AC3E}">
        <p14:creationId xmlns:p14="http://schemas.microsoft.com/office/powerpoint/2010/main" val="4222374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Gothic"/>
              </a:rPr>
              <a:t>第三条　</a:t>
            </a:r>
            <a:r>
              <a:rPr lang="ja-JP" altLang="en-US" sz="1800" b="0" i="0" u="none" strike="noStrike" baseline="0" dirty="0">
                <a:latin typeface="MS-Mincho"/>
              </a:rPr>
              <a:t>公益通報者が次の各号に掲げる場合においてそれぞれ当該各号に定める公益通報をしたことを理由として前条第一項第一号に掲げる事業者が行った解雇は、無効とする。</a:t>
            </a:r>
          </a:p>
          <a:p>
            <a:pPr algn="l"/>
            <a:r>
              <a:rPr lang="ja-JP" altLang="en-US" sz="1800" b="0" i="0" u="none" strike="noStrike" baseline="0" dirty="0">
                <a:latin typeface="MS-Mincho"/>
              </a:rPr>
              <a:t>一　通報対象事実が生じ、又はまさに生じようとしていると思料する場合　当該労務提供先等に対する公益通報</a:t>
            </a:r>
          </a:p>
          <a:p>
            <a:pPr algn="l"/>
            <a:r>
              <a:rPr lang="ja-JP" altLang="en-US" sz="1800" b="0" i="0" u="none" strike="noStrike" baseline="0" dirty="0">
                <a:latin typeface="MS-Mincho"/>
              </a:rPr>
              <a:t>二　通報対象事実が生じ、又はまさに生じようとしていると信ずるに足りる相当の理由がある場合　当該通報対象事実について処分又は勧告等をする権限を有する行政機関に対する公益通報</a:t>
            </a:r>
          </a:p>
          <a:p>
            <a:pPr algn="l"/>
            <a:r>
              <a:rPr lang="ja-JP" altLang="en-US" sz="1800" b="0" i="0" u="none" strike="noStrike" baseline="0" dirty="0">
                <a:latin typeface="MS-Mincho"/>
              </a:rPr>
              <a:t>三　通報対象事実が生じ、又はまさに生じようとしていると信ずるに足りる相当の理由があり、かつ、次のいずれかに該当する場合　その者に対し当該通報対象事実を通報することがその発生又はこれによる被害の拡大を防止するために必要であると認められる者に対する</a:t>
            </a:r>
            <a:r>
              <a:rPr lang="zh-CN" altLang="en-US" sz="1800" b="0" i="0" u="none" strike="noStrike" baseline="0" dirty="0">
                <a:latin typeface="MS-Mincho"/>
              </a:rPr>
              <a:t>公益通報</a:t>
            </a:r>
          </a:p>
          <a:p>
            <a:pPr algn="l"/>
            <a:r>
              <a:rPr lang="ja-JP" altLang="en-US" sz="1800" b="0" i="0" u="none" strike="noStrike" baseline="0" dirty="0">
                <a:latin typeface="MS-Mincho"/>
              </a:rPr>
              <a:t>イ　前二号に定める公益通報をすれば解雇その他不利益な取扱いを受けると信ずるに足りる相当の理由がある場合</a:t>
            </a:r>
          </a:p>
          <a:p>
            <a:pPr algn="l"/>
            <a:r>
              <a:rPr lang="ja-JP" altLang="en-US" sz="1800" b="0" i="0" u="none" strike="noStrike" baseline="0" dirty="0">
                <a:latin typeface="MS-Mincho"/>
              </a:rPr>
              <a:t>ロ　第一号に定める公益通報をすれば当該通報対象事実に係る証拠が隠滅され、偽造され、又は変造されるおそれがあると信ずるに足りる相当の理由がある場合</a:t>
            </a:r>
          </a:p>
          <a:p>
            <a:pPr algn="l"/>
            <a:r>
              <a:rPr lang="ja-JP" altLang="en-US" sz="1800" b="0" i="0" u="none" strike="noStrike" baseline="0" dirty="0">
                <a:latin typeface="MS-Mincho"/>
              </a:rPr>
              <a:t>ハ　労務提供先から前二号に定める公益通報をしないことを正当な理由がなくて要求された場合</a:t>
            </a:r>
          </a:p>
          <a:p>
            <a:pPr algn="l"/>
            <a:r>
              <a:rPr lang="ja-JP" altLang="en-US" sz="1800" b="0" i="0" u="none" strike="noStrike" baseline="0" dirty="0">
                <a:latin typeface="MS-Mincho"/>
              </a:rPr>
              <a:t>ニ　書面（電子的方式、磁気的方式その他人の知覚によっては認識することができない方式で作られる記録を含む。第九条において同じ。）により第一号に定める公益通報をした日から二十日を経過しても、当該通報対象事実について、当該労務提供先等から調査を行う旨の通知がない場合又は当該労務提供先等が正当な理由がなくて調査を行わない場合</a:t>
            </a:r>
          </a:p>
          <a:p>
            <a:pPr algn="l"/>
            <a:r>
              <a:rPr lang="ja-JP" altLang="en-US" sz="1800" b="0" i="0" u="none" strike="noStrike" baseline="0" dirty="0">
                <a:latin typeface="MS-Mincho"/>
              </a:rPr>
              <a:t>ホ　個人の生命又は身体に危害が発生し、又は発生する急迫した危険があると信ずるに足りる相当の理由がある場合</a:t>
            </a:r>
            <a:endParaRPr lang="zh-CN" altLang="en-US" dirty="0"/>
          </a:p>
        </p:txBody>
      </p:sp>
    </p:spTree>
    <p:extLst>
      <p:ext uri="{BB962C8B-B14F-4D97-AF65-F5344CB8AC3E}">
        <p14:creationId xmlns:p14="http://schemas.microsoft.com/office/powerpoint/2010/main" val="27065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3600986"/>
          </a:xfrm>
        </p:spPr>
        <p:txBody>
          <a:bodyPr/>
          <a:lstStyle/>
          <a:p>
            <a:pPr algn="l"/>
            <a:r>
              <a:rPr lang="ja-JP" altLang="en-US" sz="1800" b="0" i="0" u="none" strike="noStrike" baseline="0" dirty="0">
                <a:latin typeface="MS-Gothic"/>
              </a:rPr>
              <a:t>（不利益取扱いの禁止）</a:t>
            </a:r>
          </a:p>
          <a:p>
            <a:pPr algn="l"/>
            <a:r>
              <a:rPr lang="ja-JP" altLang="en-US" sz="1800" b="0" i="0" u="none" strike="noStrike" baseline="0" dirty="0">
                <a:latin typeface="MS-Gothic"/>
              </a:rPr>
              <a:t>第五条　第三条に規定するもののほか、第二条第一項第一号に掲げる事業者は、その使用し、又は使用していた公益通報者が第三条各号に定める公益通報をしたことを理由として、当該公益通報者に対して、降格、減給その他不利益な取扱いをしてはならない。</a:t>
            </a:r>
          </a:p>
          <a:p>
            <a:pPr algn="l"/>
            <a:r>
              <a:rPr lang="ja-JP" altLang="en-US" sz="1800" b="0" i="0" u="none" strike="noStrike" baseline="0" dirty="0">
                <a:latin typeface="MS-Gothic"/>
              </a:rPr>
              <a:t>２　前条に規定するもののほか、第二条第一項第二号に掲げる事業者は、その指揮命令の下に労働する派遣労働者である公益通報者が第三条各号に定める公益通報をしたことを理由として、当該公益通報者に対して、当該公益通報者に係る労働者派遣をする事業者に派遣労働者の交代を求めることその他不利益な取扱いをしてはならない。</a:t>
            </a:r>
          </a:p>
          <a:p>
            <a:pPr algn="l"/>
            <a:r>
              <a:rPr lang="ja-JP" altLang="en-US" sz="1800" b="0" i="0" u="none" strike="noStrike" baseline="0" dirty="0">
                <a:latin typeface="MS-Gothic"/>
              </a:rPr>
              <a:t>（解釈規定）</a:t>
            </a:r>
          </a:p>
          <a:p>
            <a:pPr algn="l"/>
            <a:r>
              <a:rPr lang="ja-JP" altLang="en-US" sz="1800" b="0" i="0" u="none" strike="noStrike" baseline="0" dirty="0">
                <a:latin typeface="MS-Gothic"/>
              </a:rPr>
              <a:t>第六条　前三条の規定は、通報対象事実に係る通報をしたことを理由として労働者又は派遣労働者に対して解雇その他不利益な取扱いをすることを禁止する他の法令（法律及び法律に基づく命令をいう。第十条第一項において同じ。）の規定の適用を妨げるものではない。</a:t>
            </a:r>
          </a:p>
          <a:p>
            <a:pPr algn="l"/>
            <a:r>
              <a:rPr lang="ja-JP" altLang="en-US" sz="1800" b="0" i="0" u="none" strike="noStrike" baseline="0" dirty="0">
                <a:latin typeface="MS-Gothic"/>
              </a:rPr>
              <a:t>２　第三条の規定は、労働契約法（平成十九年法律第百二十八号）第十六条の規定の適用を妨げるものではない。</a:t>
            </a:r>
          </a:p>
          <a:p>
            <a:pPr algn="l"/>
            <a:r>
              <a:rPr lang="ja-JP" altLang="en-US" sz="1800" b="0" i="0" u="none" strike="noStrike" baseline="0" dirty="0">
                <a:latin typeface="MS-Gothic"/>
              </a:rPr>
              <a:t>３　前条第一項の規定は、労働契約法第十四条及び第十五条の規定の適用を妨げるものではない。</a:t>
            </a:r>
            <a:endParaRPr lang="zh-CN" altLang="en-US" dirty="0"/>
          </a:p>
        </p:txBody>
      </p:sp>
    </p:spTree>
    <p:extLst>
      <p:ext uri="{BB962C8B-B14F-4D97-AF65-F5344CB8AC3E}">
        <p14:creationId xmlns:p14="http://schemas.microsoft.com/office/powerpoint/2010/main" val="3055964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C8EBC-8F2B-440A-BBF8-D29C7E118003}"/>
              </a:ext>
            </a:extLst>
          </p:cNvPr>
          <p:cNvSpPr>
            <a:spLocks noGrp="1"/>
          </p:cNvSpPr>
          <p:nvPr>
            <p:ph type="title"/>
          </p:nvPr>
        </p:nvSpPr>
        <p:spPr>
          <a:xfrm>
            <a:off x="316983" y="-16805"/>
            <a:ext cx="11540249" cy="492443"/>
          </a:xfrm>
        </p:spPr>
        <p:txBody>
          <a:bodyPr/>
          <a:lstStyle/>
          <a:p>
            <a:r>
              <a:rPr lang="zh-TW" altLang="en-US" dirty="0"/>
              <a:t>公益通報者保護法</a:t>
            </a:r>
            <a:endParaRPr lang="zh-CN" altLang="en-US" dirty="0"/>
          </a:p>
        </p:txBody>
      </p:sp>
      <p:sp>
        <p:nvSpPr>
          <p:cNvPr id="3" name="文本占位符 2">
            <a:extLst>
              <a:ext uri="{FF2B5EF4-FFF2-40B4-BE49-F238E27FC236}">
                <a16:creationId xmlns:a16="http://schemas.microsoft.com/office/drawing/2014/main" id="{24A4A4D6-F2B7-4922-81E8-7860B124999E}"/>
              </a:ext>
            </a:extLst>
          </p:cNvPr>
          <p:cNvSpPr>
            <a:spLocks noGrp="1"/>
          </p:cNvSpPr>
          <p:nvPr>
            <p:ph type="body" idx="1"/>
          </p:nvPr>
        </p:nvSpPr>
        <p:spPr>
          <a:xfrm>
            <a:off x="316983" y="702874"/>
            <a:ext cx="11540249" cy="4431983"/>
          </a:xfrm>
        </p:spPr>
        <p:txBody>
          <a:bodyPr/>
          <a:lstStyle/>
          <a:p>
            <a:pPr algn="l"/>
            <a:r>
              <a:rPr lang="ja-JP" altLang="en-US" sz="1800" b="0" i="0" u="none" strike="noStrike" baseline="0" dirty="0">
                <a:latin typeface="MS-Mincho"/>
              </a:rPr>
              <a:t>（他人の正当な利益等の尊重）</a:t>
            </a:r>
          </a:p>
          <a:p>
            <a:pPr algn="l"/>
            <a:r>
              <a:rPr lang="ja-JP" altLang="en-US" sz="1800" b="0" i="0" u="none" strike="noStrike" baseline="0" dirty="0">
                <a:latin typeface="MS-Gothic"/>
              </a:rPr>
              <a:t>第八条　</a:t>
            </a:r>
            <a:r>
              <a:rPr lang="ja-JP" altLang="en-US" sz="1800" b="0" i="0" u="none" strike="noStrike" baseline="0" dirty="0">
                <a:latin typeface="MS-Mincho"/>
              </a:rPr>
              <a:t>第三条各号に定める公益通報をする労働者は、他人の正当な利益又は公共の利益を害することのないよう努めなければならない。</a:t>
            </a:r>
          </a:p>
          <a:p>
            <a:pPr algn="l"/>
            <a:r>
              <a:rPr lang="ja-JP" altLang="en-US" sz="1800" b="0" i="0" u="none" strike="noStrike" baseline="0" dirty="0">
                <a:latin typeface="MS-Mincho"/>
              </a:rPr>
              <a:t>（是正措置等の通知）</a:t>
            </a:r>
          </a:p>
          <a:p>
            <a:pPr algn="l"/>
            <a:r>
              <a:rPr lang="ja-JP" altLang="en-US" sz="1800" b="0" i="0" u="none" strike="noStrike" baseline="0" dirty="0">
                <a:latin typeface="MS-Gothic"/>
              </a:rPr>
              <a:t>第九条　</a:t>
            </a:r>
            <a:r>
              <a:rPr lang="ja-JP" altLang="en-US" sz="1800" b="0" i="0" u="none" strike="noStrike" baseline="0" dirty="0">
                <a:latin typeface="MS-Mincho"/>
              </a:rPr>
              <a:t>書面により公益通報者から第三条第一号に定める公益通報をされた事業者は、当該公益通報に係る通報対象事実の中止その他是正のために必要と認める措置をとったときはその旨を、当該公益通報に係る通報対象事実がないときはその旨を、当該公益通報者に対し、遅滞なく、通知するよう努めなければならない。</a:t>
            </a:r>
          </a:p>
          <a:p>
            <a:pPr algn="l"/>
            <a:r>
              <a:rPr lang="ja-JP" altLang="en-US" sz="1800" b="0" i="0" u="none" strike="noStrike" baseline="0" dirty="0">
                <a:latin typeface="MS-Mincho"/>
              </a:rPr>
              <a:t>（行政機関がとるべき措置）</a:t>
            </a:r>
          </a:p>
          <a:p>
            <a:pPr algn="l"/>
            <a:r>
              <a:rPr lang="ja-JP" altLang="en-US" sz="1800" b="0" i="0" u="none" strike="noStrike" baseline="0" dirty="0">
                <a:latin typeface="MS-Gothic"/>
              </a:rPr>
              <a:t>第十条　</a:t>
            </a:r>
            <a:r>
              <a:rPr lang="ja-JP" altLang="en-US" sz="1800" b="0" i="0" u="none" strike="noStrike" baseline="0" dirty="0">
                <a:latin typeface="MS-Mincho"/>
              </a:rPr>
              <a:t>公益通報者から第三条第二号に定める公益通報をされた行政機関は、必要な調査を行い、当該公益通報に係る通報対象事実があると認めるときは、法令に基づく措置その他適当な措置をとらなければならない。</a:t>
            </a:r>
          </a:p>
          <a:p>
            <a:pPr algn="l"/>
            <a:r>
              <a:rPr lang="ja-JP" altLang="en-US" sz="1800" b="0" i="0" u="none" strike="noStrike" baseline="0" dirty="0">
                <a:latin typeface="MS-Mincho"/>
              </a:rPr>
              <a:t>２　前項の公益通報が第二条第三項第一号に掲げる犯罪行為の事実を内容とする場合における当該犯罪の捜査及び公訴については、前項の規定にかかわらず、刑事訴訟法（昭和二十三年法律第百三十一号）の定めるところによる。</a:t>
            </a:r>
          </a:p>
          <a:p>
            <a:pPr algn="l"/>
            <a:r>
              <a:rPr lang="zh-CN" altLang="en-US" sz="1800" b="0" i="0" u="none" strike="noStrike" baseline="0" dirty="0">
                <a:latin typeface="MS-Mincho"/>
              </a:rPr>
              <a:t>（教示）</a:t>
            </a:r>
          </a:p>
          <a:p>
            <a:pPr algn="l"/>
            <a:r>
              <a:rPr lang="ja-JP" altLang="en-US" sz="1800" b="0" i="0" u="none" strike="noStrike" baseline="0" dirty="0">
                <a:latin typeface="MS-Gothic"/>
              </a:rPr>
              <a:t>第十一条　</a:t>
            </a:r>
            <a:r>
              <a:rPr lang="ja-JP" altLang="en-US" sz="1800" b="0" i="0" u="none" strike="noStrike" baseline="0" dirty="0">
                <a:latin typeface="MS-Mincho"/>
              </a:rPr>
              <a:t>前条第一項の公益通報が誤って当該公益通報に係る通報対象事実について処分又は勧告等をする権限を有しない行政機関に対してされたときは、当該行政機関は、当該公益通報者に対し、当該公益通報に係る通報対象事実について処分又は勧告等をする権限を有する行政機関を教示しなければならない。</a:t>
            </a:r>
            <a:endParaRPr lang="zh-CN" altLang="en-US" dirty="0"/>
          </a:p>
        </p:txBody>
      </p:sp>
    </p:spTree>
    <p:extLst>
      <p:ext uri="{BB962C8B-B14F-4D97-AF65-F5344CB8AC3E}">
        <p14:creationId xmlns:p14="http://schemas.microsoft.com/office/powerpoint/2010/main" val="37473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2</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179391277"/>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(2) </a:t>
                      </a:r>
                      <a:r>
                        <a:rPr lang="ja-JP" altLang="en-US" sz="1800" b="0" i="0" u="none" strike="noStrike" baseline="0" dirty="0">
                          <a:solidFill>
                            <a:srgbClr val="FF0000"/>
                          </a:solidFill>
                          <a:highlight>
                            <a:srgbClr val="FFFF00"/>
                          </a:highlight>
                          <a:latin typeface="+mn-lt"/>
                          <a:ea typeface="+mn-ea"/>
                          <a:cs typeface="+mn-cs"/>
                        </a:rPr>
                        <a:t>雇用契約終了</a:t>
                      </a:r>
                      <a:r>
                        <a:rPr lang="ja-JP" altLang="en-US" sz="1800" b="0" i="0" u="none" strike="noStrike" baseline="0" dirty="0">
                          <a:solidFill>
                            <a:schemeClr val="lt1"/>
                          </a:solidFill>
                          <a:latin typeface="+mn-lt"/>
                          <a:ea typeface="+mn-ea"/>
                          <a:cs typeface="+mn-cs"/>
                        </a:rPr>
                        <a:t>により、債務者が債権者の業務に従事することもなくなったので、別紙物件目録記載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の動産の使用貸借契約も終了した。これにより、債権者は、債務者に対して、これらの動産について目的物返還請求権を有する。</a:t>
                      </a:r>
                      <a:endParaRPr lang="zh-CN" altLang="en-US" dirty="0"/>
                    </a:p>
                  </a:txBody>
                  <a:tcPr/>
                </a:tc>
                <a:extLst>
                  <a:ext uri="{0D108BD9-81ED-4DB2-BD59-A6C34878D82A}">
                    <a16:rowId xmlns:a16="http://schemas.microsoft.com/office/drawing/2014/main" val="172536107"/>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981599953"/>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352058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労働基準法（労働条件）</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938992"/>
          </a:xfrm>
        </p:spPr>
        <p:txBody>
          <a:bodyPr/>
          <a:lstStyle/>
          <a:p>
            <a:pPr algn="l"/>
            <a:r>
              <a:rPr lang="ja-JP" altLang="en-US" sz="1800" b="0" i="0" u="none" strike="noStrike" baseline="0" dirty="0">
                <a:latin typeface="MS-Mincho"/>
              </a:rPr>
              <a:t>（労働条件の原則）</a:t>
            </a:r>
          </a:p>
          <a:p>
            <a:pPr algn="l"/>
            <a:r>
              <a:rPr lang="ja-JP" altLang="en-US" sz="1800" b="0" i="0" u="none" strike="noStrike" baseline="0" dirty="0">
                <a:latin typeface="MS-Gothic"/>
              </a:rPr>
              <a:t>第一条　</a:t>
            </a:r>
            <a:r>
              <a:rPr lang="ja-JP" altLang="en-US" sz="1800" b="0" i="0" u="none" strike="noStrike" baseline="0" dirty="0">
                <a:latin typeface="MS-Mincho"/>
              </a:rPr>
              <a:t>労働条件は、労働者が人たるに値する生活を営むための必要を充たすべきものでなければならない。</a:t>
            </a:r>
          </a:p>
          <a:p>
            <a:pPr algn="l"/>
            <a:r>
              <a:rPr lang="ja-JP" altLang="en-US" sz="1800" b="0" i="0" u="none" strike="noStrike" baseline="0" dirty="0">
                <a:latin typeface="MS-Mincho"/>
              </a:rPr>
              <a:t>この法律で定める労働条件の基準は最低のものであるから、労働関係の当事者は、この基準を理由として労働条件を低下させてはならないことはもとより、その向上を図るように努めなければならない。</a:t>
            </a:r>
          </a:p>
          <a:p>
            <a:pPr algn="l"/>
            <a:r>
              <a:rPr lang="ja-JP" altLang="en-US" sz="1800" b="0" i="0" u="none" strike="noStrike" baseline="0" dirty="0">
                <a:latin typeface="MS-Mincho"/>
              </a:rPr>
              <a:t>（労働条件の決定）</a:t>
            </a:r>
          </a:p>
          <a:p>
            <a:pPr algn="l"/>
            <a:r>
              <a:rPr lang="ja-JP" altLang="en-US" sz="1800" b="0" i="0" u="none" strike="noStrike" baseline="0" dirty="0">
                <a:latin typeface="MS-Gothic"/>
              </a:rPr>
              <a:t>第二条　</a:t>
            </a:r>
            <a:r>
              <a:rPr lang="ja-JP" altLang="en-US" sz="1800" b="0" i="0" u="none" strike="noStrike" baseline="0" dirty="0">
                <a:latin typeface="MS-Mincho"/>
              </a:rPr>
              <a:t>労働条件は、労働者と使用者が、対等の立場において決定すべきものである。</a:t>
            </a:r>
          </a:p>
          <a:p>
            <a:pPr algn="l"/>
            <a:r>
              <a:rPr lang="ja-JP" altLang="en-US" sz="1800" b="0" i="0" u="none" strike="noStrike" baseline="0" dirty="0">
                <a:latin typeface="MS-Mincho"/>
              </a:rPr>
              <a:t>労働者及び使用者は、労働協約、就業規則及び労働契約を遵守し、誠実に各々その義務を履行しなければならない。</a:t>
            </a:r>
            <a:endParaRPr lang="zh-CN" altLang="en-US" dirty="0"/>
          </a:p>
        </p:txBody>
      </p:sp>
    </p:spTree>
    <p:extLst>
      <p:ext uri="{BB962C8B-B14F-4D97-AF65-F5344CB8AC3E}">
        <p14:creationId xmlns:p14="http://schemas.microsoft.com/office/powerpoint/2010/main" val="115186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8F84-8810-43B3-809E-811FDEB02298}"/>
              </a:ext>
            </a:extLst>
          </p:cNvPr>
          <p:cNvSpPr>
            <a:spLocks noGrp="1"/>
          </p:cNvSpPr>
          <p:nvPr>
            <p:ph type="title"/>
          </p:nvPr>
        </p:nvSpPr>
        <p:spPr>
          <a:xfrm>
            <a:off x="316983" y="-16805"/>
            <a:ext cx="11540249" cy="492443"/>
          </a:xfrm>
        </p:spPr>
        <p:txBody>
          <a:bodyPr/>
          <a:lstStyle/>
          <a:p>
            <a:r>
              <a:rPr lang="ja-JP" altLang="en-US" dirty="0"/>
              <a:t>労働基準法（解雇予告）</a:t>
            </a:r>
            <a:endParaRPr lang="zh-CN" altLang="en-US" dirty="0"/>
          </a:p>
        </p:txBody>
      </p:sp>
      <p:sp>
        <p:nvSpPr>
          <p:cNvPr id="3" name="文本占位符 2">
            <a:extLst>
              <a:ext uri="{FF2B5EF4-FFF2-40B4-BE49-F238E27FC236}">
                <a16:creationId xmlns:a16="http://schemas.microsoft.com/office/drawing/2014/main" id="{2D370AC7-40EB-46FC-B679-89B7FDC3D73F}"/>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Gothic"/>
              </a:rPr>
              <a:t>第二十条　</a:t>
            </a:r>
            <a:r>
              <a:rPr lang="ja-JP" altLang="en-US" sz="1800" b="0" i="0" u="none" strike="noStrike" baseline="0" dirty="0">
                <a:latin typeface="MS-Mincho"/>
              </a:rPr>
              <a:t>使用者は、労働者を解雇しようとする場合においては、少くとも三十日前にその予告をしなければならない。三十日前に予告をしない使用者は、三十日分以上の平均賃金を支払わなければならない。但し、天災事変その他やむを得ない事由のために事業の継続が不可能となつた場合又は労働者の責に帰すべき事由に基いて解雇する場合においては、この限りでない。</a:t>
            </a:r>
          </a:p>
          <a:p>
            <a:pPr algn="l"/>
            <a:r>
              <a:rPr lang="ja-JP" altLang="en-US" sz="1800" b="0" i="0" u="none" strike="noStrike" baseline="0" dirty="0">
                <a:latin typeface="MS-Mincho"/>
              </a:rPr>
              <a:t>前項の予告の日数は、一日について平均賃金を支払つた場合においては、その日数を短縮することができる。</a:t>
            </a:r>
          </a:p>
          <a:p>
            <a:pPr algn="l"/>
            <a:r>
              <a:rPr lang="ja-JP" altLang="en-US" sz="1800" b="0" i="0" u="none" strike="noStrike" baseline="0" dirty="0">
                <a:latin typeface="MS-Mincho"/>
              </a:rPr>
              <a:t>前条第二項の規定は、第一項但書の場合にこれを準用する。</a:t>
            </a:r>
          </a:p>
          <a:p>
            <a:pPr algn="l"/>
            <a:r>
              <a:rPr lang="ja-JP" altLang="en-US" sz="1800" b="0" i="0" u="none" strike="noStrike" baseline="0" dirty="0">
                <a:latin typeface="MS-Gothic"/>
              </a:rPr>
              <a:t>第二十一条　</a:t>
            </a:r>
            <a:r>
              <a:rPr lang="ja-JP" altLang="en-US" sz="1800" b="0" i="0" u="none" strike="noStrike" baseline="0" dirty="0">
                <a:latin typeface="MS-Mincho"/>
              </a:rPr>
              <a:t>前条の規定は、左の各号の一に該当する労働者については適用しない。但し、第一号に該当する者が一箇月を超えて引き続き使用されるに至つた場合、第二号若しくは第三号に該当する者が所定の期間を超えて引き続き使用されるに至つた場合又は第四号に該当する者が十四日を超えて引き続き使用されるに至つた場合においては、この限りでない。</a:t>
            </a:r>
          </a:p>
          <a:p>
            <a:pPr algn="l"/>
            <a:r>
              <a:rPr lang="ja-JP" altLang="en-US" sz="1800" b="0" i="0" u="none" strike="noStrike" baseline="0" dirty="0">
                <a:latin typeface="MS-Mincho"/>
              </a:rPr>
              <a:t>一　日日雇い入れられる者</a:t>
            </a:r>
          </a:p>
          <a:p>
            <a:pPr algn="l"/>
            <a:r>
              <a:rPr lang="ja-JP" altLang="en-US" sz="1800" b="0" i="0" u="none" strike="noStrike" baseline="0" dirty="0">
                <a:latin typeface="MS-Mincho"/>
              </a:rPr>
              <a:t>二　二箇月以内の期間を定めて使用される者</a:t>
            </a:r>
          </a:p>
          <a:p>
            <a:pPr algn="l"/>
            <a:r>
              <a:rPr lang="ja-JP" altLang="en-US" sz="1800" b="0" i="0" u="none" strike="noStrike" baseline="0" dirty="0">
                <a:latin typeface="MS-Mincho"/>
              </a:rPr>
              <a:t>三　季節的業務に四箇月以内の期間を定めて使用される者</a:t>
            </a:r>
          </a:p>
          <a:p>
            <a:pPr algn="l"/>
            <a:r>
              <a:rPr lang="ja-JP" altLang="en-US" sz="1800" b="0" i="0" u="none" strike="noStrike" baseline="0" dirty="0">
                <a:latin typeface="MS-Mincho"/>
              </a:rPr>
              <a:t>四　試の使用期間中の者</a:t>
            </a:r>
            <a:endParaRPr lang="zh-CN" altLang="en-US" dirty="0"/>
          </a:p>
        </p:txBody>
      </p:sp>
    </p:spTree>
    <p:extLst>
      <p:ext uri="{BB962C8B-B14F-4D97-AF65-F5344CB8AC3E}">
        <p14:creationId xmlns:p14="http://schemas.microsoft.com/office/powerpoint/2010/main" val="1021044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C92E-1EE9-428F-8BFB-9B83D32EED59}"/>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601FABE-FC3D-4335-9E03-B6F024948BD2}"/>
              </a:ext>
            </a:extLst>
          </p:cNvPr>
          <p:cNvSpPr>
            <a:spLocks noGrp="1"/>
          </p:cNvSpPr>
          <p:nvPr>
            <p:ph type="body" idx="1"/>
          </p:nvPr>
        </p:nvSpPr>
        <p:spPr>
          <a:xfrm>
            <a:off x="316983" y="702874"/>
            <a:ext cx="11540249" cy="3046988"/>
          </a:xfrm>
        </p:spPr>
        <p:txBody>
          <a:bodyPr/>
          <a:lstStyle/>
          <a:p>
            <a:pPr algn="l"/>
            <a:r>
              <a:rPr lang="ja-JP" altLang="en-US" sz="1800" b="0" i="0" u="none" strike="noStrike" baseline="0" dirty="0">
                <a:latin typeface="MS-Mincho"/>
              </a:rPr>
              <a:t>（退職時等の証明）</a:t>
            </a:r>
          </a:p>
          <a:p>
            <a:pPr algn="l"/>
            <a:r>
              <a:rPr lang="ja-JP" altLang="en-US" sz="1800" b="0" i="0" u="none" strike="noStrike" baseline="0" dirty="0">
                <a:latin typeface="MS-Gothic"/>
              </a:rPr>
              <a:t>第二十二条　</a:t>
            </a:r>
            <a:r>
              <a:rPr lang="ja-JP" altLang="en-US" sz="1800" b="0" i="0" u="none" strike="noStrike" baseline="0" dirty="0">
                <a:latin typeface="MS-Mincho"/>
              </a:rPr>
              <a:t>労働者が、退職の場合において、使用期間、業務の種類、その事業における地位、賃金又は退職の事由（退職の事由が解雇の場合にあつては、その理由を含む。）について証明書を請求した場合においては、使用者は、遅滞なくこれを交付しなければならない。</a:t>
            </a:r>
          </a:p>
          <a:p>
            <a:pPr algn="l"/>
            <a:r>
              <a:rPr lang="ja-JP" altLang="en-US" sz="1800" b="0" i="0" u="none" strike="noStrike" baseline="0" dirty="0">
                <a:latin typeface="MS-Mincho"/>
              </a:rPr>
              <a:t>労働者が、第二十条第一項の解雇の予告がされた日から退職の日までの間において、当該解雇の理由について証明書を請求した場合においては、使用者は、遅滞なくこれを交付しなければならない。ただし、解雇の予告がされた日以後に労働者が当該解雇以外の事由により退職した場合においては、使用者は、当該退職の日以後、これを交付することを要しない。</a:t>
            </a:r>
          </a:p>
          <a:p>
            <a:pPr algn="l"/>
            <a:r>
              <a:rPr lang="ja-JP" altLang="en-US" sz="1800" b="0" i="0" u="none" strike="noStrike" baseline="0" dirty="0">
                <a:latin typeface="MS-Mincho"/>
              </a:rPr>
              <a:t>前二項の証明書には、労働者の請求しない事項を記入してはならない。</a:t>
            </a:r>
          </a:p>
          <a:p>
            <a:pPr algn="l"/>
            <a:r>
              <a:rPr lang="ja-JP" altLang="en-US" sz="1800" b="0" i="0" u="none" strike="noStrike" baseline="0" dirty="0">
                <a:latin typeface="MS-Mincho"/>
              </a:rPr>
              <a:t>使用者は、あらかじめ第三者と謀り、労働者の就業を妨げることを目的として、労働者の国籍、信条、社会的身分若しくは労働組合運動に関する通信をし、又は第一項及び第二項の証明書に秘密の記号を記入してはならない。</a:t>
            </a:r>
            <a:endParaRPr lang="zh-CN" altLang="en-US" dirty="0"/>
          </a:p>
        </p:txBody>
      </p:sp>
    </p:spTree>
    <p:extLst>
      <p:ext uri="{BB962C8B-B14F-4D97-AF65-F5344CB8AC3E}">
        <p14:creationId xmlns:p14="http://schemas.microsoft.com/office/powerpoint/2010/main" val="30587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315E8-0E3D-4971-B563-2FBF27B21FA7}"/>
              </a:ext>
            </a:extLst>
          </p:cNvPr>
          <p:cNvSpPr>
            <a:spLocks noGrp="1"/>
          </p:cNvSpPr>
          <p:nvPr>
            <p:ph type="title"/>
          </p:nvPr>
        </p:nvSpPr>
        <p:spPr>
          <a:xfrm>
            <a:off x="316983" y="-16805"/>
            <a:ext cx="11540249" cy="492443"/>
          </a:xfrm>
        </p:spPr>
        <p:txBody>
          <a:bodyPr/>
          <a:lstStyle/>
          <a:p>
            <a:r>
              <a:rPr lang="ja-JP" altLang="en-US" dirty="0"/>
              <a:t>労働基準法（）</a:t>
            </a:r>
            <a:endParaRPr lang="zh-CN" altLang="en-US" dirty="0"/>
          </a:p>
        </p:txBody>
      </p:sp>
      <p:sp>
        <p:nvSpPr>
          <p:cNvPr id="3" name="文本占位符 2">
            <a:extLst>
              <a:ext uri="{FF2B5EF4-FFF2-40B4-BE49-F238E27FC236}">
                <a16:creationId xmlns:a16="http://schemas.microsoft.com/office/drawing/2014/main" id="{52CC68D9-8761-4A5B-B14D-D06AF247F9C7}"/>
              </a:ext>
            </a:extLst>
          </p:cNvPr>
          <p:cNvSpPr>
            <a:spLocks noGrp="1"/>
          </p:cNvSpPr>
          <p:nvPr>
            <p:ph type="body" idx="1"/>
          </p:nvPr>
        </p:nvSpPr>
        <p:spPr>
          <a:xfrm>
            <a:off x="316983" y="702874"/>
            <a:ext cx="11540249" cy="2492990"/>
          </a:xfrm>
        </p:spPr>
        <p:txBody>
          <a:bodyPr/>
          <a:lstStyle/>
          <a:p>
            <a:pPr algn="l"/>
            <a:r>
              <a:rPr lang="ja-JP" altLang="en-US" sz="1800" b="0" i="0" u="none" strike="noStrike" baseline="0" dirty="0">
                <a:latin typeface="MS-Mincho"/>
              </a:rPr>
              <a:t>（賃金の支払）</a:t>
            </a:r>
          </a:p>
          <a:p>
            <a:pPr algn="l"/>
            <a:r>
              <a:rPr lang="ja-JP" altLang="en-US" sz="1800" b="0" i="0" u="none" strike="noStrike" baseline="0" dirty="0">
                <a:latin typeface="MS-Gothic"/>
              </a:rPr>
              <a:t>第二十四条　</a:t>
            </a:r>
            <a:r>
              <a:rPr lang="ja-JP" altLang="en-US" sz="1800" b="0" i="0" u="none" strike="noStrike" baseline="0" dirty="0">
                <a:latin typeface="MS-Mincho"/>
              </a:rPr>
              <a:t>賃金は、通貨で、直接労働者に、その全額を支払わなければならない。ただし、法令若しくは労働協約に別段の定めがある場合又は厚生労働省令で定める賃金について確実な支払の方法で厚生労働省令で定めるものによる場合においては、通貨以外のもので支払い、また、法令に別段の定めがある場合又は当該事業場の労働者の過半数で組織する労働組合があるときはその労働組合、労働者の過半数で組織する労働組合がないときは労働者の過半数を代表する者との書面による協定がある場合においては、賃金の一部を控除して支払うことができる。</a:t>
            </a:r>
          </a:p>
          <a:p>
            <a:pPr algn="l"/>
            <a:r>
              <a:rPr lang="ja-JP" altLang="en-US" sz="1800" b="0" i="0" u="none" strike="noStrike" baseline="0" dirty="0">
                <a:latin typeface="MS-Mincho"/>
              </a:rPr>
              <a:t>賃金は、毎月一回以上、一定の期日を定めて支払わなければならない。ただし、臨時に支払われる賃金、賞与その他これに準</a:t>
            </a:r>
            <a:r>
              <a:rPr lang="ja-JP" altLang="en-US" sz="1800" b="0" i="0" u="none" strike="noStrike" baseline="0">
                <a:latin typeface="MS-Mincho"/>
              </a:rPr>
              <a:t>ずるもので</a:t>
            </a:r>
            <a:r>
              <a:rPr lang="ja-JP" altLang="en-US" sz="1800" b="0" i="0" u="none" strike="noStrike" baseline="0" dirty="0">
                <a:latin typeface="MS-Mincho"/>
              </a:rPr>
              <a:t>厚生労働省令で定める賃金（第八十九条において「臨時の賃金等」という。）については、この限りでない。</a:t>
            </a:r>
            <a:endParaRPr lang="zh-CN" altLang="en-US" dirty="0"/>
          </a:p>
        </p:txBody>
      </p:sp>
    </p:spTree>
    <p:extLst>
      <p:ext uri="{BB962C8B-B14F-4D97-AF65-F5344CB8AC3E}">
        <p14:creationId xmlns:p14="http://schemas.microsoft.com/office/powerpoint/2010/main" val="332441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FD709-A7B7-4599-A5F3-4D9651F8A8B6}"/>
              </a:ext>
            </a:extLst>
          </p:cNvPr>
          <p:cNvSpPr>
            <a:spLocks noGrp="1"/>
          </p:cNvSpPr>
          <p:nvPr>
            <p:ph type="title"/>
          </p:nvPr>
        </p:nvSpPr>
        <p:spPr>
          <a:xfrm>
            <a:off x="316983" y="-16805"/>
            <a:ext cx="11540249" cy="492443"/>
          </a:xfrm>
        </p:spPr>
        <p:txBody>
          <a:bodyPr/>
          <a:lstStyle/>
          <a:p>
            <a:r>
              <a:rPr lang="ja-JP" altLang="en-US" dirty="0"/>
              <a:t>労働基準法（監督官の権限）</a:t>
            </a:r>
            <a:endParaRPr lang="zh-CN" altLang="en-US" dirty="0"/>
          </a:p>
        </p:txBody>
      </p:sp>
      <p:sp>
        <p:nvSpPr>
          <p:cNvPr id="3" name="文本占位符 2">
            <a:extLst>
              <a:ext uri="{FF2B5EF4-FFF2-40B4-BE49-F238E27FC236}">
                <a16:creationId xmlns:a16="http://schemas.microsoft.com/office/drawing/2014/main" id="{4C8EF3F3-70E5-43AA-A88F-9638B377A426}"/>
              </a:ext>
            </a:extLst>
          </p:cNvPr>
          <p:cNvSpPr>
            <a:spLocks noGrp="1"/>
          </p:cNvSpPr>
          <p:nvPr>
            <p:ph type="body" idx="1"/>
          </p:nvPr>
        </p:nvSpPr>
        <p:spPr>
          <a:xfrm>
            <a:off x="316983" y="702874"/>
            <a:ext cx="11540249" cy="2215991"/>
          </a:xfrm>
        </p:spPr>
        <p:txBody>
          <a:bodyPr/>
          <a:lstStyle/>
          <a:p>
            <a:pPr algn="l"/>
            <a:r>
              <a:rPr lang="ja-JP" altLang="en-US" sz="1800" b="0" i="0" u="none" strike="noStrike" baseline="0" dirty="0">
                <a:latin typeface="MS-Mincho"/>
              </a:rPr>
              <a:t>（労働基準監督官の権限）</a:t>
            </a:r>
          </a:p>
          <a:p>
            <a:pPr algn="l"/>
            <a:r>
              <a:rPr lang="ja-JP" altLang="en-US" sz="1800" b="0" i="0" u="none" strike="noStrike" baseline="0" dirty="0">
                <a:latin typeface="MS-Gothic"/>
              </a:rPr>
              <a:t>第百一条　</a:t>
            </a:r>
            <a:r>
              <a:rPr lang="ja-JP" altLang="en-US" sz="1800" b="0" i="0" u="none" strike="noStrike" baseline="0" dirty="0">
                <a:latin typeface="MS-Mincho"/>
              </a:rPr>
              <a:t>労働基準監督官は、事業場、寄宿舎その他の附属建設物に臨検し、帳簿及び書類の提出を求め、又は使用者若しくは労働者に対して尋問を行うことができる。</a:t>
            </a:r>
          </a:p>
          <a:p>
            <a:pPr algn="l"/>
            <a:r>
              <a:rPr lang="ja-JP" altLang="en-US" sz="1800" b="0" i="0" u="none" strike="noStrike" baseline="0" dirty="0">
                <a:latin typeface="MS-Mincho"/>
              </a:rPr>
              <a:t>前項の場合において、労働基準監督官は、その身分を証明する証票を携帯しなければならない。</a:t>
            </a:r>
          </a:p>
          <a:p>
            <a:pPr algn="l"/>
            <a:r>
              <a:rPr lang="ja-JP" altLang="en-US" sz="1800" b="0" i="0" u="none" strike="noStrike" baseline="0" dirty="0">
                <a:latin typeface="MS-Gothic"/>
              </a:rPr>
              <a:t>第百二条　</a:t>
            </a:r>
            <a:r>
              <a:rPr lang="ja-JP" altLang="en-US" sz="1800" b="0" i="0" u="none" strike="noStrike" baseline="0" dirty="0">
                <a:latin typeface="MS-Mincho"/>
              </a:rPr>
              <a:t>労働基準監督官は、この法律違反の罪について、</a:t>
            </a:r>
            <a:r>
              <a:rPr lang="ja-JP" altLang="en-US" sz="1800" b="0" i="0" u="none" strike="noStrike" baseline="0" dirty="0">
                <a:solidFill>
                  <a:srgbClr val="FF0000"/>
                </a:solidFill>
                <a:latin typeface="MS-Mincho"/>
              </a:rPr>
              <a:t>刑事訴訟法</a:t>
            </a:r>
            <a:r>
              <a:rPr lang="ja-JP" altLang="en-US" sz="1800" b="0" i="0" u="none" strike="noStrike" baseline="0" dirty="0">
                <a:latin typeface="MS-Mincho"/>
              </a:rPr>
              <a:t>に規定する司法警察官の職務を行う。</a:t>
            </a:r>
          </a:p>
          <a:p>
            <a:pPr algn="l"/>
            <a:r>
              <a:rPr lang="ja-JP" altLang="en-US" sz="1800" b="0" i="0" u="none" strike="noStrike" baseline="0" dirty="0">
                <a:latin typeface="MS-Gothic"/>
              </a:rPr>
              <a:t>第百三条　</a:t>
            </a:r>
            <a:r>
              <a:rPr lang="ja-JP" altLang="en-US" sz="1800" b="0" i="0" u="none" strike="noStrike" baseline="0" dirty="0">
                <a:latin typeface="MS-Mincho"/>
              </a:rPr>
              <a:t>労働者を就業させる事業の附属寄宿舎が、安全及び衛生に関して定められた基準に反し、且つ労働者に急迫した危険がある場合においては、労働基準監督官は、第九十六条の三の規定による行政官庁の権限を即時に行うことができる。</a:t>
            </a:r>
            <a:endParaRPr lang="zh-CN" altLang="en-US" dirty="0"/>
          </a:p>
        </p:txBody>
      </p:sp>
    </p:spTree>
    <p:extLst>
      <p:ext uri="{BB962C8B-B14F-4D97-AF65-F5344CB8AC3E}">
        <p14:creationId xmlns:p14="http://schemas.microsoft.com/office/powerpoint/2010/main" val="4288264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C94B-EC84-46FA-8111-68FAA3565AA4}"/>
              </a:ext>
            </a:extLst>
          </p:cNvPr>
          <p:cNvSpPr>
            <a:spLocks noGrp="1"/>
          </p:cNvSpPr>
          <p:nvPr>
            <p:ph type="title"/>
          </p:nvPr>
        </p:nvSpPr>
        <p:spPr>
          <a:xfrm>
            <a:off x="316983" y="-16805"/>
            <a:ext cx="11540249" cy="492443"/>
          </a:xfrm>
        </p:spPr>
        <p:txBody>
          <a:bodyPr/>
          <a:lstStyle/>
          <a:p>
            <a:r>
              <a:rPr lang="ja-JP" altLang="en-US" dirty="0"/>
              <a:t>労働基準法（義務）</a:t>
            </a:r>
            <a:endParaRPr lang="zh-CN" altLang="en-US" dirty="0"/>
          </a:p>
        </p:txBody>
      </p:sp>
      <p:sp>
        <p:nvSpPr>
          <p:cNvPr id="3" name="文本占位符 2">
            <a:extLst>
              <a:ext uri="{FF2B5EF4-FFF2-40B4-BE49-F238E27FC236}">
                <a16:creationId xmlns:a16="http://schemas.microsoft.com/office/drawing/2014/main" id="{2F7A2564-3D0B-48CB-AD34-A5D33F552C6A}"/>
              </a:ext>
            </a:extLst>
          </p:cNvPr>
          <p:cNvSpPr>
            <a:spLocks noGrp="1"/>
          </p:cNvSpPr>
          <p:nvPr>
            <p:ph type="body" idx="1"/>
          </p:nvPr>
        </p:nvSpPr>
        <p:spPr>
          <a:xfrm>
            <a:off x="316983" y="702874"/>
            <a:ext cx="11540249" cy="3877985"/>
          </a:xfrm>
        </p:spPr>
        <p:txBody>
          <a:bodyPr/>
          <a:lstStyle/>
          <a:p>
            <a:pPr algn="l"/>
            <a:r>
              <a:rPr lang="ja-JP" altLang="en-US" sz="1800" b="0" i="0" u="none" strike="noStrike" baseline="0" dirty="0">
                <a:latin typeface="MS-Mincho"/>
              </a:rPr>
              <a:t>（監督機関に対する申告）</a:t>
            </a:r>
          </a:p>
          <a:p>
            <a:pPr algn="l"/>
            <a:r>
              <a:rPr lang="ja-JP" altLang="en-US" sz="1800" b="0" i="0" u="none" strike="noStrike" baseline="0" dirty="0">
                <a:latin typeface="MS-Gothic"/>
              </a:rPr>
              <a:t>第百四条　</a:t>
            </a:r>
            <a:r>
              <a:rPr lang="ja-JP" altLang="en-US" sz="1800" b="0" i="0" u="none" strike="noStrike" baseline="0" dirty="0">
                <a:latin typeface="MS-Mincho"/>
              </a:rPr>
              <a:t>事業場に、この法律又はこの法律に基いて発する命令に違反する事実がある場合においては、労働者は、その事実を行政官庁又</a:t>
            </a:r>
          </a:p>
          <a:p>
            <a:pPr algn="l"/>
            <a:r>
              <a:rPr lang="ja-JP" altLang="en-US" sz="1800" b="0" i="0" u="none" strike="noStrike" baseline="0" dirty="0">
                <a:latin typeface="MS-Mincho"/>
              </a:rPr>
              <a:t>は労働基準監督官に申告することができる。</a:t>
            </a:r>
          </a:p>
          <a:p>
            <a:pPr algn="l"/>
            <a:r>
              <a:rPr lang="ja-JP" altLang="en-US" sz="1800" b="0" i="0" u="none" strike="noStrike" baseline="0" dirty="0">
                <a:latin typeface="MS-Mincho"/>
              </a:rPr>
              <a:t>使用者は、前項の申告をしたことを理由として、労働者に対して解雇その他不利益な取扱をしてはならない。</a:t>
            </a:r>
            <a:endParaRPr lang="en-US" altLang="ja-JP" sz="1800" b="0" i="0" u="none" strike="noStrike" baseline="0" dirty="0">
              <a:latin typeface="MS-Mincho"/>
            </a:endParaRPr>
          </a:p>
          <a:p>
            <a:pPr algn="l"/>
            <a:endParaRPr lang="en-US" altLang="zh-CN" sz="1800" dirty="0">
              <a:latin typeface="MS-Mincho"/>
            </a:endParaRPr>
          </a:p>
          <a:p>
            <a:pPr algn="l"/>
            <a:r>
              <a:rPr lang="zh-CN" altLang="en-US" sz="1800" b="0" i="0" u="none" strike="noStrike" baseline="0" dirty="0">
                <a:latin typeface="MS-Mincho"/>
              </a:rPr>
              <a:t>（報告等）</a:t>
            </a:r>
          </a:p>
          <a:p>
            <a:pPr algn="l"/>
            <a:r>
              <a:rPr lang="ja-JP" altLang="en-US" sz="1800" b="0" i="0" u="none" strike="noStrike" baseline="0" dirty="0">
                <a:latin typeface="MS-Gothic"/>
              </a:rPr>
              <a:t>第百四条の二　</a:t>
            </a:r>
            <a:r>
              <a:rPr lang="ja-JP" altLang="en-US" sz="1800" b="0" i="0" u="none" strike="noStrike" baseline="0" dirty="0">
                <a:latin typeface="MS-Mincho"/>
              </a:rPr>
              <a:t>行政官庁は、この法律を施行するため必要があると認めるときは、厚生労働省令で定めるところにより、使用者又は労働者に対し、必要な事項を報告させ、又は出頭を命ずることができる。</a:t>
            </a:r>
          </a:p>
          <a:p>
            <a:pPr algn="l"/>
            <a:r>
              <a:rPr lang="ja-JP" altLang="en-US" sz="1800" b="0" i="0" u="none" strike="noStrike" baseline="0" dirty="0">
                <a:latin typeface="MS-Mincho"/>
              </a:rPr>
              <a:t>労働基準監督官は、この法律を施行するため必要があると認めるときは、使用者又は労働者に対し、必要な事項を報告させ、又は出頭を命ずることができる。</a:t>
            </a:r>
          </a:p>
          <a:p>
            <a:pPr algn="l"/>
            <a:r>
              <a:rPr lang="ja-JP" altLang="en-US" sz="1800" b="0" i="0" u="none" strike="noStrike" baseline="0" dirty="0">
                <a:latin typeface="MS-Mincho"/>
              </a:rPr>
              <a:t>（労働基準監督官の義務）</a:t>
            </a:r>
          </a:p>
          <a:p>
            <a:pPr algn="l"/>
            <a:r>
              <a:rPr lang="ja-JP" altLang="en-US" sz="1800" b="0" i="0" u="none" strike="noStrike" baseline="0" dirty="0">
                <a:latin typeface="MS-Gothic"/>
              </a:rPr>
              <a:t>第百五条　</a:t>
            </a:r>
            <a:r>
              <a:rPr lang="ja-JP" altLang="en-US" sz="1800" b="0" i="0" u="none" strike="noStrike" baseline="0" dirty="0">
                <a:latin typeface="MS-Mincho"/>
              </a:rPr>
              <a:t>労働基準監督官は、職務上知り得た</a:t>
            </a:r>
            <a:r>
              <a:rPr lang="ja-JP" altLang="en-US" sz="1800" b="0" i="0" u="none" strike="noStrike" baseline="0" dirty="0">
                <a:solidFill>
                  <a:srgbClr val="FF0000"/>
                </a:solidFill>
                <a:latin typeface="MS-Mincho"/>
              </a:rPr>
              <a:t>秘密を漏し</a:t>
            </a:r>
            <a:r>
              <a:rPr lang="ja-JP" altLang="en-US" sz="1800" b="0" i="0" u="none" strike="noStrike" baseline="0" dirty="0">
                <a:latin typeface="MS-Mincho"/>
              </a:rPr>
              <a:t>てはならない。労働基準監督官を退官した後においても同様である。</a:t>
            </a:r>
            <a:endParaRPr lang="zh-CN" altLang="en-US" dirty="0"/>
          </a:p>
        </p:txBody>
      </p:sp>
    </p:spTree>
    <p:extLst>
      <p:ext uri="{BB962C8B-B14F-4D97-AF65-F5344CB8AC3E}">
        <p14:creationId xmlns:p14="http://schemas.microsoft.com/office/powerpoint/2010/main" val="499482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刑法</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algn="l"/>
            <a:r>
              <a:rPr lang="ja-JP" altLang="en-US" sz="1800" b="0" i="0" u="none" strike="noStrike" baseline="0" dirty="0">
                <a:latin typeface="MS-Mincho"/>
              </a:rPr>
              <a:t>（名誉毀損）</a:t>
            </a:r>
          </a:p>
          <a:p>
            <a:pPr algn="l"/>
            <a:r>
              <a:rPr lang="ja-JP" altLang="en-US" sz="1800" b="0" i="0" u="none" strike="noStrike" baseline="0" dirty="0">
                <a:latin typeface="MS-Gothic"/>
              </a:rPr>
              <a:t>第二百三十条　</a:t>
            </a:r>
            <a:r>
              <a:rPr lang="ja-JP" altLang="en-US" sz="1800" b="0" i="0" u="none" strike="noStrike" baseline="0" dirty="0">
                <a:latin typeface="MS-Mincho"/>
              </a:rPr>
              <a:t>公然と事実を摘示し、人の名誉を毀損した者は、その事実の有無にかかわらず、三年以下の懲役若しくは禁錮又は五十万円以下の罰金に処する。</a:t>
            </a:r>
          </a:p>
          <a:p>
            <a:pPr algn="l"/>
            <a:r>
              <a:rPr lang="ja-JP" altLang="en-US" sz="1800" b="0" i="0" u="none" strike="noStrike" baseline="0" dirty="0">
                <a:latin typeface="MS-Mincho"/>
              </a:rPr>
              <a:t>２　死者の名誉を毀損した者は、虚偽の事実を摘示することによってした場合でなければ、罰しない。</a:t>
            </a:r>
            <a:endParaRPr lang="en-US" altLang="ja-JP" sz="1800" b="0" i="0" u="none" strike="noStrike" baseline="0" dirty="0">
              <a:latin typeface="MS-Mincho"/>
            </a:endParaRPr>
          </a:p>
          <a:p>
            <a:pPr algn="l"/>
            <a:endParaRPr lang="en-US" altLang="zh-CN" sz="1800" dirty="0">
              <a:latin typeface="MS-Mincho"/>
            </a:endParaRPr>
          </a:p>
          <a:p>
            <a:pPr algn="l"/>
            <a:r>
              <a:rPr lang="ja-JP" altLang="en-US" sz="1800" b="0" i="0" u="none" strike="noStrike" baseline="0" dirty="0">
                <a:latin typeface="MS-Mincho"/>
              </a:rPr>
              <a:t>（信用毀損及び業務妨害）</a:t>
            </a:r>
          </a:p>
          <a:p>
            <a:pPr algn="l"/>
            <a:r>
              <a:rPr lang="ja-JP" altLang="en-US" sz="1800" b="0" i="0" u="none" strike="noStrike" baseline="0" dirty="0">
                <a:latin typeface="MS-Gothic"/>
              </a:rPr>
              <a:t>第二百三十三条　</a:t>
            </a:r>
            <a:r>
              <a:rPr lang="ja-JP" altLang="en-US" sz="1800" b="0" i="0" u="none" strike="noStrike" baseline="0" dirty="0">
                <a:latin typeface="MS-Mincho"/>
              </a:rPr>
              <a:t>虚偽の風説を流布し、又は偽計を用いて、人の信用を毀損し、又はその業務を妨害した者は、三年以下の懲役又は五十万円以下の罰金に処する。</a:t>
            </a:r>
            <a:endParaRPr lang="en-US" altLang="ja-JP" sz="1800" b="0" i="0" u="none" strike="noStrike" baseline="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endParaRPr lang="en-US" altLang="zh-CN" sz="1800" dirty="0">
              <a:latin typeface="MS-Mincho"/>
            </a:endParaRPr>
          </a:p>
          <a:p>
            <a:pPr algn="l"/>
            <a:r>
              <a:rPr lang="ja-JP" altLang="en-US" sz="1800" dirty="0">
                <a:latin typeface="MS-Mincho"/>
              </a:rPr>
              <a:t>摘示てきし　　有無うむ　　虚偽きょぎ</a:t>
            </a:r>
            <a:endParaRPr lang="en-US" altLang="zh-CN" sz="1800" dirty="0">
              <a:latin typeface="MS-Mincho"/>
            </a:endParaRPr>
          </a:p>
          <a:p>
            <a:pPr algn="l"/>
            <a:r>
              <a:rPr lang="ja-JP" altLang="en-US" sz="2400" b="0" i="0" u="none" strike="noStrike" baseline="0" dirty="0">
                <a:latin typeface="MS-Mincho"/>
              </a:rPr>
              <a:t>風説</a:t>
            </a:r>
            <a:r>
              <a:rPr lang="ja-JP" altLang="en-US" sz="1800" b="0" i="0" u="none" strike="noStrike" baseline="0" dirty="0">
                <a:latin typeface="MS-Mincho"/>
              </a:rPr>
              <a:t>ふうせつ  流布るふ　　偽計ぎけい　懲役ちょうえき</a:t>
            </a:r>
            <a:endParaRPr lang="zh-CN" altLang="en-US" dirty="0"/>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3</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233597684"/>
              </p:ext>
            </p:extLst>
          </p:nvPr>
        </p:nvGraphicFramePr>
        <p:xfrm>
          <a:off x="315151" y="633169"/>
          <a:ext cx="11394838" cy="395732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(3) </a:t>
                      </a:r>
                      <a:r>
                        <a:rPr lang="ja-JP" altLang="en-US" sz="1800" b="0" i="0" u="none" strike="noStrike" baseline="0" dirty="0">
                          <a:solidFill>
                            <a:schemeClr val="lt1"/>
                          </a:solidFill>
                          <a:latin typeface="+mn-lt"/>
                          <a:ea typeface="+mn-ea"/>
                          <a:cs typeface="+mn-cs"/>
                        </a:rPr>
                        <a:t>事業主は、被保険者が</a:t>
                      </a:r>
                      <a:r>
                        <a:rPr lang="ja-JP" altLang="en-US" sz="1800" b="0" i="0" u="none" strike="noStrike" baseline="0" dirty="0">
                          <a:solidFill>
                            <a:srgbClr val="FF0000"/>
                          </a:solidFill>
                          <a:highlight>
                            <a:srgbClr val="FFFF00"/>
                          </a:highlight>
                          <a:latin typeface="+mn-lt"/>
                          <a:ea typeface="+mn-ea"/>
                          <a:cs typeface="+mn-cs"/>
                        </a:rPr>
                        <a:t>資格を喪失</a:t>
                      </a:r>
                      <a:r>
                        <a:rPr lang="ja-JP" altLang="en-US" sz="1800" b="0" i="0" u="none" strike="noStrike" baseline="0" dirty="0">
                          <a:solidFill>
                            <a:schemeClr val="lt1"/>
                          </a:solidFill>
                          <a:latin typeface="+mn-lt"/>
                          <a:ea typeface="+mn-ea"/>
                          <a:cs typeface="+mn-cs"/>
                        </a:rPr>
                        <a:t>したとき、遅滞なく、被保険者証を回収して、これを保険者に資格喪失届に添えて返納しなければならず、被保険者は、その資格を喪失したとき、五日以内に、被保険者証を事業主に提出しなければならないとされているところ（</a:t>
                      </a:r>
                      <a:r>
                        <a:rPr lang="ja-JP" altLang="en-US" sz="1800" b="0" i="0" u="none" strike="noStrike" baseline="0" dirty="0">
                          <a:solidFill>
                            <a:srgbClr val="FF0000"/>
                          </a:solidFill>
                          <a:highlight>
                            <a:srgbClr val="FFFF00"/>
                          </a:highlight>
                          <a:latin typeface="+mn-lt"/>
                          <a:ea typeface="+mn-ea"/>
                          <a:cs typeface="+mn-cs"/>
                        </a:rPr>
                        <a:t>健康保険法施行規則</a:t>
                      </a:r>
                      <a:r>
                        <a:rPr lang="en-US" altLang="ja-JP" sz="1800" b="0" i="0" u="none" strike="noStrike" baseline="0" dirty="0">
                          <a:solidFill>
                            <a:srgbClr val="FF0000"/>
                          </a:solidFill>
                          <a:highlight>
                            <a:srgbClr val="FFFF00"/>
                          </a:highlight>
                          <a:latin typeface="+mn-lt"/>
                          <a:ea typeface="+mn-ea"/>
                          <a:cs typeface="+mn-cs"/>
                        </a:rPr>
                        <a:t>51 </a:t>
                      </a:r>
                      <a:r>
                        <a:rPr lang="ja-JP" altLang="en-US" sz="1800" b="0" i="0" u="none" strike="noStrike" baseline="0" dirty="0">
                          <a:solidFill>
                            <a:srgbClr val="FF0000"/>
                          </a:solidFill>
                          <a:highlight>
                            <a:srgbClr val="FFFF00"/>
                          </a:highlight>
                          <a:latin typeface="+mn-lt"/>
                          <a:ea typeface="+mn-ea"/>
                          <a:cs typeface="+mn-cs"/>
                        </a:rPr>
                        <a:t>条</a:t>
                      </a:r>
                      <a:r>
                        <a:rPr lang="en-US" altLang="ja-JP" sz="1800" b="0" i="0" u="none" strike="noStrike" baseline="0" dirty="0">
                          <a:solidFill>
                            <a:srgbClr val="FF0000"/>
                          </a:solidFill>
                          <a:highlight>
                            <a:srgbClr val="FFFF00"/>
                          </a:highlight>
                          <a:latin typeface="+mn-lt"/>
                          <a:ea typeface="+mn-ea"/>
                          <a:cs typeface="+mn-cs"/>
                        </a:rPr>
                        <a:t>1 </a:t>
                      </a:r>
                      <a:r>
                        <a:rPr lang="ja-JP" altLang="en-US" sz="1800" b="0" i="0" u="none" strike="noStrike" baseline="0" dirty="0">
                          <a:solidFill>
                            <a:srgbClr val="FF0000"/>
                          </a:solidFill>
                          <a:highlight>
                            <a:srgbClr val="FFFF00"/>
                          </a:highlight>
                          <a:latin typeface="+mn-lt"/>
                          <a:ea typeface="+mn-ea"/>
                          <a:cs typeface="+mn-cs"/>
                        </a:rPr>
                        <a:t>項、</a:t>
                      </a:r>
                      <a:r>
                        <a:rPr lang="en-US" altLang="ja-JP" sz="1800" b="0" i="0" u="none" strike="noStrike" baseline="0" dirty="0">
                          <a:solidFill>
                            <a:srgbClr val="FF0000"/>
                          </a:solidFill>
                          <a:highlight>
                            <a:srgbClr val="FFFF00"/>
                          </a:highlight>
                          <a:latin typeface="+mn-lt"/>
                          <a:ea typeface="+mn-ea"/>
                          <a:cs typeface="+mn-cs"/>
                        </a:rPr>
                        <a:t>2</a:t>
                      </a:r>
                      <a:r>
                        <a:rPr lang="ja-JP" altLang="en-US" sz="1800" b="0" i="0" u="none" strike="noStrike" baseline="0" dirty="0">
                          <a:solidFill>
                            <a:srgbClr val="FF0000"/>
                          </a:solidFill>
                          <a:highlight>
                            <a:srgbClr val="FFFF00"/>
                          </a:highlight>
                          <a:latin typeface="+mn-lt"/>
                          <a:ea typeface="+mn-ea"/>
                          <a:cs typeface="+mn-cs"/>
                        </a:rPr>
                        <a:t>項及び</a:t>
                      </a:r>
                      <a:r>
                        <a:rPr lang="en-US" altLang="ja-JP" sz="1800" b="0" i="0" u="none" strike="noStrike" baseline="0" dirty="0">
                          <a:solidFill>
                            <a:srgbClr val="FF0000"/>
                          </a:solidFill>
                          <a:highlight>
                            <a:srgbClr val="FFFF00"/>
                          </a:highlight>
                          <a:latin typeface="+mn-lt"/>
                          <a:ea typeface="+mn-ea"/>
                          <a:cs typeface="+mn-cs"/>
                        </a:rPr>
                        <a:t>4</a:t>
                      </a:r>
                      <a:r>
                        <a:rPr lang="ja-JP" altLang="en-US" sz="1800" b="0" i="0" u="none" strike="noStrike" baseline="0" dirty="0">
                          <a:solidFill>
                            <a:srgbClr val="FF0000"/>
                          </a:solidFill>
                          <a:highlight>
                            <a:srgbClr val="FFFF00"/>
                          </a:highlight>
                          <a:latin typeface="+mn-lt"/>
                          <a:ea typeface="+mn-ea"/>
                          <a:cs typeface="+mn-cs"/>
                        </a:rPr>
                        <a:t>項）、債務者は、解雇による雇用契約の終了により被保険者資格を喪失した（健康保険法</a:t>
                      </a:r>
                      <a:r>
                        <a:rPr lang="en-US" altLang="ja-JP" sz="1800" b="0" i="0" u="none" strike="noStrike" baseline="0" dirty="0">
                          <a:solidFill>
                            <a:srgbClr val="FF0000"/>
                          </a:solidFill>
                          <a:highlight>
                            <a:srgbClr val="FFFF00"/>
                          </a:highlight>
                          <a:latin typeface="+mn-lt"/>
                          <a:ea typeface="+mn-ea"/>
                          <a:cs typeface="+mn-cs"/>
                        </a:rPr>
                        <a:t>3 6</a:t>
                      </a:r>
                      <a:r>
                        <a:rPr lang="ja-JP" altLang="en-US" sz="1800" b="0" i="0" u="none" strike="noStrike" baseline="0" dirty="0">
                          <a:solidFill>
                            <a:srgbClr val="FF0000"/>
                          </a:solidFill>
                          <a:highlight>
                            <a:srgbClr val="FFFF00"/>
                          </a:highlight>
                          <a:latin typeface="+mn-lt"/>
                          <a:ea typeface="+mn-ea"/>
                          <a:cs typeface="+mn-cs"/>
                        </a:rPr>
                        <a:t>条第</a:t>
                      </a:r>
                      <a:r>
                        <a:rPr lang="en-US" altLang="ja-JP" sz="1800" b="0" i="0" u="none" strike="noStrike" baseline="0" dirty="0">
                          <a:solidFill>
                            <a:srgbClr val="FF0000"/>
                          </a:solidFill>
                          <a:highlight>
                            <a:srgbClr val="FFFF00"/>
                          </a:highlight>
                          <a:latin typeface="+mn-lt"/>
                          <a:ea typeface="+mn-ea"/>
                          <a:cs typeface="+mn-cs"/>
                        </a:rPr>
                        <a:t>3</a:t>
                      </a:r>
                      <a:r>
                        <a:rPr lang="ja-JP" altLang="en-US" sz="1800" b="0" i="0" u="none" strike="noStrike" baseline="0" dirty="0">
                          <a:solidFill>
                            <a:srgbClr val="FF0000"/>
                          </a:solidFill>
                          <a:highlight>
                            <a:srgbClr val="FFFF00"/>
                          </a:highlight>
                          <a:latin typeface="+mn-lt"/>
                          <a:ea typeface="+mn-ea"/>
                          <a:cs typeface="+mn-cs"/>
                        </a:rPr>
                        <a:t>項</a:t>
                      </a:r>
                      <a:r>
                        <a:rPr lang="ja-JP" altLang="en-US" sz="1800" b="0" i="0" u="none" strike="noStrike" baseline="0" dirty="0">
                          <a:solidFill>
                            <a:schemeClr val="lt1"/>
                          </a:solidFill>
                          <a:latin typeface="+mn-lt"/>
                          <a:ea typeface="+mn-ea"/>
                          <a:cs typeface="+mn-cs"/>
                        </a:rPr>
                        <a:t>）ので、債権者は、債務者に対して、別紙物件目録記載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の被保険者証の提出請求権を有する。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50577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第１．３．（</a:t>
            </a:r>
            <a:r>
              <a:rPr lang="en-US" altLang="ja-JP" dirty="0"/>
              <a:t>4</a:t>
            </a:r>
            <a:r>
              <a:rPr lang="ja-JP" altLang="en-US" dirty="0"/>
              <a:t>）</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3207188225"/>
              </p:ext>
            </p:extLst>
          </p:nvPr>
        </p:nvGraphicFramePr>
        <p:xfrm>
          <a:off x="315151" y="633169"/>
          <a:ext cx="11394838" cy="340868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(4) </a:t>
                      </a:r>
                      <a:r>
                        <a:rPr lang="ja-JP" altLang="en-US" sz="1800" b="0" i="0" u="none" strike="noStrike" baseline="0" dirty="0">
                          <a:solidFill>
                            <a:schemeClr val="lt1"/>
                          </a:solidFill>
                          <a:latin typeface="+mn-lt"/>
                          <a:ea typeface="+mn-ea"/>
                          <a:cs typeface="+mn-cs"/>
                        </a:rPr>
                        <a:t>債務者は、債権者による解雇が「</a:t>
                      </a:r>
                      <a:r>
                        <a:rPr lang="ja-JP" altLang="en-US" sz="1800" b="0" i="0" u="none" strike="noStrike" baseline="0" dirty="0">
                          <a:solidFill>
                            <a:srgbClr val="FF0000"/>
                          </a:solidFill>
                          <a:highlight>
                            <a:srgbClr val="FFFF00"/>
                          </a:highlight>
                          <a:latin typeface="+mn-lt"/>
                          <a:ea typeface="+mn-ea"/>
                          <a:cs typeface="+mn-cs"/>
                        </a:rPr>
                        <a:t>不正行為を内部告発したことで報復的な懲戒解雇した</a:t>
                      </a:r>
                      <a:r>
                        <a:rPr lang="ja-JP" altLang="en-US" sz="1800" b="0" i="0" u="none" strike="noStrike" baseline="0" dirty="0">
                          <a:solidFill>
                            <a:schemeClr val="lt1"/>
                          </a:solidFill>
                          <a:latin typeface="+mn-lt"/>
                          <a:ea typeface="+mn-ea"/>
                          <a:cs typeface="+mn-cs"/>
                        </a:rPr>
                        <a:t>」ものであり、無効であると争い、別紙物件目録記載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ないし</a:t>
                      </a:r>
                      <a:r>
                        <a:rPr lang="en-US" altLang="ja-JP" sz="1800" b="0" i="0" u="none" strike="noStrike" baseline="0" dirty="0">
                          <a:solidFill>
                            <a:schemeClr val="lt1"/>
                          </a:solidFill>
                          <a:latin typeface="+mn-lt"/>
                          <a:ea typeface="+mn-ea"/>
                          <a:cs typeface="+mn-cs"/>
                        </a:rPr>
                        <a:t>4</a:t>
                      </a:r>
                      <a:r>
                        <a:rPr lang="ja-JP" altLang="en-US" sz="1800" b="0" i="0" u="none" strike="noStrike" baseline="0" dirty="0">
                          <a:solidFill>
                            <a:schemeClr val="lt1"/>
                          </a:solidFill>
                          <a:latin typeface="+mn-lt"/>
                          <a:ea typeface="+mn-ea"/>
                          <a:cs typeface="+mn-cs"/>
                        </a:rPr>
                        <a:t>の動産の返還や別紙物件目録記載</a:t>
                      </a:r>
                      <a:r>
                        <a:rPr lang="en-US" altLang="ja-JP" sz="1800" b="0" i="0" u="none" strike="noStrike" baseline="0" dirty="0">
                          <a:solidFill>
                            <a:schemeClr val="lt1"/>
                          </a:solidFill>
                          <a:latin typeface="+mn-lt"/>
                          <a:ea typeface="+mn-ea"/>
                          <a:cs typeface="+mn-cs"/>
                        </a:rPr>
                        <a:t>5</a:t>
                      </a:r>
                      <a:r>
                        <a:rPr lang="ja-JP" altLang="en-US" sz="1800" b="0" i="0" u="none" strike="noStrike" baseline="0" dirty="0">
                          <a:solidFill>
                            <a:schemeClr val="lt1"/>
                          </a:solidFill>
                          <a:latin typeface="+mn-lt"/>
                          <a:ea typeface="+mn-ea"/>
                          <a:cs typeface="+mn-cs"/>
                        </a:rPr>
                        <a:t>の被保険者証の提出の求めを拒絶し、引渡しに応じていない（甲</a:t>
                      </a:r>
                      <a:r>
                        <a:rPr lang="en-US" altLang="ja-JP" sz="1800" b="0" i="0" u="none" strike="noStrike" baseline="0" dirty="0">
                          <a:solidFill>
                            <a:schemeClr val="lt1"/>
                          </a:solidFill>
                          <a:latin typeface="+mn-lt"/>
                          <a:ea typeface="+mn-ea"/>
                          <a:cs typeface="+mn-cs"/>
                        </a:rPr>
                        <a:t>7 )</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b="1"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r>
                        <a:rPr lang="ja-JP" altLang="en-US" dirty="0"/>
                        <a:t>社員地位</a:t>
                      </a:r>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6309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a:t>
            </a:r>
            <a:r>
              <a:rPr lang="en-US" altLang="ja-JP" dirty="0"/>
              <a:t>1</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2130074434"/>
              </p:ext>
            </p:extLst>
          </p:nvPr>
        </p:nvGraphicFramePr>
        <p:xfrm>
          <a:off x="315151" y="633169"/>
          <a:ext cx="11394838" cy="313436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債権者から債務者に対して、別紙物件目録記載の動産を債権者に返還・提出するよう求めたが、債務者からは</a:t>
                      </a:r>
                      <a:r>
                        <a:rPr lang="ja-JP" altLang="en-US" sz="1800" b="1" i="0" u="none" strike="noStrike" baseline="0" dirty="0">
                          <a:solidFill>
                            <a:srgbClr val="FF0000"/>
                          </a:solidFill>
                          <a:highlight>
                            <a:srgbClr val="FFFF00"/>
                          </a:highlight>
                          <a:latin typeface="+mn-lt"/>
                          <a:ea typeface="+mn-ea"/>
                          <a:cs typeface="+mn-cs"/>
                        </a:rPr>
                        <a:t>返答がなかった</a:t>
                      </a:r>
                      <a:r>
                        <a:rPr lang="ja-JP" altLang="en-US" sz="1800" b="0" i="0" u="none" strike="noStrike" baseline="0" dirty="0">
                          <a:solidFill>
                            <a:schemeClr val="lt1"/>
                          </a:solidFill>
                          <a:latin typeface="+mn-lt"/>
                          <a:ea typeface="+mn-ea"/>
                          <a:cs typeface="+mn-cs"/>
                        </a:rPr>
                        <a:t>。</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r>
                        <a:rPr lang="ja-JP" altLang="en-US" dirty="0"/>
                        <a:t>メール　　日付❓</a:t>
                      </a:r>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37166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F577FE-BFD6-4F26-91D3-04985A684B2C}"/>
              </a:ext>
            </a:extLst>
          </p:cNvPr>
          <p:cNvSpPr>
            <a:spLocks noGrp="1"/>
          </p:cNvSpPr>
          <p:nvPr>
            <p:ph type="title"/>
          </p:nvPr>
        </p:nvSpPr>
        <p:spPr/>
        <p:txBody>
          <a:bodyPr/>
          <a:lstStyle/>
          <a:p>
            <a:r>
              <a:rPr lang="ja-JP" altLang="en-US" dirty="0"/>
              <a:t>申立ての理由　第１．２</a:t>
            </a:r>
            <a:endParaRPr lang="zh-CN" altLang="en-US" dirty="0"/>
          </a:p>
        </p:txBody>
      </p:sp>
      <p:graphicFrame>
        <p:nvGraphicFramePr>
          <p:cNvPr id="3" name="表格 4">
            <a:extLst>
              <a:ext uri="{FF2B5EF4-FFF2-40B4-BE49-F238E27FC236}">
                <a16:creationId xmlns:a16="http://schemas.microsoft.com/office/drawing/2014/main" id="{4012C427-9F3B-456C-A648-B116EB7C465B}"/>
              </a:ext>
            </a:extLst>
          </p:cNvPr>
          <p:cNvGraphicFramePr>
            <a:graphicFrameLocks noGrp="1"/>
          </p:cNvGraphicFramePr>
          <p:nvPr>
            <p:extLst>
              <p:ext uri="{D42A27DB-BD31-4B8C-83A1-F6EECF244321}">
                <p14:modId xmlns:p14="http://schemas.microsoft.com/office/powerpoint/2010/main" val="1088446732"/>
              </p:ext>
            </p:extLst>
          </p:nvPr>
        </p:nvGraphicFramePr>
        <p:xfrm>
          <a:off x="315151" y="633169"/>
          <a:ext cx="11394838" cy="3683000"/>
        </p:xfrm>
        <a:graphic>
          <a:graphicData uri="http://schemas.openxmlformats.org/drawingml/2006/table">
            <a:tbl>
              <a:tblPr firstRow="1" bandRow="1">
                <a:tableStyleId>{5C22544A-7EE6-4342-B048-85BDC9FD1C3A}</a:tableStyleId>
              </a:tblPr>
              <a:tblGrid>
                <a:gridCol w="1204730">
                  <a:extLst>
                    <a:ext uri="{9D8B030D-6E8A-4147-A177-3AD203B41FA5}">
                      <a16:colId xmlns:a16="http://schemas.microsoft.com/office/drawing/2014/main" val="694088948"/>
                    </a:ext>
                  </a:extLst>
                </a:gridCol>
                <a:gridCol w="10190108">
                  <a:extLst>
                    <a:ext uri="{9D8B030D-6E8A-4147-A177-3AD203B41FA5}">
                      <a16:colId xmlns:a16="http://schemas.microsoft.com/office/drawing/2014/main" val="2428377985"/>
                    </a:ext>
                  </a:extLst>
                </a:gridCol>
              </a:tblGrid>
              <a:tr h="370840">
                <a:tc>
                  <a:txBody>
                    <a:bodyPr/>
                    <a:lstStyle/>
                    <a:p>
                      <a:r>
                        <a:rPr lang="ja-JP" altLang="en-US" dirty="0"/>
                        <a:t>資料</a:t>
                      </a:r>
                      <a:endParaRPr lang="zh-CN" altLang="en-US" dirty="0"/>
                    </a:p>
                  </a:txBody>
                  <a:tcPr/>
                </a:tc>
                <a:tc>
                  <a:txBody>
                    <a:bodyPr/>
                    <a:lstStyle/>
                    <a:p>
                      <a:r>
                        <a:rPr lang="ja-JP" altLang="en-US" sz="1800" b="0" i="0" u="none" strike="noStrike" baseline="0" dirty="0">
                          <a:solidFill>
                            <a:schemeClr val="lt1"/>
                          </a:solidFill>
                          <a:latin typeface="+mn-lt"/>
                          <a:ea typeface="+mn-ea"/>
                          <a:cs typeface="+mn-cs"/>
                        </a:rPr>
                        <a:t>２別紙物件目録記載</a:t>
                      </a:r>
                      <a:r>
                        <a:rPr lang="en-US" altLang="ja-JP" sz="1800" b="0" i="0" u="none" strike="noStrike" baseline="0" dirty="0">
                          <a:solidFill>
                            <a:schemeClr val="lt1"/>
                          </a:solidFill>
                          <a:latin typeface="+mn-lt"/>
                          <a:ea typeface="+mn-ea"/>
                          <a:cs typeface="+mn-cs"/>
                        </a:rPr>
                        <a:t>1 </a:t>
                      </a:r>
                      <a:r>
                        <a:rPr lang="ja-JP" altLang="en-US" sz="1800" b="0" i="0" u="none" strike="noStrike" baseline="0" dirty="0">
                          <a:solidFill>
                            <a:schemeClr val="lt1"/>
                          </a:solidFill>
                          <a:latin typeface="+mn-lt"/>
                          <a:ea typeface="+mn-ea"/>
                          <a:cs typeface="+mn-cs"/>
                        </a:rPr>
                        <a:t>のノートバソコンには、債権者の顧客の情報も記録されており、債務者に漏洩されるおそれがある。現に債務者は、自身が開設した</a:t>
                      </a:r>
                      <a:r>
                        <a:rPr lang="en-US" altLang="ja-JP" sz="1800" b="0" i="0" u="none" strike="noStrike" baseline="0" dirty="0">
                          <a:solidFill>
                            <a:schemeClr val="lt1"/>
                          </a:solidFill>
                          <a:latin typeface="+mn-lt"/>
                          <a:ea typeface="+mn-ea"/>
                          <a:cs typeface="+mn-cs"/>
                        </a:rPr>
                        <a:t>We b </a:t>
                      </a:r>
                      <a:r>
                        <a:rPr lang="ja-JP" altLang="en-US" sz="1800" b="0" i="0" u="none" strike="noStrike" baseline="0" dirty="0">
                          <a:solidFill>
                            <a:schemeClr val="lt1"/>
                          </a:solidFill>
                          <a:latin typeface="+mn-lt"/>
                          <a:ea typeface="+mn-ea"/>
                          <a:cs typeface="+mn-cs"/>
                        </a:rPr>
                        <a:t>ページに就業中に取得した情報を掲載している（甲</a:t>
                      </a:r>
                      <a:r>
                        <a:rPr lang="en-US" altLang="ja-JP" sz="1800" b="0" i="0" u="none" strike="noStrike" baseline="0" dirty="0">
                          <a:solidFill>
                            <a:schemeClr val="lt1"/>
                          </a:solidFill>
                          <a:latin typeface="+mn-lt"/>
                          <a:ea typeface="+mn-ea"/>
                          <a:cs typeface="+mn-cs"/>
                        </a:rPr>
                        <a:t>8 )</a:t>
                      </a:r>
                      <a:r>
                        <a:rPr lang="ja-JP" altLang="en-US" sz="1800" b="0" i="0" u="none" strike="noStrike" baseline="0" dirty="0">
                          <a:solidFill>
                            <a:schemeClr val="lt1"/>
                          </a:solidFill>
                          <a:latin typeface="+mn-lt"/>
                          <a:ea typeface="+mn-ea"/>
                          <a:cs typeface="+mn-cs"/>
                        </a:rPr>
                        <a:t>。顧客情報を第三者に漏洩されてしまった場合、債権者が顧客に対して責任を取ることになり、多大な損害を負うおそれがある。</a:t>
                      </a:r>
                      <a:endParaRPr lang="zh-CN" altLang="en-US" dirty="0"/>
                    </a:p>
                  </a:txBody>
                  <a:tcPr/>
                </a:tc>
                <a:extLst>
                  <a:ext uri="{0D108BD9-81ED-4DB2-BD59-A6C34878D82A}">
                    <a16:rowId xmlns:a16="http://schemas.microsoft.com/office/drawing/2014/main" val="4140103153"/>
                  </a:ext>
                </a:extLst>
              </a:tr>
              <a:tr h="370840">
                <a:tc>
                  <a:txBody>
                    <a:bodyPr/>
                    <a:lstStyle/>
                    <a:p>
                      <a:r>
                        <a:rPr lang="ja-JP" altLang="en-US" dirty="0"/>
                        <a:t>相手主張</a:t>
                      </a:r>
                      <a:endParaRPr lang="zh-CN" altLang="en-US" dirty="0"/>
                    </a:p>
                  </a:txBody>
                  <a:tcPr/>
                </a:tc>
                <a:tc>
                  <a:txBody>
                    <a:bodyPr/>
                    <a:lstStyle/>
                    <a:p>
                      <a:endParaRPr lang="zh-CN" altLang="en-US" dirty="0"/>
                    </a:p>
                  </a:txBody>
                  <a:tcPr/>
                </a:tc>
                <a:extLst>
                  <a:ext uri="{0D108BD9-81ED-4DB2-BD59-A6C34878D82A}">
                    <a16:rowId xmlns:a16="http://schemas.microsoft.com/office/drawing/2014/main" val="489688323"/>
                  </a:ext>
                </a:extLst>
              </a:tr>
              <a:tr h="370840">
                <a:tc>
                  <a:txBody>
                    <a:bodyPr/>
                    <a:lstStyle/>
                    <a:p>
                      <a:r>
                        <a:rPr lang="ja-JP" altLang="en-US" dirty="0">
                          <a:solidFill>
                            <a:srgbClr val="FF0000"/>
                          </a:solidFill>
                        </a:rPr>
                        <a:t>争点</a:t>
                      </a:r>
                      <a:endParaRPr lang="zh-CN" altLang="en-US" dirty="0">
                        <a:solidFill>
                          <a:srgbClr val="FF0000"/>
                        </a:solidFill>
                      </a:endParaRPr>
                    </a:p>
                  </a:txBody>
                  <a:tcPr/>
                </a:tc>
                <a:tc>
                  <a:txBody>
                    <a:bodyPr/>
                    <a:lstStyle/>
                    <a:p>
                      <a:endParaRPr lang="zh-CN" altLang="en-US" dirty="0"/>
                    </a:p>
                  </a:txBody>
                  <a:tcPr/>
                </a:tc>
                <a:extLst>
                  <a:ext uri="{0D108BD9-81ED-4DB2-BD59-A6C34878D82A}">
                    <a16:rowId xmlns:a16="http://schemas.microsoft.com/office/drawing/2014/main" val="3985059790"/>
                  </a:ext>
                </a:extLst>
              </a:tr>
              <a:tr h="370840">
                <a:tc>
                  <a:txBody>
                    <a:bodyPr/>
                    <a:lstStyle/>
                    <a:p>
                      <a:r>
                        <a:rPr lang="ja-JP" altLang="en-US" dirty="0">
                          <a:solidFill>
                            <a:schemeClr val="tx1"/>
                          </a:solidFill>
                        </a:rPr>
                        <a:t>関連社員</a:t>
                      </a:r>
                      <a:endParaRPr lang="zh-CN" altLang="en-US" dirty="0">
                        <a:solidFill>
                          <a:schemeClr val="tx1"/>
                        </a:solidFill>
                      </a:endParaRPr>
                    </a:p>
                  </a:txBody>
                  <a:tcPr/>
                </a:tc>
                <a:tc>
                  <a:txBody>
                    <a:bodyPr/>
                    <a:lstStyle/>
                    <a:p>
                      <a:endParaRPr lang="en-US" altLang="ja-JP" dirty="0"/>
                    </a:p>
                  </a:txBody>
                  <a:tcPr/>
                </a:tc>
                <a:extLst>
                  <a:ext uri="{0D108BD9-81ED-4DB2-BD59-A6C34878D82A}">
                    <a16:rowId xmlns:a16="http://schemas.microsoft.com/office/drawing/2014/main" val="2414168105"/>
                  </a:ext>
                </a:extLst>
              </a:tr>
              <a:tr h="370840">
                <a:tc>
                  <a:txBody>
                    <a:bodyPr/>
                    <a:lstStyle/>
                    <a:p>
                      <a:r>
                        <a:rPr lang="ja-JP" altLang="en-US" dirty="0"/>
                        <a:t>答弁内容</a:t>
                      </a:r>
                      <a:endParaRPr lang="zh-CN" altLang="en-US" dirty="0"/>
                    </a:p>
                  </a:txBody>
                  <a:tcPr/>
                </a:tc>
                <a:tc>
                  <a:txBody>
                    <a:bodyPr/>
                    <a:lstStyle/>
                    <a:p>
                      <a:endParaRPr lang="zh-CN" altLang="en-US" dirty="0"/>
                    </a:p>
                  </a:txBody>
                  <a:tcPr/>
                </a:tc>
                <a:extLst>
                  <a:ext uri="{0D108BD9-81ED-4DB2-BD59-A6C34878D82A}">
                    <a16:rowId xmlns:a16="http://schemas.microsoft.com/office/drawing/2014/main" val="4086275567"/>
                  </a:ext>
                </a:extLst>
              </a:tr>
              <a:tr h="370840">
                <a:tc>
                  <a:txBody>
                    <a:bodyPr/>
                    <a:lstStyle/>
                    <a:p>
                      <a:r>
                        <a:rPr lang="ja-JP" altLang="en-US" dirty="0"/>
                        <a:t>証拠説明</a:t>
                      </a:r>
                      <a:endParaRPr lang="zh-CN" altLang="en-US" dirty="0"/>
                    </a:p>
                  </a:txBody>
                  <a:tcPr/>
                </a:tc>
                <a:tc>
                  <a:txBody>
                    <a:bodyPr/>
                    <a:lstStyle/>
                    <a:p>
                      <a:endParaRPr lang="zh-CN" altLang="en-US" dirty="0"/>
                    </a:p>
                  </a:txBody>
                  <a:tcPr/>
                </a:tc>
                <a:extLst>
                  <a:ext uri="{0D108BD9-81ED-4DB2-BD59-A6C34878D82A}">
                    <a16:rowId xmlns:a16="http://schemas.microsoft.com/office/drawing/2014/main" val="737433037"/>
                  </a:ext>
                </a:extLst>
              </a:tr>
              <a:tr h="370840">
                <a:tc>
                  <a:txBody>
                    <a:bodyPr/>
                    <a:lstStyle/>
                    <a:p>
                      <a:r>
                        <a:rPr lang="ja-JP" altLang="en-US" dirty="0"/>
                        <a:t>関連法律</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公益通報者保護法</a:t>
                      </a:r>
                      <a:endParaRPr kumimoji="1" lang="en-US" altLang="ja-JP" dirty="0"/>
                    </a:p>
                    <a:p>
                      <a:endParaRPr lang="zh-CN" altLang="en-US" dirty="0"/>
                    </a:p>
                  </a:txBody>
                  <a:tcPr/>
                </a:tc>
                <a:extLst>
                  <a:ext uri="{0D108BD9-81ED-4DB2-BD59-A6C34878D82A}">
                    <a16:rowId xmlns:a16="http://schemas.microsoft.com/office/drawing/2014/main" val="1332787611"/>
                  </a:ext>
                </a:extLst>
              </a:tr>
            </a:tbl>
          </a:graphicData>
        </a:graphic>
      </p:graphicFrame>
    </p:spTree>
    <p:extLst>
      <p:ext uri="{BB962C8B-B14F-4D97-AF65-F5344CB8AC3E}">
        <p14:creationId xmlns:p14="http://schemas.microsoft.com/office/powerpoint/2010/main" val="214942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8252</Words>
  <Application>Microsoft Office PowerPoint</Application>
  <PresentationFormat>ワイド画面</PresentationFormat>
  <Paragraphs>512</Paragraphs>
  <Slides>56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Meiryo</vt:lpstr>
      <vt:lpstr>MS-Gothic</vt:lpstr>
      <vt:lpstr>MS-Mincho</vt:lpstr>
      <vt:lpstr>等线</vt:lpstr>
      <vt:lpstr>Calibri</vt:lpstr>
      <vt:lpstr>Times New Roman</vt:lpstr>
      <vt:lpstr>Office Theme</vt:lpstr>
      <vt:lpstr>弁護士連合会</vt:lpstr>
      <vt:lpstr>PowerPoint プレゼンテーション</vt:lpstr>
      <vt:lpstr>申立ての理由　第１．１．（２）債務者 </vt:lpstr>
      <vt:lpstr>申立ての理由　第１．３．（１）雇用契約の終了 </vt:lpstr>
      <vt:lpstr>申立ての理由　第１．３．（2）</vt:lpstr>
      <vt:lpstr>申立ての理由　第１．３．（3）</vt:lpstr>
      <vt:lpstr>申立ての理由　第１．３．（4）</vt:lpstr>
      <vt:lpstr>申立ての理由　第１．1</vt:lpstr>
      <vt:lpstr>申立ての理由　第１．２</vt:lpstr>
      <vt:lpstr>申立ての理由　第１．3</vt:lpstr>
      <vt:lpstr>解雇までの経緯と解雇後の行動 1.雇入れた経緯 </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2.雇入れた後の状況（仕事に関して）</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3.雇入れた後の状況（素行）</vt:lpstr>
      <vt:lpstr>解雇までの経緯と解雇後の行動 4.解雇に至った経緯</vt:lpstr>
      <vt:lpstr>解雇までの経緯と解雇後の行動 5. 解雇予告から解雇までの状況</vt:lpstr>
      <vt:lpstr>解雇までの経緯と解雇後の行動　6.解雇後の状況</vt:lpstr>
      <vt:lpstr>解雇までの経緯と解雇後の行動　6.解雇後の状況</vt:lpstr>
      <vt:lpstr>解雇までの経緯と解雇後の行動　6.解雇後の状況</vt:lpstr>
      <vt:lpstr>解雇予告に関する確認通知書</vt:lpstr>
      <vt:lpstr>解雇理由証明書(1)業務の適応能力について </vt:lpstr>
      <vt:lpstr>解雇理由証明書(1)業務の適応能力について </vt:lpstr>
      <vt:lpstr>解雇理由証明書(1)業務の適応能力について </vt:lpstr>
      <vt:lpstr>解雇理由証明書(1)業務の適応能力について </vt:lpstr>
      <vt:lpstr>解雇理由証明書(2)社内の風紀について</vt:lpstr>
      <vt:lpstr>解雇理由証明書(2)社内の風紀について</vt:lpstr>
      <vt:lpstr>解雇理由証明書(2)社内の風紀について</vt:lpstr>
      <vt:lpstr>解雇理由証明書(3)必要な在留資格の取得に関して</vt:lpstr>
      <vt:lpstr>答弁対策</vt:lpstr>
      <vt:lpstr>解雇有効／無効</vt:lpstr>
      <vt:lpstr>答弁対策</vt:lpstr>
      <vt:lpstr>民法（契約）</vt:lpstr>
      <vt:lpstr>労働契約法（成立）</vt:lpstr>
      <vt:lpstr>労働契約法</vt:lpstr>
      <vt:lpstr>労働契約法(終了)</vt:lpstr>
      <vt:lpstr>民事訴訟法</vt:lpstr>
      <vt:lpstr>民事訴訟法61</vt:lpstr>
      <vt:lpstr>民事訴訟法71</vt:lpstr>
      <vt:lpstr>民事訴訟法179</vt:lpstr>
      <vt:lpstr>民事訴訟法228</vt:lpstr>
      <vt:lpstr>民事訴訟法247</vt:lpstr>
      <vt:lpstr>公益通報者保護法</vt:lpstr>
      <vt:lpstr>公益通報者保護法</vt:lpstr>
      <vt:lpstr>公益通報者保護法</vt:lpstr>
      <vt:lpstr>労働基準法（労働条件）</vt:lpstr>
      <vt:lpstr>労働基準法（解雇予告）</vt:lpstr>
      <vt:lpstr>労働基準法（）</vt:lpstr>
      <vt:lpstr>労働基準法（）</vt:lpstr>
      <vt:lpstr>労働基準法（監督官の権限）</vt:lpstr>
      <vt:lpstr>労働基準法（義務）</vt:lpstr>
      <vt:lpstr>刑法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DXプロジェクト運営</dc:title>
  <dc:creator>孫　樹斌</dc:creator>
  <cp:lastModifiedBy>Japan Sun Shubin</cp:lastModifiedBy>
  <cp:revision>589</cp:revision>
  <dcterms:created xsi:type="dcterms:W3CDTF">2021-07-14T02:05:05Z</dcterms:created>
  <dcterms:modified xsi:type="dcterms:W3CDTF">2022-01-22T12:35:38Z</dcterms:modified>
</cp:coreProperties>
</file>