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1" r:id="rId6"/>
    <p:sldId id="273" r:id="rId7"/>
    <p:sldId id="262" r:id="rId8"/>
    <p:sldId id="269" r:id="rId9"/>
    <p:sldId id="264" r:id="rId10"/>
    <p:sldId id="263" r:id="rId11"/>
    <p:sldId id="271" r:id="rId12"/>
    <p:sldId id="265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53C80-3F86-174F-2131-E49D9284A3E2}" v="56" dt="2025-01-11T15:15:30.978"/>
    <p1510:client id="{B47F0389-4FFE-DF76-AAB0-2D0F785E364E}" v="361" dt="2025-01-09T16:35:29.374"/>
    <p1510:client id="{BB5C417F-0371-D792-224E-3015B7F559FB}" v="32" dt="2025-01-09T16:23:47.647"/>
    <p1510:client id="{DC253ACA-731A-A069-7B1D-9895134706BD}" v="211" dt="2025-01-09T16:42:32.417"/>
    <p1510:client id="{F7A8CFBF-E67F-B309-B5C3-2ED4C7F22B94}" v="2" dt="2025-01-09T17:41:43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47B14-7723-46FB-AE17-4CA0647FCBC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4E2E0C-849B-4936-AA08-497BC7A3635D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1. Introduction</a:t>
          </a:r>
          <a:endParaRPr lang="en-US">
            <a:latin typeface="Times New Roman"/>
            <a:cs typeface="Times New Roman"/>
          </a:endParaRPr>
        </a:p>
      </dgm:t>
    </dgm:pt>
    <dgm:pt modelId="{2FDFB807-70AA-481B-AA52-436CDA91A28F}" type="parTrans" cxnId="{5A62B207-D828-4B3E-A9B5-8FE9F53DE6BE}">
      <dgm:prSet/>
      <dgm:spPr/>
      <dgm:t>
        <a:bodyPr/>
        <a:lstStyle/>
        <a:p>
          <a:endParaRPr lang="en-US"/>
        </a:p>
      </dgm:t>
    </dgm:pt>
    <dgm:pt modelId="{7ABCA804-793E-4737-AE84-7B029463C284}" type="sibTrans" cxnId="{5A62B207-D828-4B3E-A9B5-8FE9F53DE6BE}">
      <dgm:prSet/>
      <dgm:spPr/>
      <dgm:t>
        <a:bodyPr/>
        <a:lstStyle/>
        <a:p>
          <a:endParaRPr lang="en-US"/>
        </a:p>
      </dgm:t>
    </dgm:pt>
    <dgm:pt modelId="{9FDE5021-EADB-46B6-9633-916ADD966867}">
      <dgm:prSet/>
      <dgm:spPr/>
      <dgm:t>
        <a:bodyPr/>
        <a:lstStyle/>
        <a:p>
          <a:pPr rtl="0"/>
          <a:r>
            <a:rPr lang="en-GB">
              <a:latin typeface="Times New Roman"/>
              <a:cs typeface="Times New Roman"/>
            </a:rPr>
            <a:t>2. </a:t>
          </a:r>
          <a:r>
            <a:rPr lang="en-GB">
              <a:solidFill>
                <a:srgbClr val="000000"/>
              </a:solidFill>
              <a:latin typeface="Times New Roman"/>
              <a:ea typeface="Calibri"/>
              <a:cs typeface="Calibri"/>
            </a:rPr>
            <a:t>Problem Statements</a:t>
          </a:r>
        </a:p>
      </dgm:t>
    </dgm:pt>
    <dgm:pt modelId="{DFCC9BCC-6039-4B47-91EC-4F3FD054CE53}" type="parTrans" cxnId="{215368CC-CA7E-4587-B1D1-E39E30DFFC8C}">
      <dgm:prSet/>
      <dgm:spPr/>
      <dgm:t>
        <a:bodyPr/>
        <a:lstStyle/>
        <a:p>
          <a:endParaRPr lang="en-US"/>
        </a:p>
      </dgm:t>
    </dgm:pt>
    <dgm:pt modelId="{4984D121-D5F7-4BAA-B6EB-B6CF5A2A8366}" type="sibTrans" cxnId="{215368CC-CA7E-4587-B1D1-E39E30DFFC8C}">
      <dgm:prSet/>
      <dgm:spPr/>
      <dgm:t>
        <a:bodyPr/>
        <a:lstStyle/>
        <a:p>
          <a:endParaRPr lang="en-US"/>
        </a:p>
      </dgm:t>
    </dgm:pt>
    <dgm:pt modelId="{8E6D198F-29A5-49F9-A0D4-7272CEE4C77D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3. Objectives</a:t>
          </a:r>
          <a:endParaRPr lang="en-US">
            <a:latin typeface="Times New Roman"/>
            <a:cs typeface="Times New Roman"/>
          </a:endParaRPr>
        </a:p>
      </dgm:t>
    </dgm:pt>
    <dgm:pt modelId="{7D5D46F8-C4EA-4606-95D9-7599BD185412}" type="parTrans" cxnId="{7FE20F90-B319-42AA-9692-8A41E70CFE91}">
      <dgm:prSet/>
      <dgm:spPr/>
      <dgm:t>
        <a:bodyPr/>
        <a:lstStyle/>
        <a:p>
          <a:endParaRPr lang="en-US"/>
        </a:p>
      </dgm:t>
    </dgm:pt>
    <dgm:pt modelId="{7BDA3DC5-F754-44D4-900A-968102CA837C}" type="sibTrans" cxnId="{7FE20F90-B319-42AA-9692-8A41E70CFE91}">
      <dgm:prSet/>
      <dgm:spPr/>
      <dgm:t>
        <a:bodyPr/>
        <a:lstStyle/>
        <a:p>
          <a:endParaRPr lang="en-US"/>
        </a:p>
      </dgm:t>
    </dgm:pt>
    <dgm:pt modelId="{F28691B9-32A2-4606-B9F2-395547175C1D}">
      <dgm:prSet/>
      <dgm:spPr/>
      <dgm:t>
        <a:bodyPr/>
        <a:lstStyle/>
        <a:p>
          <a:pPr rtl="0"/>
          <a:r>
            <a:rPr lang="en-GB">
              <a:latin typeface="Times New Roman"/>
              <a:cs typeface="Times New Roman"/>
            </a:rPr>
            <a:t>4. Related works</a:t>
          </a:r>
        </a:p>
      </dgm:t>
    </dgm:pt>
    <dgm:pt modelId="{34EF16E1-2A62-414F-BF2A-0C5514DFE388}" type="parTrans" cxnId="{5CAEBF25-C600-4F75-B654-A55748692F98}">
      <dgm:prSet/>
      <dgm:spPr/>
      <dgm:t>
        <a:bodyPr/>
        <a:lstStyle/>
        <a:p>
          <a:endParaRPr lang="en-US"/>
        </a:p>
      </dgm:t>
    </dgm:pt>
    <dgm:pt modelId="{96420CE5-66A2-4519-BD8C-8A98B4BCFC87}" type="sibTrans" cxnId="{5CAEBF25-C600-4F75-B654-A55748692F98}">
      <dgm:prSet/>
      <dgm:spPr/>
      <dgm:t>
        <a:bodyPr/>
        <a:lstStyle/>
        <a:p>
          <a:endParaRPr lang="en-US"/>
        </a:p>
      </dgm:t>
    </dgm:pt>
    <dgm:pt modelId="{24E449B2-BB0D-4C7E-B90F-A35E81FB4F50}">
      <dgm:prSet/>
      <dgm:spPr/>
      <dgm:t>
        <a:bodyPr/>
        <a:lstStyle/>
        <a:p>
          <a:pPr rtl="0"/>
          <a:r>
            <a:rPr lang="en-GB">
              <a:latin typeface="Times New Roman"/>
              <a:cs typeface="Times New Roman"/>
            </a:rPr>
            <a:t>5.Proposed Methodology</a:t>
          </a:r>
        </a:p>
      </dgm:t>
    </dgm:pt>
    <dgm:pt modelId="{F676B773-7244-422A-9C4C-264AAF2C0F46}" type="parTrans" cxnId="{5DF54917-ECF3-413D-A753-4394B963E8BB}">
      <dgm:prSet/>
      <dgm:spPr/>
      <dgm:t>
        <a:bodyPr/>
        <a:lstStyle/>
        <a:p>
          <a:endParaRPr lang="en-US"/>
        </a:p>
      </dgm:t>
    </dgm:pt>
    <dgm:pt modelId="{028A3DA3-1A34-48DF-B440-92D8995AB6AB}" type="sibTrans" cxnId="{5DF54917-ECF3-413D-A753-4394B963E8BB}">
      <dgm:prSet/>
      <dgm:spPr/>
      <dgm:t>
        <a:bodyPr/>
        <a:lstStyle/>
        <a:p>
          <a:endParaRPr lang="en-US"/>
        </a:p>
      </dgm:t>
    </dgm:pt>
    <dgm:pt modelId="{5EAF4870-1F22-473C-A095-F75B054973B0}">
      <dgm:prSet/>
      <dgm:spPr/>
      <dgm:t>
        <a:bodyPr/>
        <a:lstStyle/>
        <a:p>
          <a:pPr rtl="0"/>
          <a:r>
            <a:rPr lang="en-GB">
              <a:latin typeface="Times New Roman"/>
              <a:cs typeface="Times New Roman"/>
            </a:rPr>
            <a:t>6. Future Works</a:t>
          </a:r>
          <a:endParaRPr lang="en-US">
            <a:latin typeface="Times New Roman"/>
            <a:cs typeface="Times New Roman"/>
          </a:endParaRPr>
        </a:p>
      </dgm:t>
    </dgm:pt>
    <dgm:pt modelId="{AEA6A9D7-8552-4145-BAD0-19C88BFDF626}" type="parTrans" cxnId="{F20888D4-8B37-4483-B04B-28BA87900883}">
      <dgm:prSet/>
      <dgm:spPr/>
      <dgm:t>
        <a:bodyPr/>
        <a:lstStyle/>
        <a:p>
          <a:endParaRPr lang="en-US"/>
        </a:p>
      </dgm:t>
    </dgm:pt>
    <dgm:pt modelId="{75595350-300D-4BEB-B07F-461DFD868A51}" type="sibTrans" cxnId="{F20888D4-8B37-4483-B04B-28BA87900883}">
      <dgm:prSet/>
      <dgm:spPr/>
      <dgm:t>
        <a:bodyPr/>
        <a:lstStyle/>
        <a:p>
          <a:endParaRPr lang="en-US"/>
        </a:p>
      </dgm:t>
    </dgm:pt>
    <dgm:pt modelId="{CECFFC71-5EB7-4AA0-8158-5DAFE56049E6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9. Conclusion</a:t>
          </a:r>
          <a:endParaRPr lang="en-US">
            <a:latin typeface="Times New Roman"/>
            <a:cs typeface="Times New Roman"/>
          </a:endParaRPr>
        </a:p>
      </dgm:t>
    </dgm:pt>
    <dgm:pt modelId="{3DB9AE2B-D02B-47D7-A084-851D307043E9}" type="parTrans" cxnId="{833946E9-CC8E-4632-8A05-D829560F326D}">
      <dgm:prSet/>
      <dgm:spPr/>
      <dgm:t>
        <a:bodyPr/>
        <a:lstStyle/>
        <a:p>
          <a:endParaRPr lang="en-US"/>
        </a:p>
      </dgm:t>
    </dgm:pt>
    <dgm:pt modelId="{B823DC08-3738-4B51-9A16-187011F8F2B2}" type="sibTrans" cxnId="{833946E9-CC8E-4632-8A05-D829560F326D}">
      <dgm:prSet/>
      <dgm:spPr/>
      <dgm:t>
        <a:bodyPr/>
        <a:lstStyle/>
        <a:p>
          <a:endParaRPr lang="en-US"/>
        </a:p>
      </dgm:t>
    </dgm:pt>
    <dgm:pt modelId="{0DF60589-16A6-4E81-BA92-2CB72948CC92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10. References</a:t>
          </a:r>
          <a:endParaRPr lang="en-US">
            <a:latin typeface="Times New Roman"/>
            <a:cs typeface="Times New Roman"/>
          </a:endParaRPr>
        </a:p>
      </dgm:t>
    </dgm:pt>
    <dgm:pt modelId="{70B11DEB-93F2-4F3B-981E-DDD5A2196586}" type="parTrans" cxnId="{B558814C-F4E1-49CF-AAD2-7C000D12631A}">
      <dgm:prSet/>
      <dgm:spPr/>
      <dgm:t>
        <a:bodyPr/>
        <a:lstStyle/>
        <a:p>
          <a:endParaRPr lang="en-US"/>
        </a:p>
      </dgm:t>
    </dgm:pt>
    <dgm:pt modelId="{F562E5E9-103D-4491-B105-280EFFB84447}" type="sibTrans" cxnId="{B558814C-F4E1-49CF-AAD2-7C000D12631A}">
      <dgm:prSet/>
      <dgm:spPr/>
      <dgm:t>
        <a:bodyPr/>
        <a:lstStyle/>
        <a:p>
          <a:endParaRPr lang="en-US"/>
        </a:p>
      </dgm:t>
    </dgm:pt>
    <dgm:pt modelId="{1D7DB41F-E668-46E8-90D2-7DEB8E417D2F}" type="pres">
      <dgm:prSet presAssocID="{8F247B14-7723-46FB-AE17-4CA0647FCBCD}" presName="vert0" presStyleCnt="0">
        <dgm:presLayoutVars>
          <dgm:dir/>
          <dgm:animOne val="branch"/>
          <dgm:animLvl val="lvl"/>
        </dgm:presLayoutVars>
      </dgm:prSet>
      <dgm:spPr/>
    </dgm:pt>
    <dgm:pt modelId="{E3BD83EB-886A-42FF-8396-26929C7CB9AC}" type="pres">
      <dgm:prSet presAssocID="{634E2E0C-849B-4936-AA08-497BC7A3635D}" presName="thickLine" presStyleLbl="alignNode1" presStyleIdx="0" presStyleCnt="8"/>
      <dgm:spPr/>
    </dgm:pt>
    <dgm:pt modelId="{B580A5E9-77E8-4680-9A8B-9025A75C6574}" type="pres">
      <dgm:prSet presAssocID="{634E2E0C-849B-4936-AA08-497BC7A3635D}" presName="horz1" presStyleCnt="0"/>
      <dgm:spPr/>
    </dgm:pt>
    <dgm:pt modelId="{C7209B80-FEFE-4AC6-A99B-1ED6E3F10CAB}" type="pres">
      <dgm:prSet presAssocID="{634E2E0C-849B-4936-AA08-497BC7A3635D}" presName="tx1" presStyleLbl="revTx" presStyleIdx="0" presStyleCnt="8"/>
      <dgm:spPr/>
    </dgm:pt>
    <dgm:pt modelId="{44485116-2229-4CA0-B904-789CC4BF6FF0}" type="pres">
      <dgm:prSet presAssocID="{634E2E0C-849B-4936-AA08-497BC7A3635D}" presName="vert1" presStyleCnt="0"/>
      <dgm:spPr/>
    </dgm:pt>
    <dgm:pt modelId="{EC260EA7-706B-4BA0-972C-9404D2658F84}" type="pres">
      <dgm:prSet presAssocID="{9FDE5021-EADB-46B6-9633-916ADD966867}" presName="thickLine" presStyleLbl="alignNode1" presStyleIdx="1" presStyleCnt="8"/>
      <dgm:spPr/>
    </dgm:pt>
    <dgm:pt modelId="{6255B9BB-18E1-4E56-AAA9-6EAC1358E334}" type="pres">
      <dgm:prSet presAssocID="{9FDE5021-EADB-46B6-9633-916ADD966867}" presName="horz1" presStyleCnt="0"/>
      <dgm:spPr/>
    </dgm:pt>
    <dgm:pt modelId="{95042B35-AC10-421D-A3B0-930C18084423}" type="pres">
      <dgm:prSet presAssocID="{9FDE5021-EADB-46B6-9633-916ADD966867}" presName="tx1" presStyleLbl="revTx" presStyleIdx="1" presStyleCnt="8"/>
      <dgm:spPr/>
    </dgm:pt>
    <dgm:pt modelId="{79912090-C4FE-40BB-89EB-5B1B5D8AC971}" type="pres">
      <dgm:prSet presAssocID="{9FDE5021-EADB-46B6-9633-916ADD966867}" presName="vert1" presStyleCnt="0"/>
      <dgm:spPr/>
    </dgm:pt>
    <dgm:pt modelId="{C07F098B-6550-4C72-AF01-257D2E898A30}" type="pres">
      <dgm:prSet presAssocID="{8E6D198F-29A5-49F9-A0D4-7272CEE4C77D}" presName="thickLine" presStyleLbl="alignNode1" presStyleIdx="2" presStyleCnt="8"/>
      <dgm:spPr/>
    </dgm:pt>
    <dgm:pt modelId="{26925CED-8CE1-4DC4-83E5-F9D29FEC6D01}" type="pres">
      <dgm:prSet presAssocID="{8E6D198F-29A5-49F9-A0D4-7272CEE4C77D}" presName="horz1" presStyleCnt="0"/>
      <dgm:spPr/>
    </dgm:pt>
    <dgm:pt modelId="{B3995F8A-B96C-459E-91FB-4D4893D75064}" type="pres">
      <dgm:prSet presAssocID="{8E6D198F-29A5-49F9-A0D4-7272CEE4C77D}" presName="tx1" presStyleLbl="revTx" presStyleIdx="2" presStyleCnt="8"/>
      <dgm:spPr/>
    </dgm:pt>
    <dgm:pt modelId="{A96F3D15-E1F7-4619-8257-131A42DD361C}" type="pres">
      <dgm:prSet presAssocID="{8E6D198F-29A5-49F9-A0D4-7272CEE4C77D}" presName="vert1" presStyleCnt="0"/>
      <dgm:spPr/>
    </dgm:pt>
    <dgm:pt modelId="{62DD8730-E10B-4FBB-82B4-0C297974044A}" type="pres">
      <dgm:prSet presAssocID="{F28691B9-32A2-4606-B9F2-395547175C1D}" presName="thickLine" presStyleLbl="alignNode1" presStyleIdx="3" presStyleCnt="8"/>
      <dgm:spPr/>
    </dgm:pt>
    <dgm:pt modelId="{1909582B-A370-467D-85B1-75200B867C84}" type="pres">
      <dgm:prSet presAssocID="{F28691B9-32A2-4606-B9F2-395547175C1D}" presName="horz1" presStyleCnt="0"/>
      <dgm:spPr/>
    </dgm:pt>
    <dgm:pt modelId="{997CCC26-7AA6-4733-A576-783E0FBFFB05}" type="pres">
      <dgm:prSet presAssocID="{F28691B9-32A2-4606-B9F2-395547175C1D}" presName="tx1" presStyleLbl="revTx" presStyleIdx="3" presStyleCnt="8"/>
      <dgm:spPr/>
    </dgm:pt>
    <dgm:pt modelId="{9AC7A90E-9A4C-4D66-9607-B54518C2431D}" type="pres">
      <dgm:prSet presAssocID="{F28691B9-32A2-4606-B9F2-395547175C1D}" presName="vert1" presStyleCnt="0"/>
      <dgm:spPr/>
    </dgm:pt>
    <dgm:pt modelId="{45D91970-3C8A-4740-9365-DF3DF62E3CE4}" type="pres">
      <dgm:prSet presAssocID="{24E449B2-BB0D-4C7E-B90F-A35E81FB4F50}" presName="thickLine" presStyleLbl="alignNode1" presStyleIdx="4" presStyleCnt="8"/>
      <dgm:spPr/>
    </dgm:pt>
    <dgm:pt modelId="{9C31306E-727A-44C7-9118-BC46C6FBB05E}" type="pres">
      <dgm:prSet presAssocID="{24E449B2-BB0D-4C7E-B90F-A35E81FB4F50}" presName="horz1" presStyleCnt="0"/>
      <dgm:spPr/>
    </dgm:pt>
    <dgm:pt modelId="{E009963E-8508-4B17-9B99-5340363E7F64}" type="pres">
      <dgm:prSet presAssocID="{24E449B2-BB0D-4C7E-B90F-A35E81FB4F50}" presName="tx1" presStyleLbl="revTx" presStyleIdx="4" presStyleCnt="8"/>
      <dgm:spPr/>
    </dgm:pt>
    <dgm:pt modelId="{AD198896-1A1E-477B-A4B7-F44034DA2F33}" type="pres">
      <dgm:prSet presAssocID="{24E449B2-BB0D-4C7E-B90F-A35E81FB4F50}" presName="vert1" presStyleCnt="0"/>
      <dgm:spPr/>
    </dgm:pt>
    <dgm:pt modelId="{8A2D69B3-A6C1-4AF2-9DAC-0BA56B93A65E}" type="pres">
      <dgm:prSet presAssocID="{5EAF4870-1F22-473C-A095-F75B054973B0}" presName="thickLine" presStyleLbl="alignNode1" presStyleIdx="5" presStyleCnt="8"/>
      <dgm:spPr/>
    </dgm:pt>
    <dgm:pt modelId="{FEF0C58A-FDAE-46B5-BEF8-7FC553BCBD9E}" type="pres">
      <dgm:prSet presAssocID="{5EAF4870-1F22-473C-A095-F75B054973B0}" presName="horz1" presStyleCnt="0"/>
      <dgm:spPr/>
    </dgm:pt>
    <dgm:pt modelId="{856278C0-0024-498D-9E2B-58575AC503BC}" type="pres">
      <dgm:prSet presAssocID="{5EAF4870-1F22-473C-A095-F75B054973B0}" presName="tx1" presStyleLbl="revTx" presStyleIdx="5" presStyleCnt="8"/>
      <dgm:spPr/>
    </dgm:pt>
    <dgm:pt modelId="{3BCFBFC7-0489-4840-B2F0-C81079D9E28D}" type="pres">
      <dgm:prSet presAssocID="{5EAF4870-1F22-473C-A095-F75B054973B0}" presName="vert1" presStyleCnt="0"/>
      <dgm:spPr/>
    </dgm:pt>
    <dgm:pt modelId="{9A8716C8-103E-49A0-BD84-72314082B366}" type="pres">
      <dgm:prSet presAssocID="{CECFFC71-5EB7-4AA0-8158-5DAFE56049E6}" presName="thickLine" presStyleLbl="alignNode1" presStyleIdx="6" presStyleCnt="8"/>
      <dgm:spPr/>
    </dgm:pt>
    <dgm:pt modelId="{DB4D1F3C-7B09-4A32-9C1F-5462D253647D}" type="pres">
      <dgm:prSet presAssocID="{CECFFC71-5EB7-4AA0-8158-5DAFE56049E6}" presName="horz1" presStyleCnt="0"/>
      <dgm:spPr/>
    </dgm:pt>
    <dgm:pt modelId="{4B471B22-4458-4BD0-A58B-65EBB72ED6B4}" type="pres">
      <dgm:prSet presAssocID="{CECFFC71-5EB7-4AA0-8158-5DAFE56049E6}" presName="tx1" presStyleLbl="revTx" presStyleIdx="6" presStyleCnt="8"/>
      <dgm:spPr/>
    </dgm:pt>
    <dgm:pt modelId="{74F493F1-C35E-4F7E-B988-3BCDFC66D78A}" type="pres">
      <dgm:prSet presAssocID="{CECFFC71-5EB7-4AA0-8158-5DAFE56049E6}" presName="vert1" presStyleCnt="0"/>
      <dgm:spPr/>
    </dgm:pt>
    <dgm:pt modelId="{5D017CE4-F904-4155-B288-D1F0D4139759}" type="pres">
      <dgm:prSet presAssocID="{0DF60589-16A6-4E81-BA92-2CB72948CC92}" presName="thickLine" presStyleLbl="alignNode1" presStyleIdx="7" presStyleCnt="8"/>
      <dgm:spPr/>
    </dgm:pt>
    <dgm:pt modelId="{77494531-3987-437F-9336-8F7B4145A035}" type="pres">
      <dgm:prSet presAssocID="{0DF60589-16A6-4E81-BA92-2CB72948CC92}" presName="horz1" presStyleCnt="0"/>
      <dgm:spPr/>
    </dgm:pt>
    <dgm:pt modelId="{F975C656-E36B-46BB-8EA2-EB585B19AE20}" type="pres">
      <dgm:prSet presAssocID="{0DF60589-16A6-4E81-BA92-2CB72948CC92}" presName="tx1" presStyleLbl="revTx" presStyleIdx="7" presStyleCnt="8"/>
      <dgm:spPr/>
    </dgm:pt>
    <dgm:pt modelId="{C610A178-4636-40FE-8741-C49984A8E623}" type="pres">
      <dgm:prSet presAssocID="{0DF60589-16A6-4E81-BA92-2CB72948CC92}" presName="vert1" presStyleCnt="0"/>
      <dgm:spPr/>
    </dgm:pt>
  </dgm:ptLst>
  <dgm:cxnLst>
    <dgm:cxn modelId="{5A62B207-D828-4B3E-A9B5-8FE9F53DE6BE}" srcId="{8F247B14-7723-46FB-AE17-4CA0647FCBCD}" destId="{634E2E0C-849B-4936-AA08-497BC7A3635D}" srcOrd="0" destOrd="0" parTransId="{2FDFB807-70AA-481B-AA52-436CDA91A28F}" sibTransId="{7ABCA804-793E-4737-AE84-7B029463C284}"/>
    <dgm:cxn modelId="{5DF54917-ECF3-413D-A753-4394B963E8BB}" srcId="{8F247B14-7723-46FB-AE17-4CA0647FCBCD}" destId="{24E449B2-BB0D-4C7E-B90F-A35E81FB4F50}" srcOrd="4" destOrd="0" parTransId="{F676B773-7244-422A-9C4C-264AAF2C0F46}" sibTransId="{028A3DA3-1A34-48DF-B440-92D8995AB6AB}"/>
    <dgm:cxn modelId="{5CAEBF25-C600-4F75-B654-A55748692F98}" srcId="{8F247B14-7723-46FB-AE17-4CA0647FCBCD}" destId="{F28691B9-32A2-4606-B9F2-395547175C1D}" srcOrd="3" destOrd="0" parTransId="{34EF16E1-2A62-414F-BF2A-0C5514DFE388}" sibTransId="{96420CE5-66A2-4519-BD8C-8A98B4BCFC87}"/>
    <dgm:cxn modelId="{DE569E49-A5F2-489F-8809-CF766B09F791}" type="presOf" srcId="{24E449B2-BB0D-4C7E-B90F-A35E81FB4F50}" destId="{E009963E-8508-4B17-9B99-5340363E7F64}" srcOrd="0" destOrd="0" presId="urn:microsoft.com/office/officeart/2008/layout/LinedList"/>
    <dgm:cxn modelId="{B558814C-F4E1-49CF-AAD2-7C000D12631A}" srcId="{8F247B14-7723-46FB-AE17-4CA0647FCBCD}" destId="{0DF60589-16A6-4E81-BA92-2CB72948CC92}" srcOrd="7" destOrd="0" parTransId="{70B11DEB-93F2-4F3B-981E-DDD5A2196586}" sibTransId="{F562E5E9-103D-4491-B105-280EFFB84447}"/>
    <dgm:cxn modelId="{FC8DB656-FDA7-4723-9988-BF48136B3AA7}" type="presOf" srcId="{0DF60589-16A6-4E81-BA92-2CB72948CC92}" destId="{F975C656-E36B-46BB-8EA2-EB585B19AE20}" srcOrd="0" destOrd="0" presId="urn:microsoft.com/office/officeart/2008/layout/LinedList"/>
    <dgm:cxn modelId="{1B428277-DC19-401C-AE99-5D48D3529A35}" type="presOf" srcId="{5EAF4870-1F22-473C-A095-F75B054973B0}" destId="{856278C0-0024-498D-9E2B-58575AC503BC}" srcOrd="0" destOrd="0" presId="urn:microsoft.com/office/officeart/2008/layout/LinedList"/>
    <dgm:cxn modelId="{9CA5C982-AA9A-4FCB-9001-610459AD6FA6}" type="presOf" srcId="{CECFFC71-5EB7-4AA0-8158-5DAFE56049E6}" destId="{4B471B22-4458-4BD0-A58B-65EBB72ED6B4}" srcOrd="0" destOrd="0" presId="urn:microsoft.com/office/officeart/2008/layout/LinedList"/>
    <dgm:cxn modelId="{7FE20F90-B319-42AA-9692-8A41E70CFE91}" srcId="{8F247B14-7723-46FB-AE17-4CA0647FCBCD}" destId="{8E6D198F-29A5-49F9-A0D4-7272CEE4C77D}" srcOrd="2" destOrd="0" parTransId="{7D5D46F8-C4EA-4606-95D9-7599BD185412}" sibTransId="{7BDA3DC5-F754-44D4-900A-968102CA837C}"/>
    <dgm:cxn modelId="{D451DFB3-A6B5-4E01-B6B9-4BC7D9C33C46}" type="presOf" srcId="{9FDE5021-EADB-46B6-9633-916ADD966867}" destId="{95042B35-AC10-421D-A3B0-930C18084423}" srcOrd="0" destOrd="0" presId="urn:microsoft.com/office/officeart/2008/layout/LinedList"/>
    <dgm:cxn modelId="{00E902C5-DEAE-4C41-B787-C0BE6417B29D}" type="presOf" srcId="{8F247B14-7723-46FB-AE17-4CA0647FCBCD}" destId="{1D7DB41F-E668-46E8-90D2-7DEB8E417D2F}" srcOrd="0" destOrd="0" presId="urn:microsoft.com/office/officeart/2008/layout/LinedList"/>
    <dgm:cxn modelId="{215368CC-CA7E-4587-B1D1-E39E30DFFC8C}" srcId="{8F247B14-7723-46FB-AE17-4CA0647FCBCD}" destId="{9FDE5021-EADB-46B6-9633-916ADD966867}" srcOrd="1" destOrd="0" parTransId="{DFCC9BCC-6039-4B47-91EC-4F3FD054CE53}" sibTransId="{4984D121-D5F7-4BAA-B6EB-B6CF5A2A8366}"/>
    <dgm:cxn modelId="{F20888D4-8B37-4483-B04B-28BA87900883}" srcId="{8F247B14-7723-46FB-AE17-4CA0647FCBCD}" destId="{5EAF4870-1F22-473C-A095-F75B054973B0}" srcOrd="5" destOrd="0" parTransId="{AEA6A9D7-8552-4145-BAD0-19C88BFDF626}" sibTransId="{75595350-300D-4BEB-B07F-461DFD868A51}"/>
    <dgm:cxn modelId="{B692DADD-A266-4600-A0CB-BA8B6AC62414}" type="presOf" srcId="{634E2E0C-849B-4936-AA08-497BC7A3635D}" destId="{C7209B80-FEFE-4AC6-A99B-1ED6E3F10CAB}" srcOrd="0" destOrd="0" presId="urn:microsoft.com/office/officeart/2008/layout/LinedList"/>
    <dgm:cxn modelId="{833946E9-CC8E-4632-8A05-D829560F326D}" srcId="{8F247B14-7723-46FB-AE17-4CA0647FCBCD}" destId="{CECFFC71-5EB7-4AA0-8158-5DAFE56049E6}" srcOrd="6" destOrd="0" parTransId="{3DB9AE2B-D02B-47D7-A084-851D307043E9}" sibTransId="{B823DC08-3738-4B51-9A16-187011F8F2B2}"/>
    <dgm:cxn modelId="{E9F2D9ED-79CB-40CC-8BD3-22BE8B9EC219}" type="presOf" srcId="{F28691B9-32A2-4606-B9F2-395547175C1D}" destId="{997CCC26-7AA6-4733-A576-783E0FBFFB05}" srcOrd="0" destOrd="0" presId="urn:microsoft.com/office/officeart/2008/layout/LinedList"/>
    <dgm:cxn modelId="{4C010CF5-F107-490E-90B6-2DD66FB79D7B}" type="presOf" srcId="{8E6D198F-29A5-49F9-A0D4-7272CEE4C77D}" destId="{B3995F8A-B96C-459E-91FB-4D4893D75064}" srcOrd="0" destOrd="0" presId="urn:microsoft.com/office/officeart/2008/layout/LinedList"/>
    <dgm:cxn modelId="{FFEFCC3C-E316-4AC2-BAB2-7177DB490E10}" type="presParOf" srcId="{1D7DB41F-E668-46E8-90D2-7DEB8E417D2F}" destId="{E3BD83EB-886A-42FF-8396-26929C7CB9AC}" srcOrd="0" destOrd="0" presId="urn:microsoft.com/office/officeart/2008/layout/LinedList"/>
    <dgm:cxn modelId="{5989E729-3074-49C1-9EA9-5FB32B44F08B}" type="presParOf" srcId="{1D7DB41F-E668-46E8-90D2-7DEB8E417D2F}" destId="{B580A5E9-77E8-4680-9A8B-9025A75C6574}" srcOrd="1" destOrd="0" presId="urn:microsoft.com/office/officeart/2008/layout/LinedList"/>
    <dgm:cxn modelId="{E6CFD740-22BB-4DFD-938B-C779613AF04D}" type="presParOf" srcId="{B580A5E9-77E8-4680-9A8B-9025A75C6574}" destId="{C7209B80-FEFE-4AC6-A99B-1ED6E3F10CAB}" srcOrd="0" destOrd="0" presId="urn:microsoft.com/office/officeart/2008/layout/LinedList"/>
    <dgm:cxn modelId="{1B5E772B-8693-4B96-8421-87B5E959ECD0}" type="presParOf" srcId="{B580A5E9-77E8-4680-9A8B-9025A75C6574}" destId="{44485116-2229-4CA0-B904-789CC4BF6FF0}" srcOrd="1" destOrd="0" presId="urn:microsoft.com/office/officeart/2008/layout/LinedList"/>
    <dgm:cxn modelId="{E7621D49-77CD-4602-8921-EC8B07B82932}" type="presParOf" srcId="{1D7DB41F-E668-46E8-90D2-7DEB8E417D2F}" destId="{EC260EA7-706B-4BA0-972C-9404D2658F84}" srcOrd="2" destOrd="0" presId="urn:microsoft.com/office/officeart/2008/layout/LinedList"/>
    <dgm:cxn modelId="{E444CEA5-F91E-48E7-9070-D05155C6B463}" type="presParOf" srcId="{1D7DB41F-E668-46E8-90D2-7DEB8E417D2F}" destId="{6255B9BB-18E1-4E56-AAA9-6EAC1358E334}" srcOrd="3" destOrd="0" presId="urn:microsoft.com/office/officeart/2008/layout/LinedList"/>
    <dgm:cxn modelId="{9AED5421-8A34-4EE2-91D1-447175E012F8}" type="presParOf" srcId="{6255B9BB-18E1-4E56-AAA9-6EAC1358E334}" destId="{95042B35-AC10-421D-A3B0-930C18084423}" srcOrd="0" destOrd="0" presId="urn:microsoft.com/office/officeart/2008/layout/LinedList"/>
    <dgm:cxn modelId="{F6D40296-296B-4011-BBB3-0A5D339E653D}" type="presParOf" srcId="{6255B9BB-18E1-4E56-AAA9-6EAC1358E334}" destId="{79912090-C4FE-40BB-89EB-5B1B5D8AC971}" srcOrd="1" destOrd="0" presId="urn:microsoft.com/office/officeart/2008/layout/LinedList"/>
    <dgm:cxn modelId="{17C43E63-D1D9-42F8-BAA9-2EE54C531E4C}" type="presParOf" srcId="{1D7DB41F-E668-46E8-90D2-7DEB8E417D2F}" destId="{C07F098B-6550-4C72-AF01-257D2E898A30}" srcOrd="4" destOrd="0" presId="urn:microsoft.com/office/officeart/2008/layout/LinedList"/>
    <dgm:cxn modelId="{EB260C48-C103-4BA6-94ED-42BD733F9AF5}" type="presParOf" srcId="{1D7DB41F-E668-46E8-90D2-7DEB8E417D2F}" destId="{26925CED-8CE1-4DC4-83E5-F9D29FEC6D01}" srcOrd="5" destOrd="0" presId="urn:microsoft.com/office/officeart/2008/layout/LinedList"/>
    <dgm:cxn modelId="{9C0E293C-FD51-46C1-B819-58069F2C3456}" type="presParOf" srcId="{26925CED-8CE1-4DC4-83E5-F9D29FEC6D01}" destId="{B3995F8A-B96C-459E-91FB-4D4893D75064}" srcOrd="0" destOrd="0" presId="urn:microsoft.com/office/officeart/2008/layout/LinedList"/>
    <dgm:cxn modelId="{745AF812-145F-4452-87C8-3162BC68DADE}" type="presParOf" srcId="{26925CED-8CE1-4DC4-83E5-F9D29FEC6D01}" destId="{A96F3D15-E1F7-4619-8257-131A42DD361C}" srcOrd="1" destOrd="0" presId="urn:microsoft.com/office/officeart/2008/layout/LinedList"/>
    <dgm:cxn modelId="{98DB5B43-DCEF-4710-9052-26EA5703B81F}" type="presParOf" srcId="{1D7DB41F-E668-46E8-90D2-7DEB8E417D2F}" destId="{62DD8730-E10B-4FBB-82B4-0C297974044A}" srcOrd="6" destOrd="0" presId="urn:microsoft.com/office/officeart/2008/layout/LinedList"/>
    <dgm:cxn modelId="{C91D646A-D112-4576-85FE-9B40EA458B81}" type="presParOf" srcId="{1D7DB41F-E668-46E8-90D2-7DEB8E417D2F}" destId="{1909582B-A370-467D-85B1-75200B867C84}" srcOrd="7" destOrd="0" presId="urn:microsoft.com/office/officeart/2008/layout/LinedList"/>
    <dgm:cxn modelId="{C69EC3E5-2F41-4149-B452-488961388C32}" type="presParOf" srcId="{1909582B-A370-467D-85B1-75200B867C84}" destId="{997CCC26-7AA6-4733-A576-783E0FBFFB05}" srcOrd="0" destOrd="0" presId="urn:microsoft.com/office/officeart/2008/layout/LinedList"/>
    <dgm:cxn modelId="{926EF4A8-1774-4012-B433-AB4512C1B2E4}" type="presParOf" srcId="{1909582B-A370-467D-85B1-75200B867C84}" destId="{9AC7A90E-9A4C-4D66-9607-B54518C2431D}" srcOrd="1" destOrd="0" presId="urn:microsoft.com/office/officeart/2008/layout/LinedList"/>
    <dgm:cxn modelId="{A2430506-3CD9-49F2-AA03-7C3433EB71CD}" type="presParOf" srcId="{1D7DB41F-E668-46E8-90D2-7DEB8E417D2F}" destId="{45D91970-3C8A-4740-9365-DF3DF62E3CE4}" srcOrd="8" destOrd="0" presId="urn:microsoft.com/office/officeart/2008/layout/LinedList"/>
    <dgm:cxn modelId="{A9FEA0E8-0D88-4D37-821E-21ED984D8F92}" type="presParOf" srcId="{1D7DB41F-E668-46E8-90D2-7DEB8E417D2F}" destId="{9C31306E-727A-44C7-9118-BC46C6FBB05E}" srcOrd="9" destOrd="0" presId="urn:microsoft.com/office/officeart/2008/layout/LinedList"/>
    <dgm:cxn modelId="{D43372A0-213A-4587-9D2E-9225DC443506}" type="presParOf" srcId="{9C31306E-727A-44C7-9118-BC46C6FBB05E}" destId="{E009963E-8508-4B17-9B99-5340363E7F64}" srcOrd="0" destOrd="0" presId="urn:microsoft.com/office/officeart/2008/layout/LinedList"/>
    <dgm:cxn modelId="{277DE6FC-7276-4A7F-B3AE-6896CDFB74AB}" type="presParOf" srcId="{9C31306E-727A-44C7-9118-BC46C6FBB05E}" destId="{AD198896-1A1E-477B-A4B7-F44034DA2F33}" srcOrd="1" destOrd="0" presId="urn:microsoft.com/office/officeart/2008/layout/LinedList"/>
    <dgm:cxn modelId="{3B685153-9CD6-40FB-854F-BBF771F4372D}" type="presParOf" srcId="{1D7DB41F-E668-46E8-90D2-7DEB8E417D2F}" destId="{8A2D69B3-A6C1-4AF2-9DAC-0BA56B93A65E}" srcOrd="10" destOrd="0" presId="urn:microsoft.com/office/officeart/2008/layout/LinedList"/>
    <dgm:cxn modelId="{52EC1F64-DF48-420E-A031-BBC9399FC16D}" type="presParOf" srcId="{1D7DB41F-E668-46E8-90D2-7DEB8E417D2F}" destId="{FEF0C58A-FDAE-46B5-BEF8-7FC553BCBD9E}" srcOrd="11" destOrd="0" presId="urn:microsoft.com/office/officeart/2008/layout/LinedList"/>
    <dgm:cxn modelId="{8B67E0A6-DBEF-42E1-88D4-D1561892412A}" type="presParOf" srcId="{FEF0C58A-FDAE-46B5-BEF8-7FC553BCBD9E}" destId="{856278C0-0024-498D-9E2B-58575AC503BC}" srcOrd="0" destOrd="0" presId="urn:microsoft.com/office/officeart/2008/layout/LinedList"/>
    <dgm:cxn modelId="{E290B9CC-C666-4DB8-8AE7-322B11FA7F30}" type="presParOf" srcId="{FEF0C58A-FDAE-46B5-BEF8-7FC553BCBD9E}" destId="{3BCFBFC7-0489-4840-B2F0-C81079D9E28D}" srcOrd="1" destOrd="0" presId="urn:microsoft.com/office/officeart/2008/layout/LinedList"/>
    <dgm:cxn modelId="{0A858D95-0842-4204-B5B9-F4B518FA80A0}" type="presParOf" srcId="{1D7DB41F-E668-46E8-90D2-7DEB8E417D2F}" destId="{9A8716C8-103E-49A0-BD84-72314082B366}" srcOrd="12" destOrd="0" presId="urn:microsoft.com/office/officeart/2008/layout/LinedList"/>
    <dgm:cxn modelId="{667322B3-910F-434D-88C1-60C3F94D5805}" type="presParOf" srcId="{1D7DB41F-E668-46E8-90D2-7DEB8E417D2F}" destId="{DB4D1F3C-7B09-4A32-9C1F-5462D253647D}" srcOrd="13" destOrd="0" presId="urn:microsoft.com/office/officeart/2008/layout/LinedList"/>
    <dgm:cxn modelId="{DF36AD3D-3D91-46A8-8447-CA05043D8C27}" type="presParOf" srcId="{DB4D1F3C-7B09-4A32-9C1F-5462D253647D}" destId="{4B471B22-4458-4BD0-A58B-65EBB72ED6B4}" srcOrd="0" destOrd="0" presId="urn:microsoft.com/office/officeart/2008/layout/LinedList"/>
    <dgm:cxn modelId="{D5D035D6-78D6-4A69-82FE-E6DDD50B9062}" type="presParOf" srcId="{DB4D1F3C-7B09-4A32-9C1F-5462D253647D}" destId="{74F493F1-C35E-4F7E-B988-3BCDFC66D78A}" srcOrd="1" destOrd="0" presId="urn:microsoft.com/office/officeart/2008/layout/LinedList"/>
    <dgm:cxn modelId="{A51FB4AA-32A4-457C-BB1C-4A9A3E7453D7}" type="presParOf" srcId="{1D7DB41F-E668-46E8-90D2-7DEB8E417D2F}" destId="{5D017CE4-F904-4155-B288-D1F0D4139759}" srcOrd="14" destOrd="0" presId="urn:microsoft.com/office/officeart/2008/layout/LinedList"/>
    <dgm:cxn modelId="{92C0EA11-53A4-4AB7-AC2E-207413600A0F}" type="presParOf" srcId="{1D7DB41F-E668-46E8-90D2-7DEB8E417D2F}" destId="{77494531-3987-437F-9336-8F7B4145A035}" srcOrd="15" destOrd="0" presId="urn:microsoft.com/office/officeart/2008/layout/LinedList"/>
    <dgm:cxn modelId="{F7B9AAFE-03FE-40E1-B98F-AB07B7949CAC}" type="presParOf" srcId="{77494531-3987-437F-9336-8F7B4145A035}" destId="{F975C656-E36B-46BB-8EA2-EB585B19AE20}" srcOrd="0" destOrd="0" presId="urn:microsoft.com/office/officeart/2008/layout/LinedList"/>
    <dgm:cxn modelId="{C761B38B-B7E4-47B9-BFEA-1D430ADBA724}" type="presParOf" srcId="{77494531-3987-437F-9336-8F7B4145A035}" destId="{C610A178-4636-40FE-8741-C49984A8E6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7D84F-74BC-45B0-BE94-244C608FDC5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BE2032-5B7E-4423-8F83-37D12CC53437}">
      <dgm:prSet/>
      <dgm:spPr/>
      <dgm:t>
        <a:bodyPr/>
        <a:lstStyle/>
        <a:p>
          <a:endParaRPr lang="en-US"/>
        </a:p>
      </dgm:t>
    </dgm:pt>
    <dgm:pt modelId="{7142E390-AD08-4CF3-B39D-15CAE3949A12}" type="parTrans" cxnId="{E2D74741-0CC9-44F6-9335-E9F79B967F25}">
      <dgm:prSet/>
      <dgm:spPr/>
      <dgm:t>
        <a:bodyPr/>
        <a:lstStyle/>
        <a:p>
          <a:endParaRPr lang="en-US"/>
        </a:p>
      </dgm:t>
    </dgm:pt>
    <dgm:pt modelId="{447633AF-A5D1-4436-AF4A-740045B7680C}" type="sibTrans" cxnId="{E2D74741-0CC9-44F6-9335-E9F79B967F25}">
      <dgm:prSet/>
      <dgm:spPr/>
      <dgm:t>
        <a:bodyPr/>
        <a:lstStyle/>
        <a:p>
          <a:endParaRPr lang="en-US"/>
        </a:p>
      </dgm:t>
    </dgm:pt>
    <dgm:pt modelId="{8E31EF24-68F2-4EB0-BD0D-9DB05ECD456D}" type="pres">
      <dgm:prSet presAssocID="{3397D84F-74BC-45B0-BE94-244C608FDC56}" presName="vert0" presStyleCnt="0">
        <dgm:presLayoutVars>
          <dgm:dir/>
          <dgm:animOne val="branch"/>
          <dgm:animLvl val="lvl"/>
        </dgm:presLayoutVars>
      </dgm:prSet>
      <dgm:spPr/>
    </dgm:pt>
    <dgm:pt modelId="{1631ADFA-CE56-49F3-A88A-D548F638BCBE}" type="pres">
      <dgm:prSet presAssocID="{65BE2032-5B7E-4423-8F83-37D12CC53437}" presName="thickLine" presStyleLbl="alignNode1" presStyleIdx="0" presStyleCnt="1"/>
      <dgm:spPr/>
    </dgm:pt>
    <dgm:pt modelId="{598E6E6D-AF99-4E3F-9415-F4491534808B}" type="pres">
      <dgm:prSet presAssocID="{65BE2032-5B7E-4423-8F83-37D12CC53437}" presName="horz1" presStyleCnt="0"/>
      <dgm:spPr/>
    </dgm:pt>
    <dgm:pt modelId="{5CA166A2-DFD0-4F91-A92D-7EFFF64D3573}" type="pres">
      <dgm:prSet presAssocID="{65BE2032-5B7E-4423-8F83-37D12CC53437}" presName="tx1" presStyleLbl="revTx" presStyleIdx="0" presStyleCnt="1"/>
      <dgm:spPr/>
    </dgm:pt>
    <dgm:pt modelId="{05296F9B-FC40-4FF4-801D-D4FBC5469AC4}" type="pres">
      <dgm:prSet presAssocID="{65BE2032-5B7E-4423-8F83-37D12CC53437}" presName="vert1" presStyleCnt="0"/>
      <dgm:spPr/>
    </dgm:pt>
  </dgm:ptLst>
  <dgm:cxnLst>
    <dgm:cxn modelId="{ECE1A83F-52E3-4C7E-8590-2074EAAACBB6}" type="presOf" srcId="{3397D84F-74BC-45B0-BE94-244C608FDC56}" destId="{8E31EF24-68F2-4EB0-BD0D-9DB05ECD456D}" srcOrd="0" destOrd="0" presId="urn:microsoft.com/office/officeart/2008/layout/LinedList"/>
    <dgm:cxn modelId="{E2D74741-0CC9-44F6-9335-E9F79B967F25}" srcId="{3397D84F-74BC-45B0-BE94-244C608FDC56}" destId="{65BE2032-5B7E-4423-8F83-37D12CC53437}" srcOrd="0" destOrd="0" parTransId="{7142E390-AD08-4CF3-B39D-15CAE3949A12}" sibTransId="{447633AF-A5D1-4436-AF4A-740045B7680C}"/>
    <dgm:cxn modelId="{6FEAB984-564D-4DF8-BE40-E9CFAB8CBAAC}" type="presOf" srcId="{65BE2032-5B7E-4423-8F83-37D12CC53437}" destId="{5CA166A2-DFD0-4F91-A92D-7EFFF64D3573}" srcOrd="0" destOrd="0" presId="urn:microsoft.com/office/officeart/2008/layout/LinedList"/>
    <dgm:cxn modelId="{C59091FB-EADB-4C6F-8D6C-662D634E64B2}" type="presParOf" srcId="{8E31EF24-68F2-4EB0-BD0D-9DB05ECD456D}" destId="{1631ADFA-CE56-49F3-A88A-D548F638BCBE}" srcOrd="0" destOrd="0" presId="urn:microsoft.com/office/officeart/2008/layout/LinedList"/>
    <dgm:cxn modelId="{20400AAA-A972-4692-A9D4-6625C66A08DF}" type="presParOf" srcId="{8E31EF24-68F2-4EB0-BD0D-9DB05ECD456D}" destId="{598E6E6D-AF99-4E3F-9415-F4491534808B}" srcOrd="1" destOrd="0" presId="urn:microsoft.com/office/officeart/2008/layout/LinedList"/>
    <dgm:cxn modelId="{E13BE73A-0ABB-4763-8849-4654686CDC36}" type="presParOf" srcId="{598E6E6D-AF99-4E3F-9415-F4491534808B}" destId="{5CA166A2-DFD0-4F91-A92D-7EFFF64D3573}" srcOrd="0" destOrd="0" presId="urn:microsoft.com/office/officeart/2008/layout/LinedList"/>
    <dgm:cxn modelId="{CC9BE6B5-C3E7-4CF5-989E-8379BA47C4FF}" type="presParOf" srcId="{598E6E6D-AF99-4E3F-9415-F4491534808B}" destId="{05296F9B-FC40-4FF4-801D-D4FBC5469A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8C4DFC-5146-4619-87AE-A1AA06BC2EB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4E942C-8F24-4B3E-99B7-6036BB680136}">
      <dgm:prSet phldr="0"/>
      <dgm:spPr/>
      <dgm:t>
        <a:bodyPr/>
        <a:lstStyle/>
        <a:p>
          <a:r>
            <a:rPr lang="en-GB">
              <a:solidFill>
                <a:srgbClr val="444444"/>
              </a:solidFill>
              <a:latin typeface="Times New Roman"/>
              <a:ea typeface="Calibri"/>
              <a:cs typeface="Calibri"/>
            </a:rPr>
            <a:t>● To offer book requesting, uploading, and sharing system</a:t>
          </a:r>
          <a:r>
            <a:rPr lang="en-GB">
              <a:latin typeface="Times New Roman"/>
              <a:cs typeface="Times New Roman"/>
            </a:rPr>
            <a:t>.</a:t>
          </a:r>
          <a:endParaRPr lang="en-US">
            <a:latin typeface="Times New Roman"/>
            <a:cs typeface="Times New Roman"/>
          </a:endParaRPr>
        </a:p>
      </dgm:t>
    </dgm:pt>
    <dgm:pt modelId="{9F8C1B63-2CAC-4E26-97C3-6E7E3498FCF8}" type="parTrans" cxnId="{9D206F01-881A-409F-8AE2-7157395693FB}">
      <dgm:prSet/>
      <dgm:spPr/>
    </dgm:pt>
    <dgm:pt modelId="{2E5DB07D-FB52-476D-AF08-39A565E1EF97}" type="sibTrans" cxnId="{9D206F01-881A-409F-8AE2-7157395693FB}">
      <dgm:prSet/>
      <dgm:spPr/>
    </dgm:pt>
    <dgm:pt modelId="{BEBC2B75-91DB-491F-8D4E-93F416011CD6}">
      <dgm:prSet phldr="0"/>
      <dgm:spPr/>
      <dgm:t>
        <a:bodyPr/>
        <a:lstStyle/>
        <a:p>
          <a:pPr rtl="0"/>
          <a:r>
            <a:rPr lang="en-GB">
              <a:solidFill>
                <a:srgbClr val="444444"/>
              </a:solidFill>
              <a:latin typeface="Times New Roman"/>
              <a:ea typeface="Calibri"/>
              <a:cs typeface="Calibri"/>
            </a:rPr>
            <a:t>● To develop a platform that uses semantic search for understanding user queries and intent. </a:t>
          </a:r>
          <a:endParaRPr lang="en-US">
            <a:solidFill>
              <a:srgbClr val="444444"/>
            </a:solidFill>
            <a:latin typeface="Times New Roman"/>
            <a:ea typeface="Calibri"/>
            <a:cs typeface="Calibri"/>
          </a:endParaRPr>
        </a:p>
      </dgm:t>
    </dgm:pt>
    <dgm:pt modelId="{256D7A73-9DCA-4738-96AC-2E14E65925FC}" type="parTrans" cxnId="{39678AA0-1036-49BC-A570-3E5749C09BEF}">
      <dgm:prSet/>
      <dgm:spPr/>
    </dgm:pt>
    <dgm:pt modelId="{269BD939-AEB1-4DF7-81A2-456316CA2B3C}" type="sibTrans" cxnId="{39678AA0-1036-49BC-A570-3E5749C09BEF}">
      <dgm:prSet/>
      <dgm:spPr/>
    </dgm:pt>
    <dgm:pt modelId="{1885945D-4C77-44D7-BFDC-0B343BFACD65}">
      <dgm:prSet phldr="0"/>
      <dgm:spPr/>
      <dgm:t>
        <a:bodyPr/>
        <a:lstStyle/>
        <a:p>
          <a:r>
            <a:rPr lang="en-GB">
              <a:solidFill>
                <a:srgbClr val="444444"/>
              </a:solidFill>
              <a:latin typeface="Times New Roman"/>
              <a:ea typeface="Calibri"/>
              <a:cs typeface="Calibri"/>
            </a:rPr>
            <a:t>● To offer personalized book recommendations based on user preferences and ratings.</a:t>
          </a:r>
          <a:endParaRPr lang="en-US">
            <a:solidFill>
              <a:srgbClr val="444444"/>
            </a:solidFill>
            <a:latin typeface="Times New Roman"/>
            <a:ea typeface="Calibri"/>
            <a:cs typeface="Calibri"/>
          </a:endParaRPr>
        </a:p>
      </dgm:t>
    </dgm:pt>
    <dgm:pt modelId="{23DF195F-7AC0-42A5-A040-9FB2AD44A891}" type="parTrans" cxnId="{D5E71A9D-7CFE-4053-8C88-9F68EA73E8F4}">
      <dgm:prSet/>
      <dgm:spPr/>
    </dgm:pt>
    <dgm:pt modelId="{84A5F9DD-BD73-478F-8643-46B26888952C}" type="sibTrans" cxnId="{D5E71A9D-7CFE-4053-8C88-9F68EA73E8F4}">
      <dgm:prSet/>
      <dgm:spPr/>
    </dgm:pt>
    <dgm:pt modelId="{F14E6934-49A5-488D-B6AB-4F537A2F22A5}">
      <dgm:prSet phldr="0"/>
      <dgm:spPr/>
      <dgm:t>
        <a:bodyPr/>
        <a:lstStyle/>
        <a:p>
          <a:r>
            <a:rPr lang="en-GB">
              <a:solidFill>
                <a:srgbClr val="444444"/>
              </a:solidFill>
              <a:latin typeface="Times New Roman"/>
              <a:ea typeface="Calibri"/>
              <a:cs typeface="Calibri"/>
            </a:rPr>
            <a:t> ● To enable users to discover books they might not have otherwise encountered. </a:t>
          </a:r>
          <a:endParaRPr lang="en-US">
            <a:solidFill>
              <a:srgbClr val="444444"/>
            </a:solidFill>
            <a:latin typeface="Times New Roman"/>
            <a:ea typeface="Calibri"/>
            <a:cs typeface="Calibri"/>
          </a:endParaRPr>
        </a:p>
      </dgm:t>
    </dgm:pt>
    <dgm:pt modelId="{EDCE0DFF-C5E3-4001-B07F-ABEA9829D8C5}" type="parTrans" cxnId="{0D9160AA-397D-4E8F-ABE5-E7D7306B22F5}">
      <dgm:prSet/>
      <dgm:spPr/>
    </dgm:pt>
    <dgm:pt modelId="{0802630B-4D13-46C3-90D1-FEB66CBA125E}" type="sibTrans" cxnId="{0D9160AA-397D-4E8F-ABE5-E7D7306B22F5}">
      <dgm:prSet/>
      <dgm:spPr/>
    </dgm:pt>
    <dgm:pt modelId="{3CC0BC58-238C-414F-9856-A77F20E184F6}" type="pres">
      <dgm:prSet presAssocID="{4C8C4DFC-5146-4619-87AE-A1AA06BC2EBD}" presName="vert0" presStyleCnt="0">
        <dgm:presLayoutVars>
          <dgm:dir/>
          <dgm:animOne val="branch"/>
          <dgm:animLvl val="lvl"/>
        </dgm:presLayoutVars>
      </dgm:prSet>
      <dgm:spPr/>
    </dgm:pt>
    <dgm:pt modelId="{93CEE3F0-7EB5-45F4-A9CE-6935CA85715B}" type="pres">
      <dgm:prSet presAssocID="{BEBC2B75-91DB-491F-8D4E-93F416011CD6}" presName="thickLine" presStyleLbl="alignNode1" presStyleIdx="0" presStyleCnt="4"/>
      <dgm:spPr/>
    </dgm:pt>
    <dgm:pt modelId="{30E52863-8D1B-467E-ADBD-CC67E56A6C20}" type="pres">
      <dgm:prSet presAssocID="{BEBC2B75-91DB-491F-8D4E-93F416011CD6}" presName="horz1" presStyleCnt="0"/>
      <dgm:spPr/>
    </dgm:pt>
    <dgm:pt modelId="{06109E67-86F8-4D9F-918A-DFFA285A753B}" type="pres">
      <dgm:prSet presAssocID="{BEBC2B75-91DB-491F-8D4E-93F416011CD6}" presName="tx1" presStyleLbl="revTx" presStyleIdx="0" presStyleCnt="4"/>
      <dgm:spPr/>
    </dgm:pt>
    <dgm:pt modelId="{3745CA71-241E-4470-8F09-DB2E6B6C65C0}" type="pres">
      <dgm:prSet presAssocID="{BEBC2B75-91DB-491F-8D4E-93F416011CD6}" presName="vert1" presStyleCnt="0"/>
      <dgm:spPr/>
    </dgm:pt>
    <dgm:pt modelId="{D5AFC5BE-EEC9-405F-9963-DD65F0E19157}" type="pres">
      <dgm:prSet presAssocID="{1885945D-4C77-44D7-BFDC-0B343BFACD65}" presName="thickLine" presStyleLbl="alignNode1" presStyleIdx="1" presStyleCnt="4"/>
      <dgm:spPr/>
    </dgm:pt>
    <dgm:pt modelId="{56DC48BF-0CFF-47AE-9A6D-8AF4259210C5}" type="pres">
      <dgm:prSet presAssocID="{1885945D-4C77-44D7-BFDC-0B343BFACD65}" presName="horz1" presStyleCnt="0"/>
      <dgm:spPr/>
    </dgm:pt>
    <dgm:pt modelId="{42AB4637-3930-42A7-AAE2-C255CC9C617F}" type="pres">
      <dgm:prSet presAssocID="{1885945D-4C77-44D7-BFDC-0B343BFACD65}" presName="tx1" presStyleLbl="revTx" presStyleIdx="1" presStyleCnt="4"/>
      <dgm:spPr/>
    </dgm:pt>
    <dgm:pt modelId="{2CDCC16B-29BE-4E61-AE3B-088F183911E2}" type="pres">
      <dgm:prSet presAssocID="{1885945D-4C77-44D7-BFDC-0B343BFACD65}" presName="vert1" presStyleCnt="0"/>
      <dgm:spPr/>
    </dgm:pt>
    <dgm:pt modelId="{8F1DCD5C-4E6C-4674-AF40-687072369B10}" type="pres">
      <dgm:prSet presAssocID="{F14E6934-49A5-488D-B6AB-4F537A2F22A5}" presName="thickLine" presStyleLbl="alignNode1" presStyleIdx="2" presStyleCnt="4"/>
      <dgm:spPr/>
    </dgm:pt>
    <dgm:pt modelId="{124D4C88-E99A-43C5-9541-397EADF0FB9B}" type="pres">
      <dgm:prSet presAssocID="{F14E6934-49A5-488D-B6AB-4F537A2F22A5}" presName="horz1" presStyleCnt="0"/>
      <dgm:spPr/>
    </dgm:pt>
    <dgm:pt modelId="{A4F2D687-7A49-4A7B-8453-95F6DCD12C13}" type="pres">
      <dgm:prSet presAssocID="{F14E6934-49A5-488D-B6AB-4F537A2F22A5}" presName="tx1" presStyleLbl="revTx" presStyleIdx="2" presStyleCnt="4"/>
      <dgm:spPr/>
    </dgm:pt>
    <dgm:pt modelId="{A03D5BA0-B72E-4C7D-9CCE-A2AEC38F941F}" type="pres">
      <dgm:prSet presAssocID="{F14E6934-49A5-488D-B6AB-4F537A2F22A5}" presName="vert1" presStyleCnt="0"/>
      <dgm:spPr/>
    </dgm:pt>
    <dgm:pt modelId="{828623BC-7A97-49B1-8CBA-685E79A3ED4C}" type="pres">
      <dgm:prSet presAssocID="{084E942C-8F24-4B3E-99B7-6036BB680136}" presName="thickLine" presStyleLbl="alignNode1" presStyleIdx="3" presStyleCnt="4"/>
      <dgm:spPr/>
    </dgm:pt>
    <dgm:pt modelId="{68670C26-F0CB-4351-8A9B-C6521132582B}" type="pres">
      <dgm:prSet presAssocID="{084E942C-8F24-4B3E-99B7-6036BB680136}" presName="horz1" presStyleCnt="0"/>
      <dgm:spPr/>
    </dgm:pt>
    <dgm:pt modelId="{59D456EC-E233-453B-9725-3E1208C96BE7}" type="pres">
      <dgm:prSet presAssocID="{084E942C-8F24-4B3E-99B7-6036BB680136}" presName="tx1" presStyleLbl="revTx" presStyleIdx="3" presStyleCnt="4"/>
      <dgm:spPr/>
    </dgm:pt>
    <dgm:pt modelId="{B531AF20-ECFC-47E9-8550-A480F4C45348}" type="pres">
      <dgm:prSet presAssocID="{084E942C-8F24-4B3E-99B7-6036BB680136}" presName="vert1" presStyleCnt="0"/>
      <dgm:spPr/>
    </dgm:pt>
  </dgm:ptLst>
  <dgm:cxnLst>
    <dgm:cxn modelId="{9D206F01-881A-409F-8AE2-7157395693FB}" srcId="{4C8C4DFC-5146-4619-87AE-A1AA06BC2EBD}" destId="{084E942C-8F24-4B3E-99B7-6036BB680136}" srcOrd="3" destOrd="0" parTransId="{9F8C1B63-2CAC-4E26-97C3-6E7E3498FCF8}" sibTransId="{2E5DB07D-FB52-476D-AF08-39A565E1EF97}"/>
    <dgm:cxn modelId="{B681207E-654E-4313-82AC-A107E7A59B1B}" type="presOf" srcId="{F14E6934-49A5-488D-B6AB-4F537A2F22A5}" destId="{A4F2D687-7A49-4A7B-8453-95F6DCD12C13}" srcOrd="0" destOrd="0" presId="urn:microsoft.com/office/officeart/2008/layout/LinedList"/>
    <dgm:cxn modelId="{0BD1C38D-85DB-49FF-8A0C-5CE75DFE0FF2}" type="presOf" srcId="{BEBC2B75-91DB-491F-8D4E-93F416011CD6}" destId="{06109E67-86F8-4D9F-918A-DFFA285A753B}" srcOrd="0" destOrd="0" presId="urn:microsoft.com/office/officeart/2008/layout/LinedList"/>
    <dgm:cxn modelId="{D5E71A9D-7CFE-4053-8C88-9F68EA73E8F4}" srcId="{4C8C4DFC-5146-4619-87AE-A1AA06BC2EBD}" destId="{1885945D-4C77-44D7-BFDC-0B343BFACD65}" srcOrd="1" destOrd="0" parTransId="{23DF195F-7AC0-42A5-A040-9FB2AD44A891}" sibTransId="{84A5F9DD-BD73-478F-8643-46B26888952C}"/>
    <dgm:cxn modelId="{39678AA0-1036-49BC-A570-3E5749C09BEF}" srcId="{4C8C4DFC-5146-4619-87AE-A1AA06BC2EBD}" destId="{BEBC2B75-91DB-491F-8D4E-93F416011CD6}" srcOrd="0" destOrd="0" parTransId="{256D7A73-9DCA-4738-96AC-2E14E65925FC}" sibTransId="{269BD939-AEB1-4DF7-81A2-456316CA2B3C}"/>
    <dgm:cxn modelId="{0D9160AA-397D-4E8F-ABE5-E7D7306B22F5}" srcId="{4C8C4DFC-5146-4619-87AE-A1AA06BC2EBD}" destId="{F14E6934-49A5-488D-B6AB-4F537A2F22A5}" srcOrd="2" destOrd="0" parTransId="{EDCE0DFF-C5E3-4001-B07F-ABEA9829D8C5}" sibTransId="{0802630B-4D13-46C3-90D1-FEB66CBA125E}"/>
    <dgm:cxn modelId="{16B945AE-6007-41F7-AB4E-7C0E68019645}" type="presOf" srcId="{1885945D-4C77-44D7-BFDC-0B343BFACD65}" destId="{42AB4637-3930-42A7-AAE2-C255CC9C617F}" srcOrd="0" destOrd="0" presId="urn:microsoft.com/office/officeart/2008/layout/LinedList"/>
    <dgm:cxn modelId="{4C0C34D7-6BB9-4A41-85FB-B87EA879E158}" type="presOf" srcId="{4C8C4DFC-5146-4619-87AE-A1AA06BC2EBD}" destId="{3CC0BC58-238C-414F-9856-A77F20E184F6}" srcOrd="0" destOrd="0" presId="urn:microsoft.com/office/officeart/2008/layout/LinedList"/>
    <dgm:cxn modelId="{2B9A3FDC-389D-4154-832B-0EE0F358C14B}" type="presOf" srcId="{084E942C-8F24-4B3E-99B7-6036BB680136}" destId="{59D456EC-E233-453B-9725-3E1208C96BE7}" srcOrd="0" destOrd="0" presId="urn:microsoft.com/office/officeart/2008/layout/LinedList"/>
    <dgm:cxn modelId="{E8094B4C-6BDC-48EB-BBE3-7C2F62D34E7D}" type="presParOf" srcId="{3CC0BC58-238C-414F-9856-A77F20E184F6}" destId="{93CEE3F0-7EB5-45F4-A9CE-6935CA85715B}" srcOrd="0" destOrd="0" presId="urn:microsoft.com/office/officeart/2008/layout/LinedList"/>
    <dgm:cxn modelId="{F87C421E-FE78-4AED-AF89-90BBED866503}" type="presParOf" srcId="{3CC0BC58-238C-414F-9856-A77F20E184F6}" destId="{30E52863-8D1B-467E-ADBD-CC67E56A6C20}" srcOrd="1" destOrd="0" presId="urn:microsoft.com/office/officeart/2008/layout/LinedList"/>
    <dgm:cxn modelId="{A748FC6C-5CFD-4095-990F-CBBF7B062D7C}" type="presParOf" srcId="{30E52863-8D1B-467E-ADBD-CC67E56A6C20}" destId="{06109E67-86F8-4D9F-918A-DFFA285A753B}" srcOrd="0" destOrd="0" presId="urn:microsoft.com/office/officeart/2008/layout/LinedList"/>
    <dgm:cxn modelId="{DD5FC46C-8953-4E21-B226-5D42ECD308EB}" type="presParOf" srcId="{30E52863-8D1B-467E-ADBD-CC67E56A6C20}" destId="{3745CA71-241E-4470-8F09-DB2E6B6C65C0}" srcOrd="1" destOrd="0" presId="urn:microsoft.com/office/officeart/2008/layout/LinedList"/>
    <dgm:cxn modelId="{5A5A6DE7-F1E2-4451-BC19-F18B14341E9E}" type="presParOf" srcId="{3CC0BC58-238C-414F-9856-A77F20E184F6}" destId="{D5AFC5BE-EEC9-405F-9963-DD65F0E19157}" srcOrd="2" destOrd="0" presId="urn:microsoft.com/office/officeart/2008/layout/LinedList"/>
    <dgm:cxn modelId="{65125905-FAFF-45AB-8C97-94F7D59F1EDD}" type="presParOf" srcId="{3CC0BC58-238C-414F-9856-A77F20E184F6}" destId="{56DC48BF-0CFF-47AE-9A6D-8AF4259210C5}" srcOrd="3" destOrd="0" presId="urn:microsoft.com/office/officeart/2008/layout/LinedList"/>
    <dgm:cxn modelId="{0E338101-5CDD-4FFB-8633-866D01E320E7}" type="presParOf" srcId="{56DC48BF-0CFF-47AE-9A6D-8AF4259210C5}" destId="{42AB4637-3930-42A7-AAE2-C255CC9C617F}" srcOrd="0" destOrd="0" presId="urn:microsoft.com/office/officeart/2008/layout/LinedList"/>
    <dgm:cxn modelId="{991C2D42-1CED-46BD-A360-67429CB0212C}" type="presParOf" srcId="{56DC48BF-0CFF-47AE-9A6D-8AF4259210C5}" destId="{2CDCC16B-29BE-4E61-AE3B-088F183911E2}" srcOrd="1" destOrd="0" presId="urn:microsoft.com/office/officeart/2008/layout/LinedList"/>
    <dgm:cxn modelId="{B3DF8DDF-2CC6-4EC4-9529-D8D1C0676437}" type="presParOf" srcId="{3CC0BC58-238C-414F-9856-A77F20E184F6}" destId="{8F1DCD5C-4E6C-4674-AF40-687072369B10}" srcOrd="4" destOrd="0" presId="urn:microsoft.com/office/officeart/2008/layout/LinedList"/>
    <dgm:cxn modelId="{E0B52C5B-956D-4755-9306-C330D7F42569}" type="presParOf" srcId="{3CC0BC58-238C-414F-9856-A77F20E184F6}" destId="{124D4C88-E99A-43C5-9541-397EADF0FB9B}" srcOrd="5" destOrd="0" presId="urn:microsoft.com/office/officeart/2008/layout/LinedList"/>
    <dgm:cxn modelId="{5BEDD564-D7E5-4E02-9D70-42330BB6FB02}" type="presParOf" srcId="{124D4C88-E99A-43C5-9541-397EADF0FB9B}" destId="{A4F2D687-7A49-4A7B-8453-95F6DCD12C13}" srcOrd="0" destOrd="0" presId="urn:microsoft.com/office/officeart/2008/layout/LinedList"/>
    <dgm:cxn modelId="{A84B2B8E-EE49-4B30-A1BC-AA5C79A3D96C}" type="presParOf" srcId="{124D4C88-E99A-43C5-9541-397EADF0FB9B}" destId="{A03D5BA0-B72E-4C7D-9CCE-A2AEC38F941F}" srcOrd="1" destOrd="0" presId="urn:microsoft.com/office/officeart/2008/layout/LinedList"/>
    <dgm:cxn modelId="{B28D827C-A3F4-4403-9D3D-64F52E74570A}" type="presParOf" srcId="{3CC0BC58-238C-414F-9856-A77F20E184F6}" destId="{828623BC-7A97-49B1-8CBA-685E79A3ED4C}" srcOrd="6" destOrd="0" presId="urn:microsoft.com/office/officeart/2008/layout/LinedList"/>
    <dgm:cxn modelId="{353160BB-ABAF-4DDC-8562-1639436BF1A8}" type="presParOf" srcId="{3CC0BC58-238C-414F-9856-A77F20E184F6}" destId="{68670C26-F0CB-4351-8A9B-C6521132582B}" srcOrd="7" destOrd="0" presId="urn:microsoft.com/office/officeart/2008/layout/LinedList"/>
    <dgm:cxn modelId="{3A639FD4-F6B6-4372-8A00-97D881701D39}" type="presParOf" srcId="{68670C26-F0CB-4351-8A9B-C6521132582B}" destId="{59D456EC-E233-453B-9725-3E1208C96BE7}" srcOrd="0" destOrd="0" presId="urn:microsoft.com/office/officeart/2008/layout/LinedList"/>
    <dgm:cxn modelId="{38A73D96-8943-4410-B451-4FF96A0A5032}" type="presParOf" srcId="{68670C26-F0CB-4351-8A9B-C6521132582B}" destId="{B531AF20-ECFC-47E9-8550-A480F4C453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C4DFC-5146-4619-87AE-A1AA06BC2EB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BC2B75-91DB-491F-8D4E-93F416011CD6}">
      <dgm:prSet phldr="0"/>
      <dgm:spPr/>
      <dgm:t>
        <a:bodyPr/>
        <a:lstStyle/>
        <a:p>
          <a:pPr rtl="0"/>
          <a:r>
            <a:rPr lang="en-GB" dirty="0">
              <a:solidFill>
                <a:srgbClr val="444444"/>
              </a:solidFill>
              <a:latin typeface="Times New Roman"/>
              <a:ea typeface="Calibri"/>
              <a:cs typeface="Calibri"/>
            </a:rPr>
            <a:t>● Existing platforms like Goodreads, Amazon's book and Library Thing offer basic recommendation system. However they are : </a:t>
          </a:r>
          <a:endParaRPr lang="en-US" dirty="0">
            <a:solidFill>
              <a:srgbClr val="444444"/>
            </a:solidFill>
            <a:latin typeface="Times New Roman"/>
            <a:ea typeface="Calibri"/>
            <a:cs typeface="Calibri"/>
          </a:endParaRPr>
        </a:p>
      </dgm:t>
    </dgm:pt>
    <dgm:pt modelId="{256D7A73-9DCA-4738-96AC-2E14E65925FC}" type="parTrans" cxnId="{39678AA0-1036-49BC-A570-3E5749C09BEF}">
      <dgm:prSet/>
      <dgm:spPr/>
    </dgm:pt>
    <dgm:pt modelId="{269BD939-AEB1-4DF7-81A2-456316CA2B3C}" type="sibTrans" cxnId="{39678AA0-1036-49BC-A570-3E5749C09BEF}">
      <dgm:prSet/>
      <dgm:spPr/>
    </dgm:pt>
    <dgm:pt modelId="{1885945D-4C77-44D7-BFDC-0B343BFACD65}">
      <dgm:prSet phldr="0"/>
      <dgm:spPr/>
      <dgm:t>
        <a:bodyPr/>
        <a:lstStyle/>
        <a:p>
          <a:pPr rtl="0"/>
          <a:r>
            <a:rPr lang="en-GB" dirty="0">
              <a:solidFill>
                <a:srgbClr val="444444"/>
              </a:solidFill>
              <a:latin typeface="Times New Roman"/>
              <a:ea typeface="Calibri"/>
              <a:cs typeface="Calibri"/>
            </a:rPr>
            <a:t>● Primarily depends on user rating and popularity trends.</a:t>
          </a:r>
          <a:endParaRPr lang="en-US" dirty="0">
            <a:solidFill>
              <a:srgbClr val="444444"/>
            </a:solidFill>
            <a:latin typeface="Times New Roman"/>
            <a:ea typeface="Calibri"/>
            <a:cs typeface="Calibri"/>
          </a:endParaRPr>
        </a:p>
      </dgm:t>
    </dgm:pt>
    <dgm:pt modelId="{23DF195F-7AC0-42A5-A040-9FB2AD44A891}" type="parTrans" cxnId="{D5E71A9D-7CFE-4053-8C88-9F68EA73E8F4}">
      <dgm:prSet/>
      <dgm:spPr/>
    </dgm:pt>
    <dgm:pt modelId="{84A5F9DD-BD73-478F-8643-46B26888952C}" type="sibTrans" cxnId="{D5E71A9D-7CFE-4053-8C88-9F68EA73E8F4}">
      <dgm:prSet/>
      <dgm:spPr/>
    </dgm:pt>
    <dgm:pt modelId="{F14E6934-49A5-488D-B6AB-4F537A2F22A5}">
      <dgm:prSet phldr="0"/>
      <dgm:spPr/>
      <dgm:t>
        <a:bodyPr/>
        <a:lstStyle/>
        <a:p>
          <a:pPr rtl="0"/>
          <a:r>
            <a:rPr lang="en-GB" dirty="0">
              <a:solidFill>
                <a:srgbClr val="444444"/>
              </a:solidFill>
              <a:latin typeface="Times New Roman"/>
              <a:ea typeface="Calibri"/>
              <a:cs typeface="Calibri"/>
            </a:rPr>
            <a:t> ● Lack semantic search capabilities to process natural language queries effectively and did not focus on university related books category.</a:t>
          </a:r>
        </a:p>
      </dgm:t>
    </dgm:pt>
    <dgm:pt modelId="{EDCE0DFF-C5E3-4001-B07F-ABEA9829D8C5}" type="parTrans" cxnId="{0D9160AA-397D-4E8F-ABE5-E7D7306B22F5}">
      <dgm:prSet/>
      <dgm:spPr/>
    </dgm:pt>
    <dgm:pt modelId="{0802630B-4D13-46C3-90D1-FEB66CBA125E}" type="sibTrans" cxnId="{0D9160AA-397D-4E8F-ABE5-E7D7306B22F5}">
      <dgm:prSet/>
      <dgm:spPr/>
    </dgm:pt>
    <dgm:pt modelId="{3CC0BC58-238C-414F-9856-A77F20E184F6}" type="pres">
      <dgm:prSet presAssocID="{4C8C4DFC-5146-4619-87AE-A1AA06BC2EBD}" presName="vert0" presStyleCnt="0">
        <dgm:presLayoutVars>
          <dgm:dir/>
          <dgm:animOne val="branch"/>
          <dgm:animLvl val="lvl"/>
        </dgm:presLayoutVars>
      </dgm:prSet>
      <dgm:spPr/>
    </dgm:pt>
    <dgm:pt modelId="{93CEE3F0-7EB5-45F4-A9CE-6935CA85715B}" type="pres">
      <dgm:prSet presAssocID="{BEBC2B75-91DB-491F-8D4E-93F416011CD6}" presName="thickLine" presStyleLbl="alignNode1" presStyleIdx="0" presStyleCnt="3"/>
      <dgm:spPr/>
    </dgm:pt>
    <dgm:pt modelId="{30E52863-8D1B-467E-ADBD-CC67E56A6C20}" type="pres">
      <dgm:prSet presAssocID="{BEBC2B75-91DB-491F-8D4E-93F416011CD6}" presName="horz1" presStyleCnt="0"/>
      <dgm:spPr/>
    </dgm:pt>
    <dgm:pt modelId="{06109E67-86F8-4D9F-918A-DFFA285A753B}" type="pres">
      <dgm:prSet presAssocID="{BEBC2B75-91DB-491F-8D4E-93F416011CD6}" presName="tx1" presStyleLbl="revTx" presStyleIdx="0" presStyleCnt="3"/>
      <dgm:spPr/>
    </dgm:pt>
    <dgm:pt modelId="{3745CA71-241E-4470-8F09-DB2E6B6C65C0}" type="pres">
      <dgm:prSet presAssocID="{BEBC2B75-91DB-491F-8D4E-93F416011CD6}" presName="vert1" presStyleCnt="0"/>
      <dgm:spPr/>
    </dgm:pt>
    <dgm:pt modelId="{D5AFC5BE-EEC9-405F-9963-DD65F0E19157}" type="pres">
      <dgm:prSet presAssocID="{1885945D-4C77-44D7-BFDC-0B343BFACD65}" presName="thickLine" presStyleLbl="alignNode1" presStyleIdx="1" presStyleCnt="3"/>
      <dgm:spPr/>
    </dgm:pt>
    <dgm:pt modelId="{56DC48BF-0CFF-47AE-9A6D-8AF4259210C5}" type="pres">
      <dgm:prSet presAssocID="{1885945D-4C77-44D7-BFDC-0B343BFACD65}" presName="horz1" presStyleCnt="0"/>
      <dgm:spPr/>
    </dgm:pt>
    <dgm:pt modelId="{42AB4637-3930-42A7-AAE2-C255CC9C617F}" type="pres">
      <dgm:prSet presAssocID="{1885945D-4C77-44D7-BFDC-0B343BFACD65}" presName="tx1" presStyleLbl="revTx" presStyleIdx="1" presStyleCnt="3"/>
      <dgm:spPr/>
    </dgm:pt>
    <dgm:pt modelId="{2CDCC16B-29BE-4E61-AE3B-088F183911E2}" type="pres">
      <dgm:prSet presAssocID="{1885945D-4C77-44D7-BFDC-0B343BFACD65}" presName="vert1" presStyleCnt="0"/>
      <dgm:spPr/>
    </dgm:pt>
    <dgm:pt modelId="{8F1DCD5C-4E6C-4674-AF40-687072369B10}" type="pres">
      <dgm:prSet presAssocID="{F14E6934-49A5-488D-B6AB-4F537A2F22A5}" presName="thickLine" presStyleLbl="alignNode1" presStyleIdx="2" presStyleCnt="3"/>
      <dgm:spPr/>
    </dgm:pt>
    <dgm:pt modelId="{124D4C88-E99A-43C5-9541-397EADF0FB9B}" type="pres">
      <dgm:prSet presAssocID="{F14E6934-49A5-488D-B6AB-4F537A2F22A5}" presName="horz1" presStyleCnt="0"/>
      <dgm:spPr/>
    </dgm:pt>
    <dgm:pt modelId="{A4F2D687-7A49-4A7B-8453-95F6DCD12C13}" type="pres">
      <dgm:prSet presAssocID="{F14E6934-49A5-488D-B6AB-4F537A2F22A5}" presName="tx1" presStyleLbl="revTx" presStyleIdx="2" presStyleCnt="3"/>
      <dgm:spPr/>
    </dgm:pt>
    <dgm:pt modelId="{A03D5BA0-B72E-4C7D-9CCE-A2AEC38F941F}" type="pres">
      <dgm:prSet presAssocID="{F14E6934-49A5-488D-B6AB-4F537A2F22A5}" presName="vert1" presStyleCnt="0"/>
      <dgm:spPr/>
    </dgm:pt>
  </dgm:ptLst>
  <dgm:cxnLst>
    <dgm:cxn modelId="{4E8A1220-70AA-4183-BCC4-4E4E86F57CCC}" type="presOf" srcId="{BEBC2B75-91DB-491F-8D4E-93F416011CD6}" destId="{06109E67-86F8-4D9F-918A-DFFA285A753B}" srcOrd="0" destOrd="0" presId="urn:microsoft.com/office/officeart/2008/layout/LinedList"/>
    <dgm:cxn modelId="{D5E71A9D-7CFE-4053-8C88-9F68EA73E8F4}" srcId="{4C8C4DFC-5146-4619-87AE-A1AA06BC2EBD}" destId="{1885945D-4C77-44D7-BFDC-0B343BFACD65}" srcOrd="1" destOrd="0" parTransId="{23DF195F-7AC0-42A5-A040-9FB2AD44A891}" sibTransId="{84A5F9DD-BD73-478F-8643-46B26888952C}"/>
    <dgm:cxn modelId="{39678AA0-1036-49BC-A570-3E5749C09BEF}" srcId="{4C8C4DFC-5146-4619-87AE-A1AA06BC2EBD}" destId="{BEBC2B75-91DB-491F-8D4E-93F416011CD6}" srcOrd="0" destOrd="0" parTransId="{256D7A73-9DCA-4738-96AC-2E14E65925FC}" sibTransId="{269BD939-AEB1-4DF7-81A2-456316CA2B3C}"/>
    <dgm:cxn modelId="{EFA1D2A0-99EB-4097-9C42-D16C17E3177C}" type="presOf" srcId="{1885945D-4C77-44D7-BFDC-0B343BFACD65}" destId="{42AB4637-3930-42A7-AAE2-C255CC9C617F}" srcOrd="0" destOrd="0" presId="urn:microsoft.com/office/officeart/2008/layout/LinedList"/>
    <dgm:cxn modelId="{CA9F64A1-127B-47FB-86F3-D82D96693146}" type="presOf" srcId="{F14E6934-49A5-488D-B6AB-4F537A2F22A5}" destId="{A4F2D687-7A49-4A7B-8453-95F6DCD12C13}" srcOrd="0" destOrd="0" presId="urn:microsoft.com/office/officeart/2008/layout/LinedList"/>
    <dgm:cxn modelId="{0D9160AA-397D-4E8F-ABE5-E7D7306B22F5}" srcId="{4C8C4DFC-5146-4619-87AE-A1AA06BC2EBD}" destId="{F14E6934-49A5-488D-B6AB-4F537A2F22A5}" srcOrd="2" destOrd="0" parTransId="{EDCE0DFF-C5E3-4001-B07F-ABEA9829D8C5}" sibTransId="{0802630B-4D13-46C3-90D1-FEB66CBA125E}"/>
    <dgm:cxn modelId="{4C0C34D7-6BB9-4A41-85FB-B87EA879E158}" type="presOf" srcId="{4C8C4DFC-5146-4619-87AE-A1AA06BC2EBD}" destId="{3CC0BC58-238C-414F-9856-A77F20E184F6}" srcOrd="0" destOrd="0" presId="urn:microsoft.com/office/officeart/2008/layout/LinedList"/>
    <dgm:cxn modelId="{50F52D2A-1C35-45D5-B277-EC54FBEE9E4C}" type="presParOf" srcId="{3CC0BC58-238C-414F-9856-A77F20E184F6}" destId="{93CEE3F0-7EB5-45F4-A9CE-6935CA85715B}" srcOrd="0" destOrd="0" presId="urn:microsoft.com/office/officeart/2008/layout/LinedList"/>
    <dgm:cxn modelId="{F2E503AE-581C-4EA0-86B3-B3FEFB629BD0}" type="presParOf" srcId="{3CC0BC58-238C-414F-9856-A77F20E184F6}" destId="{30E52863-8D1B-467E-ADBD-CC67E56A6C20}" srcOrd="1" destOrd="0" presId="urn:microsoft.com/office/officeart/2008/layout/LinedList"/>
    <dgm:cxn modelId="{2BEF1B98-6F6F-4F90-B26C-B44D1D0A038E}" type="presParOf" srcId="{30E52863-8D1B-467E-ADBD-CC67E56A6C20}" destId="{06109E67-86F8-4D9F-918A-DFFA285A753B}" srcOrd="0" destOrd="0" presId="urn:microsoft.com/office/officeart/2008/layout/LinedList"/>
    <dgm:cxn modelId="{606EE6DC-A9A5-4CE6-A575-A300E7F68C77}" type="presParOf" srcId="{30E52863-8D1B-467E-ADBD-CC67E56A6C20}" destId="{3745CA71-241E-4470-8F09-DB2E6B6C65C0}" srcOrd="1" destOrd="0" presId="urn:microsoft.com/office/officeart/2008/layout/LinedList"/>
    <dgm:cxn modelId="{9444C9DB-F71B-4022-A21B-7B9E1508C3C9}" type="presParOf" srcId="{3CC0BC58-238C-414F-9856-A77F20E184F6}" destId="{D5AFC5BE-EEC9-405F-9963-DD65F0E19157}" srcOrd="2" destOrd="0" presId="urn:microsoft.com/office/officeart/2008/layout/LinedList"/>
    <dgm:cxn modelId="{53A4DEA8-6BC3-4A08-B024-96F713AE85F6}" type="presParOf" srcId="{3CC0BC58-238C-414F-9856-A77F20E184F6}" destId="{56DC48BF-0CFF-47AE-9A6D-8AF4259210C5}" srcOrd="3" destOrd="0" presId="urn:microsoft.com/office/officeart/2008/layout/LinedList"/>
    <dgm:cxn modelId="{BFE795B2-DBA0-4BD6-B954-70DA73F268EC}" type="presParOf" srcId="{56DC48BF-0CFF-47AE-9A6D-8AF4259210C5}" destId="{42AB4637-3930-42A7-AAE2-C255CC9C617F}" srcOrd="0" destOrd="0" presId="urn:microsoft.com/office/officeart/2008/layout/LinedList"/>
    <dgm:cxn modelId="{96E91871-21FC-461D-8B9F-4F7E35D50385}" type="presParOf" srcId="{56DC48BF-0CFF-47AE-9A6D-8AF4259210C5}" destId="{2CDCC16B-29BE-4E61-AE3B-088F183911E2}" srcOrd="1" destOrd="0" presId="urn:microsoft.com/office/officeart/2008/layout/LinedList"/>
    <dgm:cxn modelId="{D39C8302-195B-41B4-8EC9-5C2902FC5916}" type="presParOf" srcId="{3CC0BC58-238C-414F-9856-A77F20E184F6}" destId="{8F1DCD5C-4E6C-4674-AF40-687072369B10}" srcOrd="4" destOrd="0" presId="urn:microsoft.com/office/officeart/2008/layout/LinedList"/>
    <dgm:cxn modelId="{A2A0B8C2-9CD1-4224-A415-5A4C25C510D3}" type="presParOf" srcId="{3CC0BC58-238C-414F-9856-A77F20E184F6}" destId="{124D4C88-E99A-43C5-9541-397EADF0FB9B}" srcOrd="5" destOrd="0" presId="urn:microsoft.com/office/officeart/2008/layout/LinedList"/>
    <dgm:cxn modelId="{3F8199E0-1717-4754-A862-60F603298012}" type="presParOf" srcId="{124D4C88-E99A-43C5-9541-397EADF0FB9B}" destId="{A4F2D687-7A49-4A7B-8453-95F6DCD12C13}" srcOrd="0" destOrd="0" presId="urn:microsoft.com/office/officeart/2008/layout/LinedList"/>
    <dgm:cxn modelId="{C49E1663-CC99-419A-9A99-CAE97C8FBA90}" type="presParOf" srcId="{124D4C88-E99A-43C5-9541-397EADF0FB9B}" destId="{A03D5BA0-B72E-4C7D-9CCE-A2AEC38F94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E21C97-C012-4C4C-917A-D37930F2466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0FE6EA-11DE-4F86-9AD9-78C547910EA6}">
      <dgm:prSet/>
      <dgm:spPr/>
      <dgm:t>
        <a:bodyPr/>
        <a:lstStyle/>
        <a:p>
          <a:endParaRPr lang="en-US"/>
        </a:p>
      </dgm:t>
    </dgm:pt>
    <dgm:pt modelId="{E8397201-BEF4-467D-8F67-57DA5F0152BD}" type="parTrans" cxnId="{00D664DC-475F-44D9-911C-55CDEEEC34EE}">
      <dgm:prSet/>
      <dgm:spPr/>
      <dgm:t>
        <a:bodyPr/>
        <a:lstStyle/>
        <a:p>
          <a:endParaRPr lang="en-US"/>
        </a:p>
      </dgm:t>
    </dgm:pt>
    <dgm:pt modelId="{C48BF52D-5AE3-4591-B4BD-52D5C261BD3F}" type="sibTrans" cxnId="{00D664DC-475F-44D9-911C-55CDEEEC34EE}">
      <dgm:prSet/>
      <dgm:spPr/>
      <dgm:t>
        <a:bodyPr/>
        <a:lstStyle/>
        <a:p>
          <a:endParaRPr lang="en-US"/>
        </a:p>
      </dgm:t>
    </dgm:pt>
    <dgm:pt modelId="{01E87384-F815-42D3-AFFA-47A43F4E8072}" type="pres">
      <dgm:prSet presAssocID="{D7E21C97-C012-4C4C-917A-D37930F2466C}" presName="vert0" presStyleCnt="0">
        <dgm:presLayoutVars>
          <dgm:dir/>
          <dgm:animOne val="branch"/>
          <dgm:animLvl val="lvl"/>
        </dgm:presLayoutVars>
      </dgm:prSet>
      <dgm:spPr/>
    </dgm:pt>
    <dgm:pt modelId="{1B16C097-3F15-4F6C-96A0-DCEC88A1AF80}" type="pres">
      <dgm:prSet presAssocID="{EE0FE6EA-11DE-4F86-9AD9-78C547910EA6}" presName="thickLine" presStyleLbl="alignNode1" presStyleIdx="0" presStyleCnt="1"/>
      <dgm:spPr/>
    </dgm:pt>
    <dgm:pt modelId="{9F874C1F-680E-4399-A3AD-77DCACCE2729}" type="pres">
      <dgm:prSet presAssocID="{EE0FE6EA-11DE-4F86-9AD9-78C547910EA6}" presName="horz1" presStyleCnt="0"/>
      <dgm:spPr/>
    </dgm:pt>
    <dgm:pt modelId="{53A621ED-9E15-4922-8E22-5C3BFDA0A965}" type="pres">
      <dgm:prSet presAssocID="{EE0FE6EA-11DE-4F86-9AD9-78C547910EA6}" presName="tx1" presStyleLbl="revTx" presStyleIdx="0" presStyleCnt="1"/>
      <dgm:spPr/>
    </dgm:pt>
    <dgm:pt modelId="{DD5C15A6-E1B3-4AA7-A680-183A16994E45}" type="pres">
      <dgm:prSet presAssocID="{EE0FE6EA-11DE-4F86-9AD9-78C547910EA6}" presName="vert1" presStyleCnt="0"/>
      <dgm:spPr/>
    </dgm:pt>
  </dgm:ptLst>
  <dgm:cxnLst>
    <dgm:cxn modelId="{09151E14-8EAB-405D-8DF0-AB1E38498293}" type="presOf" srcId="{EE0FE6EA-11DE-4F86-9AD9-78C547910EA6}" destId="{53A621ED-9E15-4922-8E22-5C3BFDA0A965}" srcOrd="0" destOrd="0" presId="urn:microsoft.com/office/officeart/2008/layout/LinedList"/>
    <dgm:cxn modelId="{C5CC5F52-F422-446E-8B9A-6294CDD82654}" type="presOf" srcId="{D7E21C97-C012-4C4C-917A-D37930F2466C}" destId="{01E87384-F815-42D3-AFFA-47A43F4E8072}" srcOrd="0" destOrd="0" presId="urn:microsoft.com/office/officeart/2008/layout/LinedList"/>
    <dgm:cxn modelId="{00D664DC-475F-44D9-911C-55CDEEEC34EE}" srcId="{D7E21C97-C012-4C4C-917A-D37930F2466C}" destId="{EE0FE6EA-11DE-4F86-9AD9-78C547910EA6}" srcOrd="0" destOrd="0" parTransId="{E8397201-BEF4-467D-8F67-57DA5F0152BD}" sibTransId="{C48BF52D-5AE3-4591-B4BD-52D5C261BD3F}"/>
    <dgm:cxn modelId="{C6755EF6-4466-4BDF-9911-766AA8A7A332}" type="presParOf" srcId="{01E87384-F815-42D3-AFFA-47A43F4E8072}" destId="{1B16C097-3F15-4F6C-96A0-DCEC88A1AF80}" srcOrd="0" destOrd="0" presId="urn:microsoft.com/office/officeart/2008/layout/LinedList"/>
    <dgm:cxn modelId="{9CE37A88-5DB4-411B-82A7-8D43451C5FDF}" type="presParOf" srcId="{01E87384-F815-42D3-AFFA-47A43F4E8072}" destId="{9F874C1F-680E-4399-A3AD-77DCACCE2729}" srcOrd="1" destOrd="0" presId="urn:microsoft.com/office/officeart/2008/layout/LinedList"/>
    <dgm:cxn modelId="{6E1EFD42-C16C-4581-A624-B9D92EFD280D}" type="presParOf" srcId="{9F874C1F-680E-4399-A3AD-77DCACCE2729}" destId="{53A621ED-9E15-4922-8E22-5C3BFDA0A965}" srcOrd="0" destOrd="0" presId="urn:microsoft.com/office/officeart/2008/layout/LinedList"/>
    <dgm:cxn modelId="{EA9E2874-BA97-464D-8089-55604705530C}" type="presParOf" srcId="{9F874C1F-680E-4399-A3AD-77DCACCE2729}" destId="{DD5C15A6-E1B3-4AA7-A680-183A16994E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D83EB-886A-42FF-8396-26929C7CB9AC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09B80-FEFE-4AC6-A99B-1ED6E3F10CAB}">
      <dsp:nvSpPr>
        <dsp:cNvPr id="0" name=""/>
        <dsp:cNvSpPr/>
      </dsp:nvSpPr>
      <dsp:spPr>
        <a:xfrm>
          <a:off x="0" y="0"/>
          <a:ext cx="6173409" cy="73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latin typeface="Times New Roman"/>
              <a:cs typeface="Times New Roman"/>
            </a:rPr>
            <a:t>1. Introduction</a:t>
          </a:r>
          <a:endParaRPr lang="en-US" sz="3600" kern="1200">
            <a:latin typeface="Times New Roman"/>
            <a:cs typeface="Times New Roman"/>
          </a:endParaRPr>
        </a:p>
      </dsp:txBody>
      <dsp:txXfrm>
        <a:off x="0" y="0"/>
        <a:ext cx="6173409" cy="730433"/>
      </dsp:txXfrm>
    </dsp:sp>
    <dsp:sp modelId="{EC260EA7-706B-4BA0-972C-9404D2658F84}">
      <dsp:nvSpPr>
        <dsp:cNvPr id="0" name=""/>
        <dsp:cNvSpPr/>
      </dsp:nvSpPr>
      <dsp:spPr>
        <a:xfrm>
          <a:off x="0" y="730433"/>
          <a:ext cx="61734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42B35-AC10-421D-A3B0-930C18084423}">
      <dsp:nvSpPr>
        <dsp:cNvPr id="0" name=""/>
        <dsp:cNvSpPr/>
      </dsp:nvSpPr>
      <dsp:spPr>
        <a:xfrm>
          <a:off x="0" y="730433"/>
          <a:ext cx="6173409" cy="73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latin typeface="Times New Roman"/>
              <a:cs typeface="Times New Roman"/>
            </a:rPr>
            <a:t>2. </a:t>
          </a:r>
          <a:r>
            <a:rPr lang="en-GB" sz="3600" kern="1200">
              <a:solidFill>
                <a:srgbClr val="000000"/>
              </a:solidFill>
              <a:latin typeface="Times New Roman"/>
              <a:ea typeface="Calibri"/>
              <a:cs typeface="Calibri"/>
            </a:rPr>
            <a:t>Problem Statements</a:t>
          </a:r>
        </a:p>
      </dsp:txBody>
      <dsp:txXfrm>
        <a:off x="0" y="730433"/>
        <a:ext cx="6173409" cy="730433"/>
      </dsp:txXfrm>
    </dsp:sp>
    <dsp:sp modelId="{C07F098B-6550-4C72-AF01-257D2E898A30}">
      <dsp:nvSpPr>
        <dsp:cNvPr id="0" name=""/>
        <dsp:cNvSpPr/>
      </dsp:nvSpPr>
      <dsp:spPr>
        <a:xfrm>
          <a:off x="0" y="1460867"/>
          <a:ext cx="61734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95F8A-B96C-459E-91FB-4D4893D75064}">
      <dsp:nvSpPr>
        <dsp:cNvPr id="0" name=""/>
        <dsp:cNvSpPr/>
      </dsp:nvSpPr>
      <dsp:spPr>
        <a:xfrm>
          <a:off x="0" y="1460867"/>
          <a:ext cx="6173409" cy="73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latin typeface="Times New Roman"/>
              <a:cs typeface="Times New Roman"/>
            </a:rPr>
            <a:t>3. Objectives</a:t>
          </a:r>
          <a:endParaRPr lang="en-US" sz="3600" kern="1200">
            <a:latin typeface="Times New Roman"/>
            <a:cs typeface="Times New Roman"/>
          </a:endParaRPr>
        </a:p>
      </dsp:txBody>
      <dsp:txXfrm>
        <a:off x="0" y="1460867"/>
        <a:ext cx="6173409" cy="730433"/>
      </dsp:txXfrm>
    </dsp:sp>
    <dsp:sp modelId="{62DD8730-E10B-4FBB-82B4-0C297974044A}">
      <dsp:nvSpPr>
        <dsp:cNvPr id="0" name=""/>
        <dsp:cNvSpPr/>
      </dsp:nvSpPr>
      <dsp:spPr>
        <a:xfrm>
          <a:off x="0" y="2191300"/>
          <a:ext cx="61734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CCC26-7AA6-4733-A576-783E0FBFFB05}">
      <dsp:nvSpPr>
        <dsp:cNvPr id="0" name=""/>
        <dsp:cNvSpPr/>
      </dsp:nvSpPr>
      <dsp:spPr>
        <a:xfrm>
          <a:off x="0" y="2191300"/>
          <a:ext cx="6173409" cy="73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latin typeface="Times New Roman"/>
              <a:cs typeface="Times New Roman"/>
            </a:rPr>
            <a:t>4. Related works</a:t>
          </a:r>
        </a:p>
      </dsp:txBody>
      <dsp:txXfrm>
        <a:off x="0" y="2191300"/>
        <a:ext cx="6173409" cy="730433"/>
      </dsp:txXfrm>
    </dsp:sp>
    <dsp:sp modelId="{45D91970-3C8A-4740-9365-DF3DF62E3CE4}">
      <dsp:nvSpPr>
        <dsp:cNvPr id="0" name=""/>
        <dsp:cNvSpPr/>
      </dsp:nvSpPr>
      <dsp:spPr>
        <a:xfrm>
          <a:off x="0" y="2921734"/>
          <a:ext cx="61734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9963E-8508-4B17-9B99-5340363E7F64}">
      <dsp:nvSpPr>
        <dsp:cNvPr id="0" name=""/>
        <dsp:cNvSpPr/>
      </dsp:nvSpPr>
      <dsp:spPr>
        <a:xfrm>
          <a:off x="0" y="2921734"/>
          <a:ext cx="6173409" cy="73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latin typeface="Times New Roman"/>
              <a:cs typeface="Times New Roman"/>
            </a:rPr>
            <a:t>5.Proposed Methodology</a:t>
          </a:r>
        </a:p>
      </dsp:txBody>
      <dsp:txXfrm>
        <a:off x="0" y="2921734"/>
        <a:ext cx="6173409" cy="730433"/>
      </dsp:txXfrm>
    </dsp:sp>
    <dsp:sp modelId="{8A2D69B3-A6C1-4AF2-9DAC-0BA56B93A65E}">
      <dsp:nvSpPr>
        <dsp:cNvPr id="0" name=""/>
        <dsp:cNvSpPr/>
      </dsp:nvSpPr>
      <dsp:spPr>
        <a:xfrm>
          <a:off x="0" y="3652168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278C0-0024-498D-9E2B-58575AC503BC}">
      <dsp:nvSpPr>
        <dsp:cNvPr id="0" name=""/>
        <dsp:cNvSpPr/>
      </dsp:nvSpPr>
      <dsp:spPr>
        <a:xfrm>
          <a:off x="0" y="3652168"/>
          <a:ext cx="6173409" cy="73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latin typeface="Times New Roman"/>
              <a:cs typeface="Times New Roman"/>
            </a:rPr>
            <a:t>6. Future Works</a:t>
          </a:r>
          <a:endParaRPr lang="en-US" sz="3600" kern="1200">
            <a:latin typeface="Times New Roman"/>
            <a:cs typeface="Times New Roman"/>
          </a:endParaRPr>
        </a:p>
      </dsp:txBody>
      <dsp:txXfrm>
        <a:off x="0" y="3652168"/>
        <a:ext cx="6173409" cy="730433"/>
      </dsp:txXfrm>
    </dsp:sp>
    <dsp:sp modelId="{9A8716C8-103E-49A0-BD84-72314082B366}">
      <dsp:nvSpPr>
        <dsp:cNvPr id="0" name=""/>
        <dsp:cNvSpPr/>
      </dsp:nvSpPr>
      <dsp:spPr>
        <a:xfrm>
          <a:off x="0" y="4382601"/>
          <a:ext cx="61734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71B22-4458-4BD0-A58B-65EBB72ED6B4}">
      <dsp:nvSpPr>
        <dsp:cNvPr id="0" name=""/>
        <dsp:cNvSpPr/>
      </dsp:nvSpPr>
      <dsp:spPr>
        <a:xfrm>
          <a:off x="0" y="4382601"/>
          <a:ext cx="6173409" cy="73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latin typeface="Times New Roman"/>
              <a:cs typeface="Times New Roman"/>
            </a:rPr>
            <a:t>9. Conclusion</a:t>
          </a:r>
          <a:endParaRPr lang="en-US" sz="3600" kern="1200">
            <a:latin typeface="Times New Roman"/>
            <a:cs typeface="Times New Roman"/>
          </a:endParaRPr>
        </a:p>
      </dsp:txBody>
      <dsp:txXfrm>
        <a:off x="0" y="4382601"/>
        <a:ext cx="6173409" cy="730433"/>
      </dsp:txXfrm>
    </dsp:sp>
    <dsp:sp modelId="{5D017CE4-F904-4155-B288-D1F0D4139759}">
      <dsp:nvSpPr>
        <dsp:cNvPr id="0" name=""/>
        <dsp:cNvSpPr/>
      </dsp:nvSpPr>
      <dsp:spPr>
        <a:xfrm>
          <a:off x="0" y="5113035"/>
          <a:ext cx="61734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5C656-E36B-46BB-8EA2-EB585B19AE20}">
      <dsp:nvSpPr>
        <dsp:cNvPr id="0" name=""/>
        <dsp:cNvSpPr/>
      </dsp:nvSpPr>
      <dsp:spPr>
        <a:xfrm>
          <a:off x="0" y="5113035"/>
          <a:ext cx="6173409" cy="73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latin typeface="Times New Roman"/>
              <a:cs typeface="Times New Roman"/>
            </a:rPr>
            <a:t>10. References</a:t>
          </a:r>
          <a:endParaRPr lang="en-US" sz="3600" kern="1200">
            <a:latin typeface="Times New Roman"/>
            <a:cs typeface="Times New Roman"/>
          </a:endParaRPr>
        </a:p>
      </dsp:txBody>
      <dsp:txXfrm>
        <a:off x="0" y="5113035"/>
        <a:ext cx="6173409" cy="730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ADFA-CE56-49F3-A88A-D548F638BCBE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166A2-DFD0-4F91-A92D-7EFFF64D3573}">
      <dsp:nvSpPr>
        <dsp:cNvPr id="0" name=""/>
        <dsp:cNvSpPr/>
      </dsp:nvSpPr>
      <dsp:spPr>
        <a:xfrm>
          <a:off x="0" y="0"/>
          <a:ext cx="6173409" cy="584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0" y="0"/>
        <a:ext cx="6173409" cy="5843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E3F0-7EB5-45F4-A9CE-6935CA85715B}">
      <dsp:nvSpPr>
        <dsp:cNvPr id="0" name=""/>
        <dsp:cNvSpPr/>
      </dsp:nvSpPr>
      <dsp:spPr>
        <a:xfrm>
          <a:off x="0" y="0"/>
          <a:ext cx="76800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09E67-86F8-4D9F-918A-DFFA285A753B}">
      <dsp:nvSpPr>
        <dsp:cNvPr id="0" name=""/>
        <dsp:cNvSpPr/>
      </dsp:nvSpPr>
      <dsp:spPr>
        <a:xfrm>
          <a:off x="0" y="0"/>
          <a:ext cx="7680008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solidFill>
                <a:srgbClr val="444444"/>
              </a:solidFill>
              <a:latin typeface="Times New Roman"/>
              <a:ea typeface="Calibri"/>
              <a:cs typeface="Calibri"/>
            </a:rPr>
            <a:t>● To develop a platform that uses semantic search for understanding user queries and intent. </a:t>
          </a:r>
          <a:endParaRPr lang="en-US" sz="3100" kern="1200">
            <a:solidFill>
              <a:srgbClr val="444444"/>
            </a:solidFill>
            <a:latin typeface="Times New Roman"/>
            <a:ea typeface="Calibri"/>
            <a:cs typeface="Calibri"/>
          </a:endParaRPr>
        </a:p>
      </dsp:txBody>
      <dsp:txXfrm>
        <a:off x="0" y="0"/>
        <a:ext cx="7680008" cy="1460867"/>
      </dsp:txXfrm>
    </dsp:sp>
    <dsp:sp modelId="{D5AFC5BE-EEC9-405F-9963-DD65F0E19157}">
      <dsp:nvSpPr>
        <dsp:cNvPr id="0" name=""/>
        <dsp:cNvSpPr/>
      </dsp:nvSpPr>
      <dsp:spPr>
        <a:xfrm>
          <a:off x="0" y="1460867"/>
          <a:ext cx="7680008" cy="0"/>
        </a:xfrm>
        <a:prstGeom prst="line">
          <a:avLst/>
        </a:prstGeom>
        <a:solidFill>
          <a:schemeClr val="accent2">
            <a:hueOff val="1024523"/>
            <a:satOff val="3541"/>
            <a:lumOff val="3333"/>
            <a:alphaOff val="0"/>
          </a:schemeClr>
        </a:solidFill>
        <a:ln w="12700" cap="flat" cmpd="sng" algn="ctr">
          <a:solidFill>
            <a:schemeClr val="accent2">
              <a:hueOff val="1024523"/>
              <a:satOff val="3541"/>
              <a:lumOff val="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B4637-3930-42A7-AAE2-C255CC9C617F}">
      <dsp:nvSpPr>
        <dsp:cNvPr id="0" name=""/>
        <dsp:cNvSpPr/>
      </dsp:nvSpPr>
      <dsp:spPr>
        <a:xfrm>
          <a:off x="0" y="1460867"/>
          <a:ext cx="7680008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solidFill>
                <a:srgbClr val="444444"/>
              </a:solidFill>
              <a:latin typeface="Times New Roman"/>
              <a:ea typeface="Calibri"/>
              <a:cs typeface="Calibri"/>
            </a:rPr>
            <a:t>● To offer personalized book recommendations based on user preferences and ratings.</a:t>
          </a:r>
          <a:endParaRPr lang="en-US" sz="3100" kern="1200">
            <a:solidFill>
              <a:srgbClr val="444444"/>
            </a:solidFill>
            <a:latin typeface="Times New Roman"/>
            <a:ea typeface="Calibri"/>
            <a:cs typeface="Calibri"/>
          </a:endParaRPr>
        </a:p>
      </dsp:txBody>
      <dsp:txXfrm>
        <a:off x="0" y="1460867"/>
        <a:ext cx="7680008" cy="1460867"/>
      </dsp:txXfrm>
    </dsp:sp>
    <dsp:sp modelId="{8F1DCD5C-4E6C-4674-AF40-687072369B10}">
      <dsp:nvSpPr>
        <dsp:cNvPr id="0" name=""/>
        <dsp:cNvSpPr/>
      </dsp:nvSpPr>
      <dsp:spPr>
        <a:xfrm>
          <a:off x="0" y="2921734"/>
          <a:ext cx="7680008" cy="0"/>
        </a:xfrm>
        <a:prstGeom prst="line">
          <a:avLst/>
        </a:prstGeom>
        <a:solidFill>
          <a:schemeClr val="accent2">
            <a:hueOff val="2049045"/>
            <a:satOff val="7081"/>
            <a:lumOff val="6667"/>
            <a:alphaOff val="0"/>
          </a:schemeClr>
        </a:solidFill>
        <a:ln w="12700" cap="flat" cmpd="sng" algn="ctr">
          <a:solidFill>
            <a:schemeClr val="accent2">
              <a:hueOff val="2049045"/>
              <a:satOff val="7081"/>
              <a:lumOff val="66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2D687-7A49-4A7B-8453-95F6DCD12C13}">
      <dsp:nvSpPr>
        <dsp:cNvPr id="0" name=""/>
        <dsp:cNvSpPr/>
      </dsp:nvSpPr>
      <dsp:spPr>
        <a:xfrm>
          <a:off x="0" y="2921734"/>
          <a:ext cx="7680008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solidFill>
                <a:srgbClr val="444444"/>
              </a:solidFill>
              <a:latin typeface="Times New Roman"/>
              <a:ea typeface="Calibri"/>
              <a:cs typeface="Calibri"/>
            </a:rPr>
            <a:t> ● To enable users to discover books they might not have otherwise encountered. </a:t>
          </a:r>
          <a:endParaRPr lang="en-US" sz="3100" kern="1200">
            <a:solidFill>
              <a:srgbClr val="444444"/>
            </a:solidFill>
            <a:latin typeface="Times New Roman"/>
            <a:ea typeface="Calibri"/>
            <a:cs typeface="Calibri"/>
          </a:endParaRPr>
        </a:p>
      </dsp:txBody>
      <dsp:txXfrm>
        <a:off x="0" y="2921734"/>
        <a:ext cx="7680008" cy="1460867"/>
      </dsp:txXfrm>
    </dsp:sp>
    <dsp:sp modelId="{828623BC-7A97-49B1-8CBA-685E79A3ED4C}">
      <dsp:nvSpPr>
        <dsp:cNvPr id="0" name=""/>
        <dsp:cNvSpPr/>
      </dsp:nvSpPr>
      <dsp:spPr>
        <a:xfrm>
          <a:off x="0" y="4382601"/>
          <a:ext cx="7680008" cy="0"/>
        </a:xfrm>
        <a:prstGeom prst="line">
          <a:avLst/>
        </a:prstGeom>
        <a:solidFill>
          <a:schemeClr val="accent2">
            <a:hueOff val="3073568"/>
            <a:satOff val="10622"/>
            <a:lumOff val="10000"/>
            <a:alphaOff val="0"/>
          </a:schemeClr>
        </a:solidFill>
        <a:ln w="12700" cap="flat" cmpd="sng" algn="ctr">
          <a:solidFill>
            <a:schemeClr val="accent2">
              <a:hueOff val="3073568"/>
              <a:satOff val="10622"/>
              <a:lumOff val="10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456EC-E233-453B-9725-3E1208C96BE7}">
      <dsp:nvSpPr>
        <dsp:cNvPr id="0" name=""/>
        <dsp:cNvSpPr/>
      </dsp:nvSpPr>
      <dsp:spPr>
        <a:xfrm>
          <a:off x="0" y="4382601"/>
          <a:ext cx="7680008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solidFill>
                <a:srgbClr val="444444"/>
              </a:solidFill>
              <a:latin typeface="Times New Roman"/>
              <a:ea typeface="Calibri"/>
              <a:cs typeface="Calibri"/>
            </a:rPr>
            <a:t>● To offer book requesting, uploading, and sharing system</a:t>
          </a:r>
          <a:r>
            <a:rPr lang="en-GB" sz="3100" kern="1200">
              <a:latin typeface="Times New Roman"/>
              <a:cs typeface="Times New Roman"/>
            </a:rPr>
            <a:t>.</a:t>
          </a:r>
          <a:endParaRPr lang="en-US" sz="3100" kern="1200">
            <a:latin typeface="Times New Roman"/>
            <a:cs typeface="Times New Roman"/>
          </a:endParaRPr>
        </a:p>
      </dsp:txBody>
      <dsp:txXfrm>
        <a:off x="0" y="4382601"/>
        <a:ext cx="7680008" cy="14608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E3F0-7EB5-45F4-A9CE-6935CA85715B}">
      <dsp:nvSpPr>
        <dsp:cNvPr id="0" name=""/>
        <dsp:cNvSpPr/>
      </dsp:nvSpPr>
      <dsp:spPr>
        <a:xfrm>
          <a:off x="0" y="2853"/>
          <a:ext cx="76800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09E67-86F8-4D9F-918A-DFFA285A753B}">
      <dsp:nvSpPr>
        <dsp:cNvPr id="0" name=""/>
        <dsp:cNvSpPr/>
      </dsp:nvSpPr>
      <dsp:spPr>
        <a:xfrm>
          <a:off x="0" y="2853"/>
          <a:ext cx="7680008" cy="19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444444"/>
              </a:solidFill>
              <a:latin typeface="Times New Roman"/>
              <a:ea typeface="Calibri"/>
              <a:cs typeface="Calibri"/>
            </a:rPr>
            <a:t>● Existing platforms like Goodreads, Amazon's book and Library Thing offer basic recommendation system. However they are : </a:t>
          </a:r>
          <a:endParaRPr lang="en-US" sz="3200" kern="1200" dirty="0">
            <a:solidFill>
              <a:srgbClr val="444444"/>
            </a:solidFill>
            <a:latin typeface="Times New Roman"/>
            <a:ea typeface="Calibri"/>
            <a:cs typeface="Calibri"/>
          </a:endParaRPr>
        </a:p>
      </dsp:txBody>
      <dsp:txXfrm>
        <a:off x="0" y="2853"/>
        <a:ext cx="7680008" cy="1945920"/>
      </dsp:txXfrm>
    </dsp:sp>
    <dsp:sp modelId="{D5AFC5BE-EEC9-405F-9963-DD65F0E19157}">
      <dsp:nvSpPr>
        <dsp:cNvPr id="0" name=""/>
        <dsp:cNvSpPr/>
      </dsp:nvSpPr>
      <dsp:spPr>
        <a:xfrm>
          <a:off x="0" y="1948774"/>
          <a:ext cx="7680008" cy="0"/>
        </a:xfrm>
        <a:prstGeom prst="line">
          <a:avLst/>
        </a:prstGeom>
        <a:solidFill>
          <a:schemeClr val="accent2">
            <a:hueOff val="1536784"/>
            <a:satOff val="5311"/>
            <a:lumOff val="5000"/>
            <a:alphaOff val="0"/>
          </a:schemeClr>
        </a:solidFill>
        <a:ln w="12700" cap="flat" cmpd="sng" algn="ctr">
          <a:solidFill>
            <a:schemeClr val="accent2">
              <a:hueOff val="1536784"/>
              <a:satOff val="5311"/>
              <a:lumOff val="5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B4637-3930-42A7-AAE2-C255CC9C617F}">
      <dsp:nvSpPr>
        <dsp:cNvPr id="0" name=""/>
        <dsp:cNvSpPr/>
      </dsp:nvSpPr>
      <dsp:spPr>
        <a:xfrm>
          <a:off x="0" y="1948774"/>
          <a:ext cx="7680008" cy="19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444444"/>
              </a:solidFill>
              <a:latin typeface="Times New Roman"/>
              <a:ea typeface="Calibri"/>
              <a:cs typeface="Calibri"/>
            </a:rPr>
            <a:t>● Primarily depends on user rating and popularity trends.</a:t>
          </a:r>
          <a:endParaRPr lang="en-US" sz="3200" kern="1200" dirty="0">
            <a:solidFill>
              <a:srgbClr val="444444"/>
            </a:solidFill>
            <a:latin typeface="Times New Roman"/>
            <a:ea typeface="Calibri"/>
            <a:cs typeface="Calibri"/>
          </a:endParaRPr>
        </a:p>
      </dsp:txBody>
      <dsp:txXfrm>
        <a:off x="0" y="1948774"/>
        <a:ext cx="7680008" cy="1945920"/>
      </dsp:txXfrm>
    </dsp:sp>
    <dsp:sp modelId="{8F1DCD5C-4E6C-4674-AF40-687072369B10}">
      <dsp:nvSpPr>
        <dsp:cNvPr id="0" name=""/>
        <dsp:cNvSpPr/>
      </dsp:nvSpPr>
      <dsp:spPr>
        <a:xfrm>
          <a:off x="0" y="3894694"/>
          <a:ext cx="7680008" cy="0"/>
        </a:xfrm>
        <a:prstGeom prst="line">
          <a:avLst/>
        </a:prstGeom>
        <a:solidFill>
          <a:schemeClr val="accent2">
            <a:hueOff val="3073568"/>
            <a:satOff val="10622"/>
            <a:lumOff val="10000"/>
            <a:alphaOff val="0"/>
          </a:schemeClr>
        </a:solidFill>
        <a:ln w="12700" cap="flat" cmpd="sng" algn="ctr">
          <a:solidFill>
            <a:schemeClr val="accent2">
              <a:hueOff val="3073568"/>
              <a:satOff val="10622"/>
              <a:lumOff val="10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2D687-7A49-4A7B-8453-95F6DCD12C13}">
      <dsp:nvSpPr>
        <dsp:cNvPr id="0" name=""/>
        <dsp:cNvSpPr/>
      </dsp:nvSpPr>
      <dsp:spPr>
        <a:xfrm>
          <a:off x="0" y="3894694"/>
          <a:ext cx="7680008" cy="19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444444"/>
              </a:solidFill>
              <a:latin typeface="Times New Roman"/>
              <a:ea typeface="Calibri"/>
              <a:cs typeface="Calibri"/>
            </a:rPr>
            <a:t> ● Lack semantic search capabilities to process natural language queries effectively and did not focus on university related books category.</a:t>
          </a:r>
        </a:p>
      </dsp:txBody>
      <dsp:txXfrm>
        <a:off x="0" y="3894694"/>
        <a:ext cx="7680008" cy="1945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6C097-3F15-4F6C-96A0-DCEC88A1AF80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621ED-9E15-4922-8E22-5C3BFDA0A965}">
      <dsp:nvSpPr>
        <dsp:cNvPr id="0" name=""/>
        <dsp:cNvSpPr/>
      </dsp:nvSpPr>
      <dsp:spPr>
        <a:xfrm>
          <a:off x="0" y="0"/>
          <a:ext cx="6173409" cy="584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0" y="0"/>
        <a:ext cx="6173409" cy="5843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5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5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3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047" y="426917"/>
            <a:ext cx="11434224" cy="22224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5400">
                <a:latin typeface="Times New Roman"/>
                <a:cs typeface="Times New Roman"/>
              </a:rPr>
              <a:t>Title: </a:t>
            </a:r>
            <a:r>
              <a:rPr lang="en-GB" sz="5400">
                <a:latin typeface="Times New Roman"/>
                <a:ea typeface="+mj-lt"/>
                <a:cs typeface="+mj-lt"/>
              </a:rPr>
              <a:t>A Smart Platform for Book Discovery and Personalized Recommendations with Semantic Search</a:t>
            </a:r>
            <a:r>
              <a:rPr lang="en-GB" sz="540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20" y="3191399"/>
            <a:ext cx="4490971" cy="2736096"/>
          </a:xfrm>
        </p:spPr>
        <p:txBody>
          <a:bodyPr anchor="t">
            <a:normAutofit/>
          </a:bodyPr>
          <a:lstStyle/>
          <a:p>
            <a:pPr algn="l"/>
            <a:r>
              <a:rPr lang="en-GB" sz="1600" b="1">
                <a:latin typeface="Times New Roman"/>
                <a:cs typeface="Segoe UI"/>
              </a:rPr>
              <a:t>Submitted By</a:t>
            </a:r>
            <a:endParaRPr lang="en-US"/>
          </a:p>
          <a:p>
            <a:pPr algn="l"/>
            <a:r>
              <a:rPr lang="en-GB" sz="1600" b="1">
                <a:latin typeface="Times New Roman"/>
                <a:cs typeface="Segoe UI"/>
              </a:rPr>
              <a:t>Gobindo ray -  CS 2102076</a:t>
            </a:r>
            <a:endParaRPr lang="en-GB" sz="1600" b="1">
              <a:solidFill>
                <a:srgbClr val="000000"/>
              </a:solidFill>
              <a:latin typeface="Times New Roman"/>
              <a:cs typeface="Segoe UI"/>
            </a:endParaRPr>
          </a:p>
          <a:p>
            <a:pPr algn="l"/>
            <a:r>
              <a:rPr lang="en-GB" sz="1600" b="1">
                <a:latin typeface="Times New Roman"/>
                <a:cs typeface="Segoe UI"/>
              </a:rPr>
              <a:t>Anando Talukder - CS 2203103</a:t>
            </a:r>
            <a:endParaRPr lang="en-GB" sz="1600" b="1">
              <a:solidFill>
                <a:srgbClr val="000000"/>
              </a:solidFill>
              <a:latin typeface="Times New Roman"/>
              <a:cs typeface="Segoe UI"/>
            </a:endParaRPr>
          </a:p>
          <a:p>
            <a:pPr algn="l"/>
            <a:r>
              <a:rPr lang="en-GB" sz="1600" b="1">
                <a:latin typeface="Times New Roman"/>
                <a:cs typeface="Segoe UI"/>
              </a:rPr>
              <a:t>Sagor Ahmed - CS 2203105</a:t>
            </a:r>
            <a:endParaRPr lang="en-GB" sz="1600" b="1">
              <a:solidFill>
                <a:srgbClr val="000000"/>
              </a:solidFill>
              <a:latin typeface="Times New Roman"/>
              <a:cs typeface="Segoe UI"/>
            </a:endParaRPr>
          </a:p>
          <a:p>
            <a:pPr algn="l"/>
            <a:r>
              <a:rPr lang="en-GB" sz="1600" b="1">
                <a:latin typeface="Times New Roman"/>
                <a:cs typeface="Segoe UI"/>
              </a:rPr>
              <a:t>Istiak Ahmed – CS 2203107</a:t>
            </a:r>
            <a:endParaRPr lang="en-GB"/>
          </a:p>
        </p:txBody>
      </p:sp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52F59D-4740-B4DA-F563-3D552E4F2E44}"/>
              </a:ext>
            </a:extLst>
          </p:cNvPr>
          <p:cNvSpPr txBox="1"/>
          <p:nvPr/>
        </p:nvSpPr>
        <p:spPr>
          <a:xfrm>
            <a:off x="7230941" y="3100092"/>
            <a:ext cx="4149142" cy="2906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 sz="1600" b="1" dirty="0">
                <a:solidFill>
                  <a:srgbClr val="413424"/>
                </a:solidFill>
                <a:latin typeface="Times New Roman"/>
                <a:cs typeface="Times New Roman"/>
              </a:rPr>
              <a:t>Submitted To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 sz="1600" b="1" dirty="0">
                <a:solidFill>
                  <a:srgbClr val="413424"/>
                </a:solidFill>
                <a:latin typeface="Times New Roman"/>
                <a:cs typeface="Times New Roman"/>
              </a:rPr>
              <a:t>Rakib Hossen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 sz="1600" b="1" dirty="0">
                <a:solidFill>
                  <a:srgbClr val="413424"/>
                </a:solidFill>
                <a:latin typeface="Times New Roman"/>
                <a:cs typeface="Times New Roman"/>
              </a:rPr>
              <a:t>(Lecturer)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 sz="1600" b="1" dirty="0">
                <a:solidFill>
                  <a:srgbClr val="413424"/>
                </a:solidFill>
                <a:latin typeface="Times New Roman"/>
                <a:cs typeface="Times New Roman"/>
              </a:rPr>
              <a:t>Department of Computer Science and Engineering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 sz="1600" b="1" dirty="0">
                <a:solidFill>
                  <a:srgbClr val="413424"/>
                </a:solidFill>
                <a:latin typeface="Times New Roman"/>
                <a:cs typeface="Times New Roman"/>
              </a:rPr>
              <a:t>(NITER)</a:t>
            </a:r>
            <a:endParaRPr lang="en-GB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GB" sz="1600" b="1">
              <a:solidFill>
                <a:srgbClr val="413424"/>
              </a:solidFill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05E14710-B20D-424F-9465-E042797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857F0CF-E215-4235-B086-916830B9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06EA72-1DD7-4343-9768-D1089D18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465186-B0EF-4443-AA37-CD37F259E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5EA6BD-3484-4D72-8838-3DA17577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088E30-E17C-40A3-876F-C79A7BDF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3A6DD2-FE8F-4861-81EA-E1A5BB6B5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9FFAA5-21C1-4B65-9DA9-24DFCC45C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ECE28E-7EEC-4B45-B573-BCAE111F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0CCEF0-28E8-49ED-F082-9014A680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1664573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latin typeface="Times New Roman"/>
                <a:cs typeface="Times New Roman"/>
              </a:rPr>
              <a:t>CONCLUSION</a:t>
            </a:r>
            <a:endParaRPr lang="en-US" b="1">
              <a:latin typeface="Times New Roman"/>
              <a:cs typeface="Times New Roman"/>
            </a:endParaRP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33E292A1-440C-41B6-AECE-499683C5C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36D22F2-5BE5-4299-B3C4-06B3823F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126EE8D-7318-40DC-AE0F-120FD040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BE7795C-A860-4C9B-BC23-1FBEDEBE5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569E8A3-064F-490D-A574-DE37DCF5DD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5D334B-EA10-488A-ACEF-359FC7313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71E9F15-20FF-466A-8976-CB9AEDC36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F6396EF-4FA3-4C64-A4AB-AAFD6804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7498B4E-B548-4846-A943-8C077647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5E991F3-4EDE-4EF1-A611-12F3BCB02A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FCF0CC-5B63-496D-B9A8-AF0233757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4F8A-13D3-BFB7-2843-7FE78602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4" y="2384474"/>
            <a:ext cx="9987523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+mn-lt"/>
              </a:rPr>
              <a:t>ICT and E-learning offers opportunity to schools 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+mn-lt"/>
              </a:rPr>
              <a:t>Helping to break the education barrier. 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+mn-lt"/>
              </a:rPr>
              <a:t>Need a lot of improvement. 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+mn-lt"/>
              </a:rPr>
              <a:t>Need to create awareness for online education</a:t>
            </a:r>
            <a:r>
              <a:rPr lang="en-GB" sz="2400">
                <a:ea typeface="+mn-lt"/>
                <a:cs typeface="+mn-lt"/>
              </a:rPr>
              <a:t> </a:t>
            </a:r>
            <a:endParaRPr lang="en-US" sz="24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400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3880DA-4874-0B37-3675-660067D7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ea typeface="+mj-lt"/>
                <a:cs typeface="+mj-lt"/>
              </a:rPr>
              <a:t>References</a:t>
            </a:r>
            <a:endParaRPr lang="en-US" b="1">
              <a:latin typeface="Times New Roman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EA2D25-2906-7BD4-5767-7AF4E24E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Content Placeholder 3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3D6075E6-922D-A3E3-35E7-B88D59B3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699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48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3EE43F-AFE6-213E-1C9A-45D1B5B3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3650" y="1"/>
            <a:ext cx="13145650" cy="73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BE675-6EC6-DBC9-35FD-FA29A7B2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68" y="723023"/>
            <a:ext cx="4958128" cy="3446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Times New Roman"/>
                <a:cs typeface="Times New Roman"/>
              </a:rPr>
              <a:t> TABLE OF CONTENTS</a:t>
            </a:r>
          </a:p>
        </p:txBody>
      </p:sp>
      <p:grpSp>
        <p:nvGrpSpPr>
          <p:cNvPr id="6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95EF72-AE75-1E1A-7B8F-2EB82718C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52330"/>
              </p:ext>
            </p:extLst>
          </p:nvPr>
        </p:nvGraphicFramePr>
        <p:xfrm>
          <a:off x="5357302" y="590223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5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5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38B5B-86CF-819C-21CF-FA550C5D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GB" sz="6000" b="1">
                <a:latin typeface="Times New Roman"/>
                <a:ea typeface="+mj-lt"/>
                <a:cs typeface="+mj-lt"/>
              </a:rPr>
              <a:t>INTRODUCTION</a:t>
            </a:r>
            <a:endParaRPr lang="en-US" sz="6000" b="1">
              <a:latin typeface="Times New Roman"/>
              <a:cs typeface="Times New Roman"/>
            </a:endParaRPr>
          </a:p>
          <a:p>
            <a:pPr algn="ctr"/>
            <a:endParaRPr lang="en-GB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5F8C-C684-E392-145B-089186A9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62" y="3598597"/>
            <a:ext cx="11332625" cy="3601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>
                <a:latin typeface="Times New Roman"/>
                <a:cs typeface="Segoe UI"/>
              </a:rPr>
              <a:t>Smart Platform: </a:t>
            </a:r>
            <a:r>
              <a:rPr lang="en-GB" sz="2400">
                <a:latin typeface="Times New Roman"/>
                <a:ea typeface="+mn-lt"/>
                <a:cs typeface="+mn-lt"/>
              </a:rPr>
              <a:t>A smart platform refers to a system that uses advanced technologies like artificial intelligence (AI), automated, and highly adaptable solutions.</a:t>
            </a:r>
            <a:endParaRPr lang="en-GB" sz="2400">
              <a:latin typeface="Times New Roman"/>
              <a:cs typeface="Segoe UI"/>
            </a:endParaRPr>
          </a:p>
          <a:p>
            <a:pPr marL="0" indent="0">
              <a:buNone/>
            </a:pPr>
            <a:endParaRPr lang="en-GB" sz="2400">
              <a:latin typeface="Times New Roman"/>
              <a:cs typeface="Segoe UI"/>
            </a:endParaRPr>
          </a:p>
          <a:p>
            <a:pPr marL="0" indent="0">
              <a:buNone/>
            </a:pPr>
            <a:r>
              <a:rPr lang="en-GB" sz="2400" b="1">
                <a:latin typeface="Times New Roman"/>
                <a:cs typeface="Segoe UI"/>
              </a:rPr>
              <a:t>Semantic Search: </a:t>
            </a:r>
            <a:r>
              <a:rPr lang="en-GB" sz="2400">
                <a:latin typeface="Times New Roman"/>
                <a:ea typeface="+mn-lt"/>
                <a:cs typeface="+mn-lt"/>
              </a:rPr>
              <a:t>Semantic search focuses on understanding the query's meaning and context instead of just matching keywords.</a:t>
            </a:r>
          </a:p>
          <a:p>
            <a:pPr marL="0" indent="0">
              <a:buNone/>
            </a:pPr>
            <a:endParaRPr lang="en-GB" sz="2400" b="1">
              <a:latin typeface="Times New Roman"/>
              <a:cs typeface="Segoe UI"/>
            </a:endParaRPr>
          </a:p>
          <a:p>
            <a:pPr marL="0" indent="0" algn="ctr">
              <a:buNone/>
            </a:pPr>
            <a:r>
              <a:rPr lang="en-GB" sz="2400" b="1">
                <a:latin typeface="Times New Roman"/>
                <a:cs typeface="Segoe UI"/>
              </a:rPr>
              <a:t> </a:t>
            </a:r>
            <a:endParaRPr lang="en-GB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GB" sz="2400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734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98D2A5-EE85-64F8-EFEC-51053565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4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ea typeface="+mj-lt"/>
                <a:cs typeface="Times New Roman"/>
              </a:rPr>
              <a:t>Problem Statements</a:t>
            </a:r>
            <a:endParaRPr lang="en-US" b="1">
              <a:latin typeface="Times New Roman"/>
              <a:cs typeface="Times New Roman"/>
            </a:endParaRP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CF0589-8A8D-9E8E-2D82-43224EF28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124824"/>
              </p:ext>
            </p:extLst>
          </p:nvPr>
        </p:nvGraphicFramePr>
        <p:xfrm>
          <a:off x="4474268" y="50372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9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18F3FC-103C-C30A-D158-932EBD3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3" y="560297"/>
            <a:ext cx="3980254" cy="5577934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/>
                <a:cs typeface="Segoe UI"/>
              </a:rPr>
              <a:t>OBJECTIVES</a:t>
            </a:r>
            <a:endParaRPr lang="en-GB" dirty="0">
              <a:latin typeface="Segoe UI"/>
              <a:cs typeface="Segoe UI"/>
            </a:endParaRP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10C110-4686-BBBD-AA07-A1E3983ED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019203"/>
              </p:ext>
            </p:extLst>
          </p:nvPr>
        </p:nvGraphicFramePr>
        <p:xfrm>
          <a:off x="4131588" y="723184"/>
          <a:ext cx="7680008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00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18F3FC-103C-C30A-D158-932EBD3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3" y="560297"/>
            <a:ext cx="3980254" cy="5577934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/>
                <a:cs typeface="Segoe UI"/>
              </a:rPr>
              <a:t>Related Work</a:t>
            </a:r>
            <a:endParaRPr lang="en-GB" dirty="0">
              <a:latin typeface="Segoe UI"/>
              <a:cs typeface="Segoe UI"/>
            </a:endParaRP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10C110-4686-BBBD-AA07-A1E3983EDE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31588" y="723184"/>
          <a:ext cx="7680008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37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F1F95-1AF9-8752-8D07-3FF34F57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83" y="559008"/>
            <a:ext cx="3980254" cy="5577934"/>
          </a:xfrm>
        </p:spPr>
        <p:txBody>
          <a:bodyPr>
            <a:normAutofit/>
          </a:bodyPr>
          <a:lstStyle/>
          <a:p>
            <a:r>
              <a:rPr lang="en-GB" b="1">
                <a:latin typeface="Times New Roman"/>
                <a:cs typeface="Segoe UI"/>
              </a:rPr>
              <a:t>Methodology</a:t>
            </a:r>
            <a:endParaRPr lang="en-GB">
              <a:latin typeface="Times New Roman"/>
              <a:cs typeface="Segoe UI"/>
            </a:endParaRP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C8C48-D5D9-B31F-6975-16E1E9A40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028369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4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DA2-82F3-271F-E9F8-6824A448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0030"/>
            <a:ext cx="10515600" cy="1422154"/>
          </a:xfrm>
        </p:spPr>
        <p:txBody>
          <a:bodyPr/>
          <a:lstStyle/>
          <a:p>
            <a:r>
              <a:rPr lang="en-US">
                <a:latin typeface="Times New Roman"/>
                <a:ea typeface="+mj-lt"/>
                <a:cs typeface="+mj-lt"/>
              </a:rPr>
              <a:t>E-R Model Design</a:t>
            </a:r>
            <a:endParaRPr lang="en-US">
              <a:latin typeface="Times New Roman"/>
            </a:endParaRPr>
          </a:p>
        </p:txBody>
      </p:sp>
      <p:pic>
        <p:nvPicPr>
          <p:cNvPr id="4" name="Content Placeholder 3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9350521D-F141-FBEC-2245-441A90A8B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95" y="988501"/>
            <a:ext cx="10037460" cy="5542631"/>
          </a:xfrm>
        </p:spPr>
      </p:pic>
    </p:spTree>
    <p:extLst>
      <p:ext uri="{BB962C8B-B14F-4D97-AF65-F5344CB8AC3E}">
        <p14:creationId xmlns:p14="http://schemas.microsoft.com/office/powerpoint/2010/main" val="14753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C574-8B3C-422E-B138-DE647C89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989"/>
            <a:ext cx="10515600" cy="1344706"/>
          </a:xfrm>
        </p:spPr>
        <p:txBody>
          <a:bodyPr/>
          <a:lstStyle/>
          <a:p>
            <a:r>
              <a:rPr lang="en-GB" b="1">
                <a:latin typeface="Times New Roman"/>
                <a:cs typeface="Times New Roman"/>
              </a:rPr>
              <a:t>Future Works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4E-6DEB-0394-1F9C-4D96C3A4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2737"/>
            <a:ext cx="10515600" cy="3524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● </a:t>
            </a:r>
            <a:r>
              <a:rPr lang="en-GB" dirty="0">
                <a:latin typeface="Times New Roman"/>
                <a:cs typeface="Times New Roman"/>
              </a:rPr>
              <a:t>Add interactive tutorials, video lectures, and live Q&amp;A sessions with professors.</a:t>
            </a:r>
            <a:endParaRPr lang="en-US">
              <a:latin typeface="Times New Roman"/>
              <a:cs typeface="Segoe UI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● </a:t>
            </a:r>
            <a:r>
              <a:rPr lang="en-GB" dirty="0">
                <a:latin typeface="Times New Roman"/>
                <a:cs typeface="Times New Roman"/>
              </a:rPr>
              <a:t>Al-Powered Recommendations:
Implement Al to analyse student performance and suggest books, notes, or additional resources tailored to their needs.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908310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5E2"/>
      </a:lt2>
      <a:accent1>
        <a:srgbClr val="7E9FBA"/>
      </a:accent1>
      <a:accent2>
        <a:srgbClr val="80A9AA"/>
      </a:accent2>
      <a:accent3>
        <a:srgbClr val="969CC7"/>
      </a:accent3>
      <a:accent4>
        <a:srgbClr val="BA867E"/>
      </a:accent4>
      <a:accent5>
        <a:srgbClr val="B89D7B"/>
      </a:accent5>
      <a:accent6>
        <a:srgbClr val="A5A470"/>
      </a:accent6>
      <a:hlink>
        <a:srgbClr val="9F795B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ExploreVTI</vt:lpstr>
      <vt:lpstr>Title: A Smart Platform for Book Discovery and Personalized Recommendations with Semantic Search </vt:lpstr>
      <vt:lpstr> TABLE OF CONTENTS</vt:lpstr>
      <vt:lpstr>INTRODUCTION </vt:lpstr>
      <vt:lpstr>Problem Statements</vt:lpstr>
      <vt:lpstr>OBJECTIVES</vt:lpstr>
      <vt:lpstr>Related Work</vt:lpstr>
      <vt:lpstr>Methodology</vt:lpstr>
      <vt:lpstr>E-R Model Design</vt:lpstr>
      <vt:lpstr>Future Works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Education System</dc:title>
  <dc:creator/>
  <cp:revision>104</cp:revision>
  <dcterms:created xsi:type="dcterms:W3CDTF">2024-11-14T16:14:12Z</dcterms:created>
  <dcterms:modified xsi:type="dcterms:W3CDTF">2025-01-11T15:16:38Z</dcterms:modified>
</cp:coreProperties>
</file>