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B02DE-B336-4F48-A1E1-209F1AAB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8ED158-33DE-40EA-83B4-3A3B324BC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B56D8-E1E8-4E0F-A5E9-EFB0E800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E33E6-A864-4881-B5B9-8E787964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DF98A-3CBA-4792-A7DB-BBD687F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5B613-E282-4412-9128-411806E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32C0DE-89CB-4A24-9F88-1B206197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979BEC-28E9-49EC-B13F-F341CC87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ECE51-4C2F-401F-BEB8-1CE8356E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5BBCE-A0DF-4043-AB61-EF3E2BAE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9734A2-D658-4805-9A62-5AE695F9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DBCC5B-7480-413D-8D4D-A3985E1E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5D5A-657D-4F37-A99B-E0CDE9C2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F41E9-B16D-4AE3-B7D8-C9627DAF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F99DB3-FD71-481A-93E7-457A5EED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5BEEF-AB7C-4EF2-8899-3A6C0F4F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26E8C-BECD-4EE5-A4F7-77C00CB3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E58DE-1AEE-46B1-A076-89332CA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63F2A-F1DC-4C20-B64E-83D1513F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F93FA-9D9B-423E-8220-7BD23316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84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3B025-0239-4C05-B349-07165A21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902955-4DC1-4164-8940-347C60BB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B9C4-9BB0-49B9-8090-9EF080FA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18CA1-B122-4FF6-8D84-C4643B6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6C650-8454-4D8E-88E1-9FB8A21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5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7DED2-D857-4282-843D-3994436B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E6296D-980C-4C5D-8466-D8B78B7DC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CF9C5B-91BC-4C35-A2F2-8BD601FB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8F2A69-9A94-4CB6-805C-D885AEE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99C49D-9DEC-479B-8CB5-9E7BD158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E39967-2F46-4392-AF4B-3C3739C5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8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B8AA3-FCE7-4B85-98C2-58933B59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A172C3-F081-4E5A-A53B-5FA9EFA6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832D28-B1D6-40A6-B9F4-BC48E95C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8E2141-FF75-4E5C-AA52-C62DC525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15186F-386D-4253-A081-151731E2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1EC4BD-1D31-488C-8B84-20B166C7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1AD227-411D-492F-B78C-CC847AC1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1E760A-B73C-48C1-9D5A-5CE62858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8D419-45F4-4874-8BB4-D9ABF6BE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77F6E0-1EAF-4A93-9E7B-72AAC74D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7A4466-4094-4D71-8385-3BE2B640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5FA781-5825-4B49-B1BE-EF87C348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65B63-27E4-4A26-8754-5042E4A2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21AA-6D3F-4E2D-BFC0-87FAE969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4B1A08-7F67-40CD-95BB-0C548F39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7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DD712-1AF0-4552-927E-76637A5F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C3024-F63F-4A09-BA96-89D1FB8E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FE9D97-3F52-4B25-B3BC-04C1E856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B02-1835-4EE0-BDC6-42052472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A7123-D417-4DD5-8FD3-A719447B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5D342B-C418-4963-9F64-975D8EEC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69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FFEB1-DF29-433A-BDF7-6148ADCF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191EBD-6A62-46AD-A44E-F33E7DE0E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FD030C-A8EF-4C10-8797-AF0E5E03E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2B63C-BD67-4DF2-B560-96AC197E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DEAB0-E11E-4060-AEC2-77AB79E3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DC21C-44D7-4E9C-8BF4-8091F68F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92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064CC7-3142-4354-9406-7D5DBA50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B88077-5602-4A71-9F1A-0E3D442B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5A37E-FE64-422C-B854-66B525C5D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CB05-0AE6-40DF-BD31-196628BDEC5F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F5D1C-25EF-4D70-A1E5-30DE3C756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DA3FA-7105-48BA-A48E-01034433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49CB-1BC5-4BF1-814D-A83E16014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3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FBC3F-B1AA-4BD1-A28D-BD8A8168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71676-FEE3-462D-A7FB-663BD8D3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policies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dev-veeva-contracts.xml</a:t>
            </a:r>
          </a:p>
          <a:p>
            <a:pPr lvl="1"/>
            <a:r>
              <a:rPr lang="fr-FR" dirty="0"/>
              <a:t>dev-veeva-customer-contact.xml</a:t>
            </a:r>
          </a:p>
          <a:p>
            <a:pPr lvl="1"/>
            <a:r>
              <a:rPr lang="fr-FR" dirty="0"/>
              <a:t>dev-veeva-indirect-orders.xml</a:t>
            </a:r>
          </a:p>
        </p:txBody>
      </p:sp>
    </p:spTree>
    <p:extLst>
      <p:ext uri="{BB962C8B-B14F-4D97-AF65-F5344CB8AC3E}">
        <p14:creationId xmlns:p14="http://schemas.microsoft.com/office/powerpoint/2010/main" val="370887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D77AC0-AC9E-47E6-8069-FBBF3553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3973"/>
            <a:ext cx="12192000" cy="36040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BCE3481-D613-42DF-B9B4-F8BB0D461471}"/>
              </a:ext>
            </a:extLst>
          </p:cNvPr>
          <p:cNvSpPr txBox="1"/>
          <p:nvPr/>
        </p:nvSpPr>
        <p:spPr>
          <a:xfrm>
            <a:off x="0" y="12469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-For </a:t>
            </a:r>
            <a:r>
              <a:rPr lang="fr-FR" dirty="0" err="1"/>
              <a:t>Axway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to </a:t>
            </a:r>
            <a:r>
              <a:rPr lang="fr-FR" dirty="0" err="1"/>
              <a:t>Veeva</a:t>
            </a:r>
            <a:r>
              <a:rPr lang="fr-FR" dirty="0"/>
              <a:t> (</a:t>
            </a:r>
            <a:r>
              <a:rPr lang="fr-FR" dirty="0" err="1"/>
              <a:t>salesforce</a:t>
            </a:r>
            <a:r>
              <a:rPr lang="fr-FR" dirty="0"/>
              <a:t>),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configurations </a:t>
            </a:r>
            <a:r>
              <a:rPr lang="fr-FR" dirty="0" err="1"/>
              <a:t>after</a:t>
            </a:r>
            <a:r>
              <a:rPr lang="fr-FR" dirty="0"/>
              <a:t> import of the </a:t>
            </a:r>
            <a:r>
              <a:rPr lang="fr-FR" dirty="0" err="1"/>
              <a:t>policies</a:t>
            </a:r>
            <a:r>
              <a:rPr lang="fr-FR" dirty="0"/>
              <a:t> :</a:t>
            </a:r>
          </a:p>
          <a:p>
            <a:r>
              <a:rPr lang="fr-FR" dirty="0"/>
              <a:t>-server settings </a:t>
            </a:r>
            <a:r>
              <a:rPr lang="fr-FR" dirty="0">
                <a:sym typeface="Wingdings" panose="05000000000000000000" pitchFamily="2" charset="2"/>
              </a:rPr>
              <a:t> API </a:t>
            </a:r>
            <a:r>
              <a:rPr lang="fr-FR" dirty="0" err="1">
                <a:sym typeface="Wingdings" panose="05000000000000000000" pitchFamily="2" charset="2"/>
              </a:rPr>
              <a:t>connectors</a:t>
            </a:r>
            <a:endParaRPr lang="fr-FR" dirty="0"/>
          </a:p>
          <a:p>
            <a:r>
              <a:rPr lang="fr-FR" sz="1800" dirty="0"/>
              <a:t>-</a:t>
            </a:r>
            <a:r>
              <a:rPr lang="fr-FR" sz="1800" dirty="0" err="1"/>
              <a:t>com.vordel.apiportal.api.connector.sf.SalesforceConnector</a:t>
            </a:r>
            <a:endParaRPr lang="fr-FR" sz="1800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1448A9-B708-4F36-9A70-1CB7F0A4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26861"/>
            <a:ext cx="51816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8898A-E6A6-4E96-BC7D-0DD8DFC9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3028950"/>
          </a:xfrm>
        </p:spPr>
        <p:txBody>
          <a:bodyPr>
            <a:normAutofit/>
          </a:bodyPr>
          <a:lstStyle/>
          <a:p>
            <a:r>
              <a:rPr lang="fr-FR" sz="1800" dirty="0"/>
              <a:t>Server settings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 err="1">
                <a:sym typeface="Wingdings" panose="05000000000000000000" pitchFamily="2" charset="2"/>
              </a:rPr>
              <a:t>oauth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outbound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 err="1">
                <a:sym typeface="Wingdings" panose="05000000000000000000" pitchFamily="2" charset="2"/>
              </a:rPr>
              <a:t>credentials</a:t>
            </a:r>
            <a:endParaRPr lang="fr-FR" sz="1800" dirty="0"/>
          </a:p>
          <a:p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54E2A5-15F9-46C9-A13C-0D9A4274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628900"/>
            <a:ext cx="7667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6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827B9-4D87-4780-927B-9E367EB2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75"/>
            <a:ext cx="12192000" cy="3584575"/>
          </a:xfrm>
        </p:spPr>
        <p:txBody>
          <a:bodyPr>
            <a:normAutofit/>
          </a:bodyPr>
          <a:lstStyle/>
          <a:p>
            <a:r>
              <a:rPr lang="fr-FR" sz="1800" dirty="0" err="1"/>
              <a:t>Add</a:t>
            </a:r>
            <a:r>
              <a:rPr lang="fr-FR" sz="1800" dirty="0"/>
              <a:t> to </a:t>
            </a:r>
            <a:r>
              <a:rPr lang="fr-FR" sz="1800" dirty="0" err="1"/>
              <a:t>routing</a:t>
            </a:r>
            <a:r>
              <a:rPr lang="fr-FR" sz="1800" dirty="0"/>
              <a:t> </a:t>
            </a:r>
            <a:r>
              <a:rPr lang="fr-FR" sz="1800" dirty="0" err="1"/>
              <a:t>policies</a:t>
            </a:r>
            <a:r>
              <a:rPr lang="fr-FR" sz="1800" dirty="0"/>
              <a:t>:</a:t>
            </a:r>
          </a:p>
          <a:p>
            <a:pPr lvl="1"/>
            <a:r>
              <a:rPr lang="fr-FR" sz="1400" dirty="0" err="1"/>
              <a:t>cust-cont</a:t>
            </a:r>
            <a:r>
              <a:rPr lang="fr-FR" sz="1400" dirty="0"/>
              <a:t> </a:t>
            </a:r>
            <a:r>
              <a:rPr lang="fr-FR" sz="1400" dirty="0" err="1"/>
              <a:t>Internal</a:t>
            </a:r>
            <a:r>
              <a:rPr lang="fr-FR" sz="1400" dirty="0"/>
              <a:t> router</a:t>
            </a:r>
          </a:p>
          <a:p>
            <a:pPr lvl="1"/>
            <a:r>
              <a:rPr lang="fr-FR" sz="1400" dirty="0" err="1"/>
              <a:t>contracts</a:t>
            </a:r>
            <a:r>
              <a:rPr lang="fr-FR" sz="1400" dirty="0"/>
              <a:t> </a:t>
            </a:r>
            <a:r>
              <a:rPr lang="fr-FR" sz="1400" dirty="0" err="1"/>
              <a:t>Internal</a:t>
            </a:r>
            <a:r>
              <a:rPr lang="fr-FR" sz="1400" dirty="0"/>
              <a:t> router</a:t>
            </a:r>
          </a:p>
          <a:p>
            <a:pPr lvl="1"/>
            <a:r>
              <a:rPr lang="fr-FR" sz="1400" dirty="0"/>
              <a:t>indirect </a:t>
            </a:r>
            <a:r>
              <a:rPr lang="fr-FR" sz="1400" dirty="0" err="1"/>
              <a:t>orders</a:t>
            </a:r>
            <a:r>
              <a:rPr lang="fr-FR" sz="1400" dirty="0"/>
              <a:t> </a:t>
            </a:r>
            <a:r>
              <a:rPr lang="fr-FR" sz="1400" dirty="0" err="1"/>
              <a:t>Internal</a:t>
            </a:r>
            <a:r>
              <a:rPr lang="fr-FR" sz="1400" dirty="0"/>
              <a:t> router</a:t>
            </a:r>
          </a:p>
          <a:p>
            <a:pPr lvl="1"/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B671A2-F435-4B95-906D-69BC0C23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70" y="3346450"/>
            <a:ext cx="9048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AF002-8485-4078-8BBF-5DA3FD89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2867891"/>
          </a:xfrm>
        </p:spPr>
        <p:txBody>
          <a:bodyPr>
            <a:normAutofit/>
          </a:bodyPr>
          <a:lstStyle/>
          <a:p>
            <a:r>
              <a:rPr lang="fr-FR" sz="1800" dirty="0" err="1"/>
              <a:t>Add</a:t>
            </a:r>
            <a:r>
              <a:rPr lang="fr-FR" sz="1800" dirty="0"/>
              <a:t> </a:t>
            </a:r>
            <a:r>
              <a:rPr lang="fr-FR" sz="1800" dirty="0" err="1"/>
              <a:t>certificates</a:t>
            </a:r>
            <a:r>
              <a:rPr lang="fr-FR" sz="1800" dirty="0"/>
              <a:t> </a:t>
            </a:r>
            <a:r>
              <a:rPr lang="fr-FR" sz="1800" dirty="0" err="1"/>
              <a:t>authorities</a:t>
            </a:r>
            <a:r>
              <a:rPr lang="fr-FR" sz="1800" dirty="0"/>
              <a:t> : </a:t>
            </a:r>
            <a:r>
              <a:rPr lang="fr-FR" sz="1800" dirty="0" err="1"/>
              <a:t>digiCert</a:t>
            </a:r>
            <a:r>
              <a:rPr lang="fr-FR" sz="1800" dirty="0"/>
              <a:t> (</a:t>
            </a:r>
            <a:r>
              <a:rPr lang="fr-FR" sz="1800" dirty="0" err="1"/>
              <a:t>create</a:t>
            </a:r>
            <a:r>
              <a:rPr lang="fr-FR" sz="1800" dirty="0"/>
              <a:t>/import) </a:t>
            </a:r>
            <a:r>
              <a:rPr lang="fr-FR" sz="1800" dirty="0" err="1"/>
              <a:t>using</a:t>
            </a:r>
            <a:r>
              <a:rPr lang="fr-FR" sz="1800" dirty="0"/>
              <a:t> files:</a:t>
            </a:r>
          </a:p>
          <a:p>
            <a:pPr lvl="1"/>
            <a:r>
              <a:rPr lang="fr-FR" sz="1400" dirty="0"/>
              <a:t>full11-CA-1.cer</a:t>
            </a:r>
          </a:p>
          <a:p>
            <a:pPr lvl="1"/>
            <a:r>
              <a:rPr lang="fr-FR" sz="1400" dirty="0"/>
              <a:t>full11-CA-2.cer</a:t>
            </a:r>
          </a:p>
          <a:p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9B4F2F-53F3-424F-AF84-6CA3E56D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039"/>
            <a:ext cx="12192000" cy="41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2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93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zxLYN Philippe,Julien (IT EDS) EXTERNAL</dc:creator>
  <cp:lastModifiedBy>zxLYN Philippe,Julien (IT EDS) EXTERNAL</cp:lastModifiedBy>
  <cp:revision>13</cp:revision>
  <dcterms:created xsi:type="dcterms:W3CDTF">2021-11-24T10:05:51Z</dcterms:created>
  <dcterms:modified xsi:type="dcterms:W3CDTF">2021-11-24T15:20:48Z</dcterms:modified>
</cp:coreProperties>
</file>