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4" r:id="rId28"/>
    <p:sldId id="282" r:id="rId29"/>
    <p:sldId id="283" r:id="rId30"/>
    <p:sldId id="287" r:id="rId31"/>
    <p:sldId id="285" r:id="rId32"/>
    <p:sldId id="288" r:id="rId33"/>
    <p:sldId id="289" r:id="rId3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28"/>
    <p:restoredTop sz="94577"/>
  </p:normalViewPr>
  <p:slideViewPr>
    <p:cSldViewPr snapToGrid="0" snapToObjects="1">
      <p:cViewPr varScale="1">
        <p:scale>
          <a:sx n="184" d="100"/>
          <a:sy n="184" d="100"/>
        </p:scale>
        <p:origin x="176" y="96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1pPr>
            <a:lvl2pPr marL="457200" marR="0" lvl="1"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2pPr>
            <a:lvl3pPr marL="914400" marR="0" lvl="2"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3pPr>
            <a:lvl4pPr marL="1371600" marR="0" lvl="3"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4pPr>
            <a:lvl5pPr marL="1828800" marR="0" lvl="4"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5pPr>
            <a:lvl6pPr marL="2286000" marR="0" lvl="5"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6pPr>
            <a:lvl7pPr marL="2743200" marR="0" lvl="6"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7pPr>
            <a:lvl8pPr marL="3200400" marR="0" lvl="7"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8pPr>
            <a:lvl9pPr marL="3657600" marR="0" lvl="8"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52114960"/>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ccweb.scea.wa.edu.au/C3_IT/Cert%20III%20IT%20ICA30105%20Alternate%20materials/ICAB4135A_Create_Simple_Markup_Doc/lo/1755/graphics/1755_act5_f07.gif"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w3schools.com/js/js_htmldom.asp"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7" name="Shape 11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en" sz="1100" b="0" i="0" u="none" strike="noStrike" cap="none">
                <a:solidFill>
                  <a:schemeClr val="dk1"/>
                </a:solidFill>
                <a:latin typeface="Arial"/>
                <a:ea typeface="Arial"/>
                <a:cs typeface="Arial"/>
                <a:sym typeface="Arial"/>
              </a:rPr>
              <a:t>The img tag is an example of a self-closing tag!</a:t>
            </a:r>
          </a:p>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The alt attribute is very important and is required. Can anyone guess what the “alt” attribute does?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3" name="Shape 12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4" name="Shape 13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en" sz="1100" b="0" i="0" u="none" strike="noStrike" cap="none">
                <a:solidFill>
                  <a:schemeClr val="dk1"/>
                </a:solidFill>
                <a:latin typeface="Arial"/>
                <a:ea typeface="Arial"/>
                <a:cs typeface="Arial"/>
                <a:sym typeface="Arial"/>
              </a:rPr>
              <a:t>Id uniquely identifies an element</a:t>
            </a:r>
          </a:p>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Class identifies all elements marked with the same class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0" name="Shape 14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41" name="Shape 14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14</a:t>
            </a:fld>
            <a:endParaRPr lang="en"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en" sz="1100" b="0" i="0" u="none" strike="noStrike" cap="none">
                <a:solidFill>
                  <a:schemeClr val="dk1"/>
                </a:solidFill>
                <a:latin typeface="Arial"/>
                <a:ea typeface="Arial"/>
                <a:cs typeface="Arial"/>
                <a:sym typeface="Arial"/>
              </a:rPr>
              <a:t>Generally a bad idea to write CSS inline; generally people will write them in separate files to keep it organized.</a:t>
            </a:r>
          </a:p>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Color codes correspond to best &gt; worst practices.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3" name="Shape 15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457200" marR="0" lvl="0" indent="-228600" algn="l" rtl="0">
              <a:spcBef>
                <a:spcPts val="0"/>
              </a:spcBef>
              <a:spcAft>
                <a:spcPts val="0"/>
              </a:spcAft>
              <a:buClr>
                <a:schemeClr val="dk1"/>
              </a:buClr>
              <a:buSzPct val="100000"/>
              <a:buFont typeface="Arial"/>
              <a:buChar char="●"/>
            </a:pPr>
            <a:r>
              <a:rPr lang="en" sz="1100" b="0" i="0" u="none" strike="noStrike" cap="none">
                <a:solidFill>
                  <a:schemeClr val="dk1"/>
                </a:solidFill>
                <a:latin typeface="Arial"/>
                <a:ea typeface="Arial"/>
                <a:cs typeface="Arial"/>
                <a:sym typeface="Arial"/>
              </a:rPr>
              <a:t>Don’t use the universal selector</a:t>
            </a:r>
          </a:p>
          <a:p>
            <a:pPr marL="457200" marR="0" lvl="0" indent="-228600" algn="l" rtl="0">
              <a:spcBef>
                <a:spcPts val="0"/>
              </a:spcBef>
              <a:spcAft>
                <a:spcPts val="0"/>
              </a:spcAft>
              <a:buClr>
                <a:schemeClr val="dk1"/>
              </a:buClr>
              <a:buSzPct val="100000"/>
              <a:buFont typeface="Arial"/>
              <a:buChar char="●"/>
            </a:pPr>
            <a:r>
              <a:rPr lang="en" sz="1100" b="0" i="0" u="none" strike="noStrike" cap="none">
                <a:solidFill>
                  <a:schemeClr val="dk1"/>
                </a:solidFill>
                <a:latin typeface="Arial"/>
                <a:ea typeface="Arial"/>
                <a:cs typeface="Arial"/>
                <a:sym typeface="Arial"/>
              </a:rPr>
              <a:t>CSS styling definitions go inside those {}</a:t>
            </a:r>
          </a:p>
          <a:p>
            <a:pPr marL="457200" marR="0" lvl="0" indent="-228600" algn="l" rtl="0">
              <a:spcBef>
                <a:spcPts val="0"/>
              </a:spcBef>
              <a:spcAft>
                <a:spcPts val="0"/>
              </a:spcAft>
              <a:buClr>
                <a:schemeClr val="dk1"/>
              </a:buClr>
              <a:buSzPct val="100000"/>
              <a:buFont typeface="Arial"/>
              <a:buChar char="●"/>
            </a:pPr>
            <a:r>
              <a:rPr lang="en" sz="1100" b="0" i="0" u="none" strike="noStrike" cap="none">
                <a:solidFill>
                  <a:schemeClr val="dk1"/>
                </a:solidFill>
                <a:latin typeface="Arial"/>
                <a:ea typeface="Arial"/>
                <a:cs typeface="Arial"/>
                <a:sym typeface="Arial"/>
              </a:rPr>
              <a:t>Child vs. descendent: child is nested only one layer deep. Descendant can be nested many layers deep.</a:t>
            </a:r>
          </a:p>
          <a:p>
            <a:pPr marL="457200" marR="0" lvl="0" indent="-228600" algn="l" rtl="0">
              <a:spcBef>
                <a:spcPts val="0"/>
              </a:spcBef>
              <a:spcAft>
                <a:spcPts val="0"/>
              </a:spcAft>
              <a:buClr>
                <a:schemeClr val="dk1"/>
              </a:buClr>
              <a:buSzPct val="100000"/>
              <a:buFont typeface="Arial"/>
              <a:buChar char="●"/>
            </a:pPr>
            <a:r>
              <a:rPr lang="en" sz="1100" b="0" i="0" u="none" strike="noStrike" cap="none">
                <a:solidFill>
                  <a:schemeClr val="dk1"/>
                </a:solidFill>
                <a:latin typeface="Arial"/>
                <a:ea typeface="Arial"/>
                <a:cs typeface="Arial"/>
                <a:sym typeface="Arial"/>
              </a:rPr>
              <a:t>There are many other ways in CSS to traverse elements in relation to each other--child and descendant selectors are not the only ways. There are also sibling selectors, among others.</a:t>
            </a:r>
          </a:p>
          <a:p>
            <a:pPr marL="457200" marR="0" lvl="0" indent="-228600" algn="l" rtl="0">
              <a:spcBef>
                <a:spcPts val="0"/>
              </a:spcBef>
              <a:buClr>
                <a:schemeClr val="dk1"/>
              </a:buClr>
              <a:buSzPct val="100000"/>
              <a:buFont typeface="Arial"/>
              <a:buChar char="●"/>
            </a:pPr>
            <a:r>
              <a:rPr lang="en" sz="1100" b="0" i="0" u="none" strike="noStrike" cap="none">
                <a:solidFill>
                  <a:schemeClr val="dk1"/>
                </a:solidFill>
                <a:latin typeface="Arial"/>
                <a:ea typeface="Arial"/>
                <a:cs typeface="Arial"/>
                <a:sym typeface="Arial"/>
              </a:rPr>
              <a:t>You can also select by attribute. Attribute selectors allow you to apply styles to all elements that have a certain attribute value.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9" name="Shape 15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en" sz="1100" b="0" i="0" u="none" strike="noStrike" cap="none" dirty="0">
                <a:solidFill>
                  <a:schemeClr val="dk1"/>
                </a:solidFill>
                <a:latin typeface="Arial"/>
                <a:ea typeface="Arial"/>
                <a:cs typeface="Arial"/>
                <a:sym typeface="Arial"/>
              </a:rPr>
              <a:t>Focus on classes vs id’s for next slide</a:t>
            </a:r>
          </a:p>
          <a:p>
            <a:pPr marL="0" marR="0" lvl="0" indent="0" algn="l" rtl="0">
              <a:spcBef>
                <a:spcPts val="0"/>
              </a:spcBef>
              <a:spcAft>
                <a:spcPts val="0"/>
              </a:spcAft>
              <a:buClr>
                <a:schemeClr val="dk1"/>
              </a:buClr>
              <a:buSzPct val="25000"/>
              <a:buFont typeface="Arial"/>
              <a:buNone/>
            </a:pPr>
            <a:endParaRPr lang="en" sz="1100" b="0" i="0" u="none" strike="noStrike" cap="none" dirty="0">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5" name="Shape 16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1" name="Shape 17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Image from: </a:t>
            </a:r>
            <a:r>
              <a:rPr lang="en" u="sng">
                <a:solidFill>
                  <a:schemeClr val="hlink"/>
                </a:solidFill>
                <a:hlinkClick r:id="rId3"/>
              </a:rPr>
              <a:t>http://sccweb.scea.wa.edu.au/C3_IT/Cert%20III%20IT%20ICA30105%20Alternate%20materials/ICAB4135A_Create_Simple_Markup_Doc/lo/1755/graphics/1755_act5_f07.gif</a:t>
            </a:r>
          </a:p>
          <a:p>
            <a:pPr lvl="0">
              <a:spcBef>
                <a:spcPts val="0"/>
              </a:spcBef>
              <a:buNone/>
            </a:pPr>
            <a:endParaRPr/>
          </a:p>
          <a:p>
            <a:pPr lvl="0">
              <a:spcBef>
                <a:spcPts val="0"/>
              </a:spcBef>
              <a:buNone/>
            </a:pPr>
            <a:r>
              <a:rPr lang="en"/>
              <a:t>HTML is the basis for all web pages that you visit.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3" name="Shape 18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9" name="Shape 18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US" sz="1100" b="0" i="0" u="none" strike="noStrike" cap="none" dirty="0">
                <a:solidFill>
                  <a:schemeClr val="dk1"/>
                </a:solidFill>
                <a:latin typeface="Arial"/>
                <a:ea typeface="Arial"/>
                <a:cs typeface="Arial"/>
                <a:sym typeface="Arial"/>
              </a:rPr>
              <a:t>Notice some same font and some say text</a:t>
            </a:r>
            <a:endParaRPr sz="1100" b="0" i="0" u="none" strike="noStrike" cap="none" dirty="0">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5" name="Shape 19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Image from https://image.slidesharecdn.com/css-boxmodel-130811120108-phpapp02/95/css-box-model-2-638.jpg?cb=1376222562</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3" name="Shape 20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US" sz="1100" b="0" i="0" u="none" strike="noStrike" cap="none" dirty="0">
                <a:solidFill>
                  <a:schemeClr val="dk1"/>
                </a:solidFill>
                <a:latin typeface="Arial"/>
                <a:ea typeface="Arial"/>
                <a:cs typeface="Arial"/>
                <a:sym typeface="Arial"/>
              </a:rPr>
              <a:t>Not there a few properties that need to have other properties to properly work.</a:t>
            </a:r>
            <a:endParaRPr sz="1100" b="0" i="0" u="none" strike="noStrike" cap="none" dirty="0">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9" name="Shape 20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5" name="Shape 21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5" name="Shape 21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785396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1" name="Shape 22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222" name="Shape 22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28</a:t>
            </a:fld>
            <a:endParaRPr lang="en"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8" name="Shape 22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4" name="Shape 7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en" sz="1100" b="0" i="0" u="none" strike="noStrike" cap="none">
                <a:solidFill>
                  <a:schemeClr val="dk1"/>
                </a:solidFill>
                <a:latin typeface="Arial"/>
                <a:ea typeface="Arial"/>
                <a:cs typeface="Arial"/>
                <a:sym typeface="Arial"/>
              </a:rPr>
              <a:t>Definition from </a:t>
            </a:r>
            <a:r>
              <a:rPr lang="en" sz="1100" b="0" i="0" u="sng" strike="noStrike" cap="none">
                <a:solidFill>
                  <a:schemeClr val="hlink"/>
                </a:solidFill>
                <a:latin typeface="Arial"/>
                <a:ea typeface="Arial"/>
                <a:cs typeface="Arial"/>
                <a:sym typeface="Arial"/>
                <a:hlinkClick r:id="rId3"/>
              </a:rPr>
              <a:t>https://www.w3schools.com/js/js_htmldom.asp</a:t>
            </a:r>
          </a:p>
          <a:p>
            <a:pPr marL="0" marR="0" lvl="0" indent="0" algn="l" rtl="0">
              <a:spcBef>
                <a:spcPts val="0"/>
              </a:spcBef>
              <a:spcAft>
                <a:spcPts val="0"/>
              </a:spcAft>
              <a:buClr>
                <a:schemeClr val="dk1"/>
              </a:buClr>
              <a:buSzPct val="25000"/>
              <a:buFont typeface="Arial"/>
              <a:buNone/>
            </a:pPr>
            <a:endParaRPr sz="11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rgbClr val="000000"/>
              </a:buClr>
              <a:buSzPct val="25000"/>
              <a:buFont typeface="Arial"/>
              <a:buNone/>
            </a:pPr>
            <a:r>
              <a:rPr lang="en" sz="1100" b="0" i="0" u="none" strike="noStrike" cap="none">
                <a:solidFill>
                  <a:schemeClr val="dk1"/>
                </a:solidFill>
                <a:latin typeface="Arial"/>
                <a:ea typeface="Arial"/>
                <a:cs typeface="Arial"/>
                <a:sym typeface="Arial"/>
              </a:rPr>
              <a:t>Analogy: HTML is a wooden marionette puppet. The DOM is like the strings; they define how you can manipulate the puppet.</a:t>
            </a:r>
          </a:p>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1" name="Shape 22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222" name="Shape 22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30</a:t>
            </a:fld>
            <a:endParaRPr lang="en"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9768976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5" name="Shape 21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10212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5" name="Shape 21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620619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5" name="Shape 21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37322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0" name="Shape 8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Proper indentation meaning you indent every time you define a new element within a tag. No hard rules, but you’ll see people generally following certain formatting patterns.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9" name="Shape 9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While lecturing, create a demo HTML page and show how each of these tags format text.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5" name="Shape 10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1" name="Shape 11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5" y="3176885"/>
            <a:ext cx="562199"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3" y="3158250"/>
            <a:ext cx="562199"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3" y="1022025"/>
            <a:ext cx="7136667" cy="152400"/>
            <a:chOff x="1346427" y="1011300"/>
            <a:chExt cx="6452100" cy="152400"/>
          </a:xfrm>
        </p:grpSpPr>
        <p:cxnSp>
          <p:nvCxnSpPr>
            <p:cNvPr id="13" name="Shape 13"/>
            <p:cNvCxnSpPr/>
            <p:nvPr/>
          </p:nvCxnSpPr>
          <p:spPr>
            <a:xfrm rot="10800000">
              <a:off x="1346427"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7"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49" y="3969100"/>
            <a:ext cx="7136667" cy="152400"/>
            <a:chOff x="1346433" y="3969087"/>
            <a:chExt cx="6452100" cy="152400"/>
          </a:xfrm>
        </p:grpSpPr>
        <p:cxnSp>
          <p:nvCxnSpPr>
            <p:cNvPr id="16" name="Shape 16"/>
            <p:cNvCxnSpPr/>
            <p:nvPr/>
          </p:nvCxnSpPr>
          <p:spPr>
            <a:xfrm>
              <a:off x="1346433" y="4121487"/>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3" y="3969087"/>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1751764"/>
            <a:ext cx="7136700" cy="1022398"/>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accent1"/>
              </a:buClr>
              <a:buFont typeface="PT Sans Narrow"/>
              <a:buNone/>
              <a:defRPr sz="5400" b="1" i="0" u="none" strike="noStrike" cap="none">
                <a:solidFill>
                  <a:schemeClr val="accent1"/>
                </a:solidFill>
                <a:latin typeface="PT Sans Narrow"/>
                <a:ea typeface="PT Sans Narrow"/>
                <a:cs typeface="PT Sans Narrow"/>
                <a:sym typeface="PT Sans Narrow"/>
              </a:defRPr>
            </a:lvl1pPr>
            <a:lvl2pPr lvl="1" indent="0" algn="ctr">
              <a:spcBef>
                <a:spcPts val="0"/>
              </a:spcBef>
              <a:buClr>
                <a:schemeClr val="accent1"/>
              </a:buClr>
              <a:buFont typeface="PT Sans Narrow"/>
              <a:buNone/>
              <a:defRPr sz="5400" b="1">
                <a:solidFill>
                  <a:schemeClr val="accent1"/>
                </a:solidFill>
                <a:latin typeface="PT Sans Narrow"/>
                <a:ea typeface="PT Sans Narrow"/>
                <a:cs typeface="PT Sans Narrow"/>
                <a:sym typeface="PT Sans Narrow"/>
              </a:defRPr>
            </a:lvl2pPr>
            <a:lvl3pPr lvl="2" indent="0" algn="ctr">
              <a:spcBef>
                <a:spcPts val="0"/>
              </a:spcBef>
              <a:buClr>
                <a:schemeClr val="accent1"/>
              </a:buClr>
              <a:buFont typeface="PT Sans Narrow"/>
              <a:buNone/>
              <a:defRPr sz="5400" b="1">
                <a:solidFill>
                  <a:schemeClr val="accent1"/>
                </a:solidFill>
                <a:latin typeface="PT Sans Narrow"/>
                <a:ea typeface="PT Sans Narrow"/>
                <a:cs typeface="PT Sans Narrow"/>
                <a:sym typeface="PT Sans Narrow"/>
              </a:defRPr>
            </a:lvl3pPr>
            <a:lvl4pPr lvl="3" indent="0" algn="ctr">
              <a:spcBef>
                <a:spcPts val="0"/>
              </a:spcBef>
              <a:buClr>
                <a:schemeClr val="accent1"/>
              </a:buClr>
              <a:buFont typeface="PT Sans Narrow"/>
              <a:buNone/>
              <a:defRPr sz="5400" b="1">
                <a:solidFill>
                  <a:schemeClr val="accent1"/>
                </a:solidFill>
                <a:latin typeface="PT Sans Narrow"/>
                <a:ea typeface="PT Sans Narrow"/>
                <a:cs typeface="PT Sans Narrow"/>
                <a:sym typeface="PT Sans Narrow"/>
              </a:defRPr>
            </a:lvl4pPr>
            <a:lvl5pPr lvl="4" indent="0" algn="ctr">
              <a:spcBef>
                <a:spcPts val="0"/>
              </a:spcBef>
              <a:buClr>
                <a:schemeClr val="accent1"/>
              </a:buClr>
              <a:buFont typeface="PT Sans Narrow"/>
              <a:buNone/>
              <a:defRPr sz="5400" b="1">
                <a:solidFill>
                  <a:schemeClr val="accent1"/>
                </a:solidFill>
                <a:latin typeface="PT Sans Narrow"/>
                <a:ea typeface="PT Sans Narrow"/>
                <a:cs typeface="PT Sans Narrow"/>
                <a:sym typeface="PT Sans Narrow"/>
              </a:defRPr>
            </a:lvl5pPr>
            <a:lvl6pPr lvl="5" indent="0" algn="ctr">
              <a:spcBef>
                <a:spcPts val="0"/>
              </a:spcBef>
              <a:buClr>
                <a:schemeClr val="accent1"/>
              </a:buClr>
              <a:buFont typeface="PT Sans Narrow"/>
              <a:buNone/>
              <a:defRPr sz="5400" b="1">
                <a:solidFill>
                  <a:schemeClr val="accent1"/>
                </a:solidFill>
                <a:latin typeface="PT Sans Narrow"/>
                <a:ea typeface="PT Sans Narrow"/>
                <a:cs typeface="PT Sans Narrow"/>
                <a:sym typeface="PT Sans Narrow"/>
              </a:defRPr>
            </a:lvl6pPr>
            <a:lvl7pPr lvl="6" indent="0" algn="ctr">
              <a:spcBef>
                <a:spcPts val="0"/>
              </a:spcBef>
              <a:buClr>
                <a:schemeClr val="accent1"/>
              </a:buClr>
              <a:buFont typeface="PT Sans Narrow"/>
              <a:buNone/>
              <a:defRPr sz="5400" b="1">
                <a:solidFill>
                  <a:schemeClr val="accent1"/>
                </a:solidFill>
                <a:latin typeface="PT Sans Narrow"/>
                <a:ea typeface="PT Sans Narrow"/>
                <a:cs typeface="PT Sans Narrow"/>
                <a:sym typeface="PT Sans Narrow"/>
              </a:defRPr>
            </a:lvl7pPr>
            <a:lvl8pPr lvl="7" indent="0" algn="ctr">
              <a:spcBef>
                <a:spcPts val="0"/>
              </a:spcBef>
              <a:buClr>
                <a:schemeClr val="accent1"/>
              </a:buClr>
              <a:buFont typeface="PT Sans Narrow"/>
              <a:buNone/>
              <a:defRPr sz="5400" b="1">
                <a:solidFill>
                  <a:schemeClr val="accent1"/>
                </a:solidFill>
                <a:latin typeface="PT Sans Narrow"/>
                <a:ea typeface="PT Sans Narrow"/>
                <a:cs typeface="PT Sans Narrow"/>
                <a:sym typeface="PT Sans Narrow"/>
              </a:defRPr>
            </a:lvl8pPr>
            <a:lvl9pPr lvl="8" indent="0" algn="ctr">
              <a:spcBef>
                <a:spcPts val="0"/>
              </a:spcBef>
              <a:buClr>
                <a:schemeClr val="accent1"/>
              </a:buClr>
              <a:buFont typeface="PT Sans Narrow"/>
              <a:buNone/>
              <a:defRPr sz="5400" b="1">
                <a:solidFill>
                  <a:schemeClr val="accent1"/>
                </a:solidFill>
                <a:latin typeface="PT Sans Narrow"/>
                <a:ea typeface="PT Sans Narrow"/>
                <a:cs typeface="PT Sans Narrow"/>
                <a:sym typeface="PT Sans Narrow"/>
              </a:defRPr>
            </a:lvl9pPr>
          </a:lstStyle>
          <a:p>
            <a:endParaRPr/>
          </a:p>
        </p:txBody>
      </p:sp>
      <p:sp>
        <p:nvSpPr>
          <p:cNvPr id="19" name="Shape 19"/>
          <p:cNvSpPr txBox="1">
            <a:spLocks noGrp="1"/>
          </p:cNvSpPr>
          <p:nvPr>
            <p:ph type="subTitle" idx="1"/>
          </p:nvPr>
        </p:nvSpPr>
        <p:spPr>
          <a:xfrm>
            <a:off x="2137225" y="2850039"/>
            <a:ext cx="4870498" cy="7926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1pPr>
            <a:lvl2pPr marL="457200" marR="0" lvl="1"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2pPr>
            <a:lvl3pPr marL="914400" marR="0" lvl="2"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3pPr>
            <a:lvl4pPr marL="1371600" marR="0" lvl="3"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4pPr>
            <a:lvl5pPr marL="1828800" marR="0" lvl="4"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5pPr>
            <a:lvl6pPr marL="2286000" marR="0" lvl="5"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6pPr>
            <a:lvl7pPr marL="2743200" marR="0" lvl="6"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7pPr>
            <a:lvl8pPr marL="3200400" marR="0" lvl="7"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8pPr>
            <a:lvl9pPr marL="3657600" marR="0" lvl="8"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9pPr>
          </a:lstStyle>
          <a:p>
            <a:endParaRPr/>
          </a:p>
        </p:txBody>
      </p:sp>
      <p:sp>
        <p:nvSpPr>
          <p:cNvPr id="20" name="Shape 20"/>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57" name="Shape 57"/>
          <p:cNvSpPr txBox="1">
            <a:spLocks noGrp="1"/>
          </p:cNvSpPr>
          <p:nvPr>
            <p:ph type="title"/>
          </p:nvPr>
        </p:nvSpPr>
        <p:spPr>
          <a:xfrm>
            <a:off x="311700" y="1304850"/>
            <a:ext cx="8520599" cy="15383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accent3"/>
              </a:buClr>
              <a:buFont typeface="PT Sans Narrow"/>
              <a:buNone/>
              <a:defRPr sz="13000" b="1" i="0" u="none" strike="noStrike" cap="none">
                <a:solidFill>
                  <a:schemeClr val="accent3"/>
                </a:solidFill>
                <a:latin typeface="PT Sans Narrow"/>
                <a:ea typeface="PT Sans Narrow"/>
                <a:cs typeface="PT Sans Narrow"/>
                <a:sym typeface="PT Sans Narrow"/>
              </a:defRPr>
            </a:lvl1pPr>
            <a:lvl2pPr lvl="1" indent="0" algn="ctr">
              <a:spcBef>
                <a:spcPts val="0"/>
              </a:spcBef>
              <a:buClr>
                <a:schemeClr val="accent3"/>
              </a:buClr>
              <a:buFont typeface="PT Sans Narrow"/>
              <a:buNone/>
              <a:defRPr sz="13000" b="1">
                <a:solidFill>
                  <a:schemeClr val="accent3"/>
                </a:solidFill>
                <a:latin typeface="PT Sans Narrow"/>
                <a:ea typeface="PT Sans Narrow"/>
                <a:cs typeface="PT Sans Narrow"/>
                <a:sym typeface="PT Sans Narrow"/>
              </a:defRPr>
            </a:lvl2pPr>
            <a:lvl3pPr lvl="2" indent="0" algn="ctr">
              <a:spcBef>
                <a:spcPts val="0"/>
              </a:spcBef>
              <a:buClr>
                <a:schemeClr val="accent3"/>
              </a:buClr>
              <a:buFont typeface="PT Sans Narrow"/>
              <a:buNone/>
              <a:defRPr sz="13000" b="1">
                <a:solidFill>
                  <a:schemeClr val="accent3"/>
                </a:solidFill>
                <a:latin typeface="PT Sans Narrow"/>
                <a:ea typeface="PT Sans Narrow"/>
                <a:cs typeface="PT Sans Narrow"/>
                <a:sym typeface="PT Sans Narrow"/>
              </a:defRPr>
            </a:lvl3pPr>
            <a:lvl4pPr lvl="3" indent="0" algn="ctr">
              <a:spcBef>
                <a:spcPts val="0"/>
              </a:spcBef>
              <a:buClr>
                <a:schemeClr val="accent3"/>
              </a:buClr>
              <a:buFont typeface="PT Sans Narrow"/>
              <a:buNone/>
              <a:defRPr sz="13000" b="1">
                <a:solidFill>
                  <a:schemeClr val="accent3"/>
                </a:solidFill>
                <a:latin typeface="PT Sans Narrow"/>
                <a:ea typeface="PT Sans Narrow"/>
                <a:cs typeface="PT Sans Narrow"/>
                <a:sym typeface="PT Sans Narrow"/>
              </a:defRPr>
            </a:lvl4pPr>
            <a:lvl5pPr lvl="4" indent="0" algn="ctr">
              <a:spcBef>
                <a:spcPts val="0"/>
              </a:spcBef>
              <a:buClr>
                <a:schemeClr val="accent3"/>
              </a:buClr>
              <a:buFont typeface="PT Sans Narrow"/>
              <a:buNone/>
              <a:defRPr sz="13000" b="1">
                <a:solidFill>
                  <a:schemeClr val="accent3"/>
                </a:solidFill>
                <a:latin typeface="PT Sans Narrow"/>
                <a:ea typeface="PT Sans Narrow"/>
                <a:cs typeface="PT Sans Narrow"/>
                <a:sym typeface="PT Sans Narrow"/>
              </a:defRPr>
            </a:lvl5pPr>
            <a:lvl6pPr lvl="5" indent="0" algn="ctr">
              <a:spcBef>
                <a:spcPts val="0"/>
              </a:spcBef>
              <a:buClr>
                <a:schemeClr val="accent3"/>
              </a:buClr>
              <a:buFont typeface="PT Sans Narrow"/>
              <a:buNone/>
              <a:defRPr sz="13000" b="1">
                <a:solidFill>
                  <a:schemeClr val="accent3"/>
                </a:solidFill>
                <a:latin typeface="PT Sans Narrow"/>
                <a:ea typeface="PT Sans Narrow"/>
                <a:cs typeface="PT Sans Narrow"/>
                <a:sym typeface="PT Sans Narrow"/>
              </a:defRPr>
            </a:lvl6pPr>
            <a:lvl7pPr lvl="6" indent="0" algn="ctr">
              <a:spcBef>
                <a:spcPts val="0"/>
              </a:spcBef>
              <a:buClr>
                <a:schemeClr val="accent3"/>
              </a:buClr>
              <a:buFont typeface="PT Sans Narrow"/>
              <a:buNone/>
              <a:defRPr sz="13000" b="1">
                <a:solidFill>
                  <a:schemeClr val="accent3"/>
                </a:solidFill>
                <a:latin typeface="PT Sans Narrow"/>
                <a:ea typeface="PT Sans Narrow"/>
                <a:cs typeface="PT Sans Narrow"/>
                <a:sym typeface="PT Sans Narrow"/>
              </a:defRPr>
            </a:lvl7pPr>
            <a:lvl8pPr lvl="7" indent="0" algn="ctr">
              <a:spcBef>
                <a:spcPts val="0"/>
              </a:spcBef>
              <a:buClr>
                <a:schemeClr val="accent3"/>
              </a:buClr>
              <a:buFont typeface="PT Sans Narrow"/>
              <a:buNone/>
              <a:defRPr sz="13000" b="1">
                <a:solidFill>
                  <a:schemeClr val="accent3"/>
                </a:solidFill>
                <a:latin typeface="PT Sans Narrow"/>
                <a:ea typeface="PT Sans Narrow"/>
                <a:cs typeface="PT Sans Narrow"/>
                <a:sym typeface="PT Sans Narrow"/>
              </a:defRPr>
            </a:lvl8pPr>
            <a:lvl9pPr lvl="8" indent="0" algn="ctr">
              <a:spcBef>
                <a:spcPts val="0"/>
              </a:spcBef>
              <a:buClr>
                <a:schemeClr val="accent3"/>
              </a:buClr>
              <a:buFont typeface="PT Sans Narrow"/>
              <a:buNone/>
              <a:defRPr sz="13000" b="1">
                <a:solidFill>
                  <a:schemeClr val="accent3"/>
                </a:solidFill>
                <a:latin typeface="PT Sans Narrow"/>
                <a:ea typeface="PT Sans Narrow"/>
                <a:cs typeface="PT Sans Narrow"/>
                <a:sym typeface="PT Sans Narrow"/>
              </a:defRPr>
            </a:lvl9pPr>
          </a:lstStyle>
          <a:p>
            <a:endParaRPr/>
          </a:p>
        </p:txBody>
      </p:sp>
      <p:sp>
        <p:nvSpPr>
          <p:cNvPr id="58" name="Shape 58"/>
          <p:cNvSpPr txBox="1">
            <a:spLocks noGrp="1"/>
          </p:cNvSpPr>
          <p:nvPr>
            <p:ph type="body" idx="1"/>
          </p:nvPr>
        </p:nvSpPr>
        <p:spPr>
          <a:xfrm>
            <a:off x="311700" y="2995650"/>
            <a:ext cx="8520599" cy="1071599"/>
          </a:xfrm>
          <a:prstGeom prst="rect">
            <a:avLst/>
          </a:prstGeom>
          <a:noFill/>
          <a:ln>
            <a:noFill/>
          </a:ln>
        </p:spPr>
        <p:txBody>
          <a:bodyPr lIns="91425" tIns="91425" rIns="91425" bIns="91425" anchor="t" anchorCtr="0"/>
          <a:lstStyle>
            <a:lvl1pPr marL="0" marR="0" lvl="0" indent="0" algn="ctr" rtl="0">
              <a:lnSpc>
                <a:spcPct val="115000"/>
              </a:lnSpc>
              <a:spcBef>
                <a:spcPts val="0"/>
              </a:spcBef>
              <a:spcAft>
                <a:spcPts val="1600"/>
              </a:spcAft>
              <a:buClr>
                <a:schemeClr val="dk2"/>
              </a:buClr>
              <a:buFont typeface="Open Sans"/>
              <a:buNone/>
              <a:defRPr sz="1800" b="0" i="0" u="none" strike="noStrike" cap="none">
                <a:solidFill>
                  <a:schemeClr val="dk2"/>
                </a:solidFill>
                <a:latin typeface="Open Sans"/>
                <a:ea typeface="Open Sans"/>
                <a:cs typeface="Open Sans"/>
                <a:sym typeface="Open Sans"/>
              </a:defRPr>
            </a:lvl1pPr>
            <a:lvl2pPr marL="457200" marR="0" lvl="1" indent="0" algn="ctr"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L="914400" marR="0" lvl="2" indent="0" algn="ctr"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L="1371600" marR="0" lvl="3" indent="0" algn="ctr"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L="1828800" marR="0" lvl="4" indent="0" algn="ctr"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L="2286000" marR="0" lvl="5" indent="0" algn="ctr"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L="2743200" marR="0" lvl="6" indent="0" algn="ctr"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L="3200400" marR="0" lvl="7" indent="0" algn="ctr"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L="3657600" marR="0" lvl="8" indent="0" algn="ctr"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endParaRPr/>
          </a:p>
        </p:txBody>
      </p:sp>
      <p:sp>
        <p:nvSpPr>
          <p:cNvPr id="59" name="Shape 59"/>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1"/>
        <p:cNvGrpSpPr/>
        <p:nvPr/>
      </p:nvGrpSpPr>
      <p:grpSpPr>
        <a:xfrm>
          <a:off x="0" y="0"/>
          <a:ext cx="0" cy="0"/>
          <a:chOff x="0" y="0"/>
          <a:chExt cx="0" cy="0"/>
        </a:xfrm>
      </p:grpSpPr>
      <p:sp>
        <p:nvSpPr>
          <p:cNvPr id="22" name="Shape 22"/>
          <p:cNvSpPr/>
          <p:nvPr/>
        </p:nvSpPr>
        <p:spPr>
          <a:xfrm>
            <a:off x="-75" y="5045700"/>
            <a:ext cx="9144000" cy="97800"/>
          </a:xfrm>
          <a:prstGeom prst="rect">
            <a:avLst/>
          </a:prstGeom>
          <a:solidFill>
            <a:schemeClr val="accent3"/>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3" name="Shape 23"/>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accent1"/>
              </a:buClr>
              <a:buFont typeface="PT Sans Narrow"/>
              <a:buNone/>
              <a:defRPr sz="3600" b="1" i="0" u="none" strike="noStrike" cap="none">
                <a:solidFill>
                  <a:schemeClr val="accent1"/>
                </a:solidFill>
                <a:latin typeface="PT Sans Narrow"/>
                <a:ea typeface="PT Sans Narrow"/>
                <a:cs typeface="PT Sans Narrow"/>
                <a:sym typeface="PT Sans Narrow"/>
              </a:defRPr>
            </a:lvl1pPr>
            <a:lvl2pPr lvl="1"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2pPr>
            <a:lvl3pPr lvl="2"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3pPr>
            <a:lvl4pPr lvl="3"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4pPr>
            <a:lvl5pPr lvl="4"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5pPr>
            <a:lvl6pPr lvl="5"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6pPr>
            <a:lvl7pPr lvl="6"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7pPr>
            <a:lvl8pPr lvl="7"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8pPr>
            <a:lvl9pPr lvl="8"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24" name="Shape 24"/>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Open Sans"/>
              <a:buNone/>
              <a:defRPr sz="1800" b="0" i="0" u="none" strike="noStrike" cap="none">
                <a:solidFill>
                  <a:schemeClr val="dk2"/>
                </a:solidFill>
                <a:latin typeface="Open Sans"/>
                <a:ea typeface="Open Sans"/>
                <a:cs typeface="Open Sans"/>
                <a:sym typeface="Open Sans"/>
              </a:defRPr>
            </a:lvl1pPr>
            <a:lvl2pPr marL="457200" marR="0" lvl="1"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L="914400" marR="0" lvl="2"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L="1371600" marR="0" lvl="3"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L="1828800" marR="0" lvl="4"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L="2286000" marR="0" lvl="5"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L="2743200" marR="0" lvl="6"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L="3200400" marR="0" lvl="7"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L="3657600" marR="0" lvl="8"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endParaRPr/>
          </a:p>
        </p:txBody>
      </p:sp>
      <p:sp>
        <p:nvSpPr>
          <p:cNvPr id="25" name="Shape 25"/>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accent1"/>
              </a:buClr>
              <a:buFont typeface="PT Sans Narrow"/>
              <a:buNone/>
              <a:defRPr sz="3600" b="1" i="0" u="none" strike="noStrike" cap="none">
                <a:solidFill>
                  <a:schemeClr val="accent1"/>
                </a:solidFill>
                <a:latin typeface="PT Sans Narrow"/>
                <a:ea typeface="PT Sans Narrow"/>
                <a:cs typeface="PT Sans Narrow"/>
                <a:sym typeface="PT Sans Narrow"/>
              </a:defRPr>
            </a:lvl1pPr>
            <a:lvl2pPr lvl="1"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2pPr>
            <a:lvl3pPr lvl="2"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3pPr>
            <a:lvl4pPr lvl="3"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4pPr>
            <a:lvl5pPr lvl="4"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5pPr>
            <a:lvl6pPr lvl="5"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6pPr>
            <a:lvl7pPr lvl="6"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7pPr>
            <a:lvl8pPr lvl="7"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8pPr>
            <a:lvl9pPr lvl="8"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28" name="Shape 28"/>
          <p:cNvSpPr txBox="1">
            <a:spLocks noGrp="1"/>
          </p:cNvSpPr>
          <p:nvPr>
            <p:ph type="body" idx="1"/>
          </p:nvPr>
        </p:nvSpPr>
        <p:spPr>
          <a:xfrm>
            <a:off x="311700" y="1266175"/>
            <a:ext cx="3999898" cy="33027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1pPr>
            <a:lvl2pPr marL="457200" marR="0" lvl="1"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2pPr>
            <a:lvl3pPr marL="914400" marR="0" lvl="2"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3pPr>
            <a:lvl4pPr marL="1371600" marR="0" lvl="3"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4pPr>
            <a:lvl5pPr marL="1828800" marR="0" lvl="4"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5pPr>
            <a:lvl6pPr marL="2286000" marR="0" lvl="5"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6pPr>
            <a:lvl7pPr marL="2743200" marR="0" lvl="6"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7pPr>
            <a:lvl8pPr marL="3200400" marR="0" lvl="7"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8pPr>
            <a:lvl9pPr marL="3657600" marR="0" lvl="8"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9pPr>
          </a:lstStyle>
          <a:p>
            <a:endParaRPr/>
          </a:p>
        </p:txBody>
      </p:sp>
      <p:sp>
        <p:nvSpPr>
          <p:cNvPr id="29" name="Shape 29"/>
          <p:cNvSpPr txBox="1">
            <a:spLocks noGrp="1"/>
          </p:cNvSpPr>
          <p:nvPr>
            <p:ph type="body" idx="2"/>
          </p:nvPr>
        </p:nvSpPr>
        <p:spPr>
          <a:xfrm>
            <a:off x="4832400" y="1266175"/>
            <a:ext cx="3999898" cy="33027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1pPr>
            <a:lvl2pPr marL="457200" marR="0" lvl="1"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2pPr>
            <a:lvl3pPr marL="914400" marR="0" lvl="2"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3pPr>
            <a:lvl4pPr marL="1371600" marR="0" lvl="3"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4pPr>
            <a:lvl5pPr marL="1828800" marR="0" lvl="4"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5pPr>
            <a:lvl6pPr marL="2286000" marR="0" lvl="5"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6pPr>
            <a:lvl7pPr marL="2743200" marR="0" lvl="6"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7pPr>
            <a:lvl8pPr marL="3200400" marR="0" lvl="7"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8pPr>
            <a:lvl9pPr marL="3657600" marR="0" lvl="8"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9pPr>
          </a:lstStyle>
          <a:p>
            <a:endParaRPr/>
          </a:p>
        </p:txBody>
      </p:sp>
      <p:sp>
        <p:nvSpPr>
          <p:cNvPr id="30" name="Shape 30"/>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1"/>
        <p:cNvGrpSpPr/>
        <p:nvPr/>
      </p:nvGrpSpPr>
      <p:grpSpPr>
        <a:xfrm>
          <a:off x="0" y="0"/>
          <a:ext cx="0" cy="0"/>
          <a:chOff x="0" y="0"/>
          <a:chExt cx="0" cy="0"/>
        </a:xfrm>
      </p:grpSpPr>
      <p:sp>
        <p:nvSpPr>
          <p:cNvPr id="32" name="Shape 32"/>
          <p:cNvSpPr/>
          <p:nvPr/>
        </p:nvSpPr>
        <p:spPr>
          <a:xfrm>
            <a:off x="-50" y="2571900"/>
            <a:ext cx="9144000" cy="2571600"/>
          </a:xfrm>
          <a:prstGeom prst="rect">
            <a:avLst/>
          </a:prstGeom>
          <a:solidFill>
            <a:schemeClr val="accent3"/>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3" name="Shape 33"/>
          <p:cNvSpPr txBox="1">
            <a:spLocks noGrp="1"/>
          </p:cNvSpPr>
          <p:nvPr>
            <p:ph type="title"/>
          </p:nvPr>
        </p:nvSpPr>
        <p:spPr>
          <a:xfrm>
            <a:off x="311700" y="814800"/>
            <a:ext cx="8571300" cy="9420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accent1"/>
              </a:buClr>
              <a:buFont typeface="PT Sans Narrow"/>
              <a:buNone/>
              <a:defRPr sz="3600" b="1" i="0" u="none" strike="noStrike" cap="none">
                <a:solidFill>
                  <a:schemeClr val="accent1"/>
                </a:solidFill>
                <a:latin typeface="PT Sans Narrow"/>
                <a:ea typeface="PT Sans Narrow"/>
                <a:cs typeface="PT Sans Narrow"/>
                <a:sym typeface="PT Sans Narrow"/>
              </a:defRPr>
            </a:lvl1pPr>
            <a:lvl2pPr lvl="1" indent="0" algn="ctr">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2pPr>
            <a:lvl3pPr lvl="2" indent="0" algn="ctr">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3pPr>
            <a:lvl4pPr lvl="3" indent="0" algn="ctr">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4pPr>
            <a:lvl5pPr lvl="4" indent="0" algn="ctr">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5pPr>
            <a:lvl6pPr lvl="5" indent="0" algn="ctr">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6pPr>
            <a:lvl7pPr lvl="6" indent="0" algn="ctr">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7pPr>
            <a:lvl8pPr lvl="7" indent="0" algn="ctr">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8pPr>
            <a:lvl9pPr lvl="8" indent="0" algn="ctr">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34" name="Shape 34"/>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Arial"/>
              <a:buNone/>
            </a:pPr>
            <a:fld id="{00000000-1234-1234-1234-123412341234}" type="slidenum">
              <a:rPr lang="en" sz="1400" b="0" i="0" u="none" strike="noStrike" cap="none">
                <a:solidFill>
                  <a:schemeClr val="lt1"/>
                </a:solidFill>
                <a:latin typeface="Arial"/>
                <a:ea typeface="Arial"/>
                <a:cs typeface="Arial"/>
                <a:sym typeface="Arial"/>
              </a:rPr>
              <a:t>‹#›</a:t>
            </a:fld>
            <a:endParaRPr lang="en"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accent1"/>
              </a:buClr>
              <a:buFont typeface="PT Sans Narrow"/>
              <a:buNone/>
              <a:defRPr sz="3600" b="1" i="0" u="none" strike="noStrike" cap="none">
                <a:solidFill>
                  <a:schemeClr val="accent1"/>
                </a:solidFill>
                <a:latin typeface="PT Sans Narrow"/>
                <a:ea typeface="PT Sans Narrow"/>
                <a:cs typeface="PT Sans Narrow"/>
                <a:sym typeface="PT Sans Narrow"/>
              </a:defRPr>
            </a:lvl1pPr>
            <a:lvl2pPr lvl="1"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2pPr>
            <a:lvl3pPr lvl="2"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3pPr>
            <a:lvl4pPr lvl="3"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4pPr>
            <a:lvl5pPr lvl="4"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5pPr>
            <a:lvl6pPr lvl="5"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6pPr>
            <a:lvl7pPr lvl="6"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7pPr>
            <a:lvl8pPr lvl="7"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8pPr>
            <a:lvl9pPr lvl="8"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37" name="Shape 37"/>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55600"/>
            <a:ext cx="2807999" cy="755698"/>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accent1"/>
              </a:buClr>
              <a:buFont typeface="PT Sans Narrow"/>
              <a:buNone/>
              <a:defRPr sz="2400" b="1" i="0" u="none" strike="noStrike" cap="none">
                <a:solidFill>
                  <a:schemeClr val="accent1"/>
                </a:solidFill>
                <a:latin typeface="PT Sans Narrow"/>
                <a:ea typeface="PT Sans Narrow"/>
                <a:cs typeface="PT Sans Narrow"/>
                <a:sym typeface="PT Sans Narrow"/>
              </a:defRPr>
            </a:lvl1pPr>
            <a:lvl2pPr lvl="1" indent="0">
              <a:spcBef>
                <a:spcPts val="0"/>
              </a:spcBef>
              <a:buClr>
                <a:schemeClr val="accent1"/>
              </a:buClr>
              <a:buFont typeface="PT Sans Narrow"/>
              <a:buNone/>
              <a:defRPr sz="2400" b="1">
                <a:solidFill>
                  <a:schemeClr val="accent1"/>
                </a:solidFill>
                <a:latin typeface="PT Sans Narrow"/>
                <a:ea typeface="PT Sans Narrow"/>
                <a:cs typeface="PT Sans Narrow"/>
                <a:sym typeface="PT Sans Narrow"/>
              </a:defRPr>
            </a:lvl2pPr>
            <a:lvl3pPr lvl="2" indent="0">
              <a:spcBef>
                <a:spcPts val="0"/>
              </a:spcBef>
              <a:buClr>
                <a:schemeClr val="accent1"/>
              </a:buClr>
              <a:buFont typeface="PT Sans Narrow"/>
              <a:buNone/>
              <a:defRPr sz="2400" b="1">
                <a:solidFill>
                  <a:schemeClr val="accent1"/>
                </a:solidFill>
                <a:latin typeface="PT Sans Narrow"/>
                <a:ea typeface="PT Sans Narrow"/>
                <a:cs typeface="PT Sans Narrow"/>
                <a:sym typeface="PT Sans Narrow"/>
              </a:defRPr>
            </a:lvl3pPr>
            <a:lvl4pPr lvl="3" indent="0">
              <a:spcBef>
                <a:spcPts val="0"/>
              </a:spcBef>
              <a:buClr>
                <a:schemeClr val="accent1"/>
              </a:buClr>
              <a:buFont typeface="PT Sans Narrow"/>
              <a:buNone/>
              <a:defRPr sz="2400" b="1">
                <a:solidFill>
                  <a:schemeClr val="accent1"/>
                </a:solidFill>
                <a:latin typeface="PT Sans Narrow"/>
                <a:ea typeface="PT Sans Narrow"/>
                <a:cs typeface="PT Sans Narrow"/>
                <a:sym typeface="PT Sans Narrow"/>
              </a:defRPr>
            </a:lvl4pPr>
            <a:lvl5pPr lvl="4" indent="0">
              <a:spcBef>
                <a:spcPts val="0"/>
              </a:spcBef>
              <a:buClr>
                <a:schemeClr val="accent1"/>
              </a:buClr>
              <a:buFont typeface="PT Sans Narrow"/>
              <a:buNone/>
              <a:defRPr sz="2400" b="1">
                <a:solidFill>
                  <a:schemeClr val="accent1"/>
                </a:solidFill>
                <a:latin typeface="PT Sans Narrow"/>
                <a:ea typeface="PT Sans Narrow"/>
                <a:cs typeface="PT Sans Narrow"/>
                <a:sym typeface="PT Sans Narrow"/>
              </a:defRPr>
            </a:lvl5pPr>
            <a:lvl6pPr lvl="5" indent="0">
              <a:spcBef>
                <a:spcPts val="0"/>
              </a:spcBef>
              <a:buClr>
                <a:schemeClr val="accent1"/>
              </a:buClr>
              <a:buFont typeface="PT Sans Narrow"/>
              <a:buNone/>
              <a:defRPr sz="2400" b="1">
                <a:solidFill>
                  <a:schemeClr val="accent1"/>
                </a:solidFill>
                <a:latin typeface="PT Sans Narrow"/>
                <a:ea typeface="PT Sans Narrow"/>
                <a:cs typeface="PT Sans Narrow"/>
                <a:sym typeface="PT Sans Narrow"/>
              </a:defRPr>
            </a:lvl6pPr>
            <a:lvl7pPr lvl="6" indent="0">
              <a:spcBef>
                <a:spcPts val="0"/>
              </a:spcBef>
              <a:buClr>
                <a:schemeClr val="accent1"/>
              </a:buClr>
              <a:buFont typeface="PT Sans Narrow"/>
              <a:buNone/>
              <a:defRPr sz="2400" b="1">
                <a:solidFill>
                  <a:schemeClr val="accent1"/>
                </a:solidFill>
                <a:latin typeface="PT Sans Narrow"/>
                <a:ea typeface="PT Sans Narrow"/>
                <a:cs typeface="PT Sans Narrow"/>
                <a:sym typeface="PT Sans Narrow"/>
              </a:defRPr>
            </a:lvl7pPr>
            <a:lvl8pPr lvl="7" indent="0">
              <a:spcBef>
                <a:spcPts val="0"/>
              </a:spcBef>
              <a:buClr>
                <a:schemeClr val="accent1"/>
              </a:buClr>
              <a:buFont typeface="PT Sans Narrow"/>
              <a:buNone/>
              <a:defRPr sz="2400" b="1">
                <a:solidFill>
                  <a:schemeClr val="accent1"/>
                </a:solidFill>
                <a:latin typeface="PT Sans Narrow"/>
                <a:ea typeface="PT Sans Narrow"/>
                <a:cs typeface="PT Sans Narrow"/>
                <a:sym typeface="PT Sans Narrow"/>
              </a:defRPr>
            </a:lvl8pPr>
            <a:lvl9pPr lvl="8" indent="0">
              <a:spcBef>
                <a:spcPts val="0"/>
              </a:spcBef>
              <a:buClr>
                <a:schemeClr val="accent1"/>
              </a:buClr>
              <a:buFont typeface="PT Sans Narrow"/>
              <a:buNone/>
              <a:defRPr sz="2400" b="1">
                <a:solidFill>
                  <a:schemeClr val="accent1"/>
                </a:solidFill>
                <a:latin typeface="PT Sans Narrow"/>
                <a:ea typeface="PT Sans Narrow"/>
                <a:cs typeface="PT Sans Narrow"/>
                <a:sym typeface="PT Sans Narrow"/>
              </a:defRPr>
            </a:lvl9pPr>
          </a:lstStyle>
          <a:p>
            <a:endParaRPr/>
          </a:p>
        </p:txBody>
      </p:sp>
      <p:sp>
        <p:nvSpPr>
          <p:cNvPr id="40" name="Shape 40"/>
          <p:cNvSpPr txBox="1">
            <a:spLocks noGrp="1"/>
          </p:cNvSpPr>
          <p:nvPr>
            <p:ph type="body" idx="1"/>
          </p:nvPr>
        </p:nvSpPr>
        <p:spPr>
          <a:xfrm>
            <a:off x="311700" y="1389600"/>
            <a:ext cx="2807999" cy="3179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1pPr>
            <a:lvl2pPr marL="457200" marR="0" lvl="1"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2pPr>
            <a:lvl3pPr marL="914400" marR="0" lvl="2"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3pPr>
            <a:lvl4pPr marL="1371600" marR="0" lvl="3"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4pPr>
            <a:lvl5pPr marL="1828800" marR="0" lvl="4"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5pPr>
            <a:lvl6pPr marL="2286000" marR="0" lvl="5"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6pPr>
            <a:lvl7pPr marL="2743200" marR="0" lvl="6"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7pPr>
            <a:lvl8pPr marL="3200400" marR="0" lvl="7"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8pPr>
            <a:lvl9pPr marL="3657600" marR="0" lvl="8"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9pPr>
          </a:lstStyle>
          <a:p>
            <a:endParaRPr/>
          </a:p>
        </p:txBody>
      </p:sp>
      <p:sp>
        <p:nvSpPr>
          <p:cNvPr id="41" name="Shape 41"/>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526350"/>
            <a:ext cx="5613598" cy="40908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PT Sans Narrow"/>
              <a:buNone/>
              <a:defRPr sz="5400" b="0" i="0" u="none" strike="noStrike" cap="none">
                <a:solidFill>
                  <a:schemeClr val="dk2"/>
                </a:solidFill>
                <a:latin typeface="PT Sans Narrow"/>
                <a:ea typeface="PT Sans Narrow"/>
                <a:cs typeface="PT Sans Narrow"/>
                <a:sym typeface="PT Sans Narrow"/>
              </a:defRPr>
            </a:lvl1pPr>
            <a:lvl2pPr lvl="1" indent="0">
              <a:spcBef>
                <a:spcPts val="0"/>
              </a:spcBef>
              <a:buClr>
                <a:schemeClr val="dk2"/>
              </a:buClr>
              <a:buFont typeface="PT Sans Narrow"/>
              <a:buNone/>
              <a:defRPr sz="5400" b="0">
                <a:solidFill>
                  <a:schemeClr val="dk2"/>
                </a:solidFill>
                <a:latin typeface="PT Sans Narrow"/>
                <a:ea typeface="PT Sans Narrow"/>
                <a:cs typeface="PT Sans Narrow"/>
                <a:sym typeface="PT Sans Narrow"/>
              </a:defRPr>
            </a:lvl2pPr>
            <a:lvl3pPr lvl="2" indent="0">
              <a:spcBef>
                <a:spcPts val="0"/>
              </a:spcBef>
              <a:buClr>
                <a:schemeClr val="dk2"/>
              </a:buClr>
              <a:buFont typeface="PT Sans Narrow"/>
              <a:buNone/>
              <a:defRPr sz="5400" b="0">
                <a:solidFill>
                  <a:schemeClr val="dk2"/>
                </a:solidFill>
                <a:latin typeface="PT Sans Narrow"/>
                <a:ea typeface="PT Sans Narrow"/>
                <a:cs typeface="PT Sans Narrow"/>
                <a:sym typeface="PT Sans Narrow"/>
              </a:defRPr>
            </a:lvl3pPr>
            <a:lvl4pPr lvl="3" indent="0">
              <a:spcBef>
                <a:spcPts val="0"/>
              </a:spcBef>
              <a:buClr>
                <a:schemeClr val="dk2"/>
              </a:buClr>
              <a:buFont typeface="PT Sans Narrow"/>
              <a:buNone/>
              <a:defRPr sz="5400" b="0">
                <a:solidFill>
                  <a:schemeClr val="dk2"/>
                </a:solidFill>
                <a:latin typeface="PT Sans Narrow"/>
                <a:ea typeface="PT Sans Narrow"/>
                <a:cs typeface="PT Sans Narrow"/>
                <a:sym typeface="PT Sans Narrow"/>
              </a:defRPr>
            </a:lvl4pPr>
            <a:lvl5pPr lvl="4" indent="0">
              <a:spcBef>
                <a:spcPts val="0"/>
              </a:spcBef>
              <a:buClr>
                <a:schemeClr val="dk2"/>
              </a:buClr>
              <a:buFont typeface="PT Sans Narrow"/>
              <a:buNone/>
              <a:defRPr sz="5400" b="0">
                <a:solidFill>
                  <a:schemeClr val="dk2"/>
                </a:solidFill>
                <a:latin typeface="PT Sans Narrow"/>
                <a:ea typeface="PT Sans Narrow"/>
                <a:cs typeface="PT Sans Narrow"/>
                <a:sym typeface="PT Sans Narrow"/>
              </a:defRPr>
            </a:lvl5pPr>
            <a:lvl6pPr lvl="5" indent="0">
              <a:spcBef>
                <a:spcPts val="0"/>
              </a:spcBef>
              <a:buClr>
                <a:schemeClr val="dk2"/>
              </a:buClr>
              <a:buFont typeface="PT Sans Narrow"/>
              <a:buNone/>
              <a:defRPr sz="5400" b="0">
                <a:solidFill>
                  <a:schemeClr val="dk2"/>
                </a:solidFill>
                <a:latin typeface="PT Sans Narrow"/>
                <a:ea typeface="PT Sans Narrow"/>
                <a:cs typeface="PT Sans Narrow"/>
                <a:sym typeface="PT Sans Narrow"/>
              </a:defRPr>
            </a:lvl6pPr>
            <a:lvl7pPr lvl="6" indent="0">
              <a:spcBef>
                <a:spcPts val="0"/>
              </a:spcBef>
              <a:buClr>
                <a:schemeClr val="dk2"/>
              </a:buClr>
              <a:buFont typeface="PT Sans Narrow"/>
              <a:buNone/>
              <a:defRPr sz="5400" b="0">
                <a:solidFill>
                  <a:schemeClr val="dk2"/>
                </a:solidFill>
                <a:latin typeface="PT Sans Narrow"/>
                <a:ea typeface="PT Sans Narrow"/>
                <a:cs typeface="PT Sans Narrow"/>
                <a:sym typeface="PT Sans Narrow"/>
              </a:defRPr>
            </a:lvl7pPr>
            <a:lvl8pPr lvl="7" indent="0">
              <a:spcBef>
                <a:spcPts val="0"/>
              </a:spcBef>
              <a:buClr>
                <a:schemeClr val="dk2"/>
              </a:buClr>
              <a:buFont typeface="PT Sans Narrow"/>
              <a:buNone/>
              <a:defRPr sz="5400" b="0">
                <a:solidFill>
                  <a:schemeClr val="dk2"/>
                </a:solidFill>
                <a:latin typeface="PT Sans Narrow"/>
                <a:ea typeface="PT Sans Narrow"/>
                <a:cs typeface="PT Sans Narrow"/>
                <a:sym typeface="PT Sans Narrow"/>
              </a:defRPr>
            </a:lvl8pPr>
            <a:lvl9pPr lvl="8" indent="0">
              <a:spcBef>
                <a:spcPts val="0"/>
              </a:spcBef>
              <a:buClr>
                <a:schemeClr val="dk2"/>
              </a:buClr>
              <a:buFont typeface="PT Sans Narrow"/>
              <a:buNone/>
              <a:defRPr sz="5400" b="0">
                <a:solidFill>
                  <a:schemeClr val="dk2"/>
                </a:solidFill>
                <a:latin typeface="PT Sans Narrow"/>
                <a:ea typeface="PT Sans Narrow"/>
                <a:cs typeface="PT Sans Narrow"/>
                <a:sym typeface="PT Sans Narrow"/>
              </a:defRPr>
            </a:lvl9pPr>
          </a:lstStyle>
          <a:p>
            <a:endParaRPr/>
          </a:p>
        </p:txBody>
      </p:sp>
      <p:sp>
        <p:nvSpPr>
          <p:cNvPr id="44" name="Shape 44"/>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a:off x="4572000" y="0"/>
            <a:ext cx="4572000" cy="5143499"/>
          </a:xfrm>
          <a:prstGeom prst="rect">
            <a:avLst/>
          </a:prstGeom>
          <a:solidFill>
            <a:schemeClr val="accent3"/>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cxnSp>
        <p:nvCxnSpPr>
          <p:cNvPr id="47" name="Shape 47"/>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8" name="Shape 48"/>
          <p:cNvSpPr txBox="1">
            <a:spLocks noGrp="1"/>
          </p:cNvSpPr>
          <p:nvPr>
            <p:ph type="title"/>
          </p:nvPr>
        </p:nvSpPr>
        <p:spPr>
          <a:xfrm>
            <a:off x="265500" y="1039675"/>
            <a:ext cx="4045198" cy="16758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accent1"/>
              </a:buClr>
              <a:buFont typeface="PT Sans Narrow"/>
              <a:buNone/>
              <a:defRPr sz="4200" b="1" i="0" u="none" strike="noStrike" cap="none">
                <a:solidFill>
                  <a:schemeClr val="accent1"/>
                </a:solidFill>
                <a:latin typeface="PT Sans Narrow"/>
                <a:ea typeface="PT Sans Narrow"/>
                <a:cs typeface="PT Sans Narrow"/>
                <a:sym typeface="PT Sans Narrow"/>
              </a:defRPr>
            </a:lvl1pPr>
            <a:lvl2pPr lvl="1" indent="0" algn="ctr">
              <a:spcBef>
                <a:spcPts val="0"/>
              </a:spcBef>
              <a:buClr>
                <a:schemeClr val="accent1"/>
              </a:buClr>
              <a:buFont typeface="PT Sans Narrow"/>
              <a:buNone/>
              <a:defRPr sz="4200" b="1">
                <a:solidFill>
                  <a:schemeClr val="accent1"/>
                </a:solidFill>
                <a:latin typeface="PT Sans Narrow"/>
                <a:ea typeface="PT Sans Narrow"/>
                <a:cs typeface="PT Sans Narrow"/>
                <a:sym typeface="PT Sans Narrow"/>
              </a:defRPr>
            </a:lvl2pPr>
            <a:lvl3pPr lvl="2" indent="0" algn="ctr">
              <a:spcBef>
                <a:spcPts val="0"/>
              </a:spcBef>
              <a:buClr>
                <a:schemeClr val="accent1"/>
              </a:buClr>
              <a:buFont typeface="PT Sans Narrow"/>
              <a:buNone/>
              <a:defRPr sz="4200" b="1">
                <a:solidFill>
                  <a:schemeClr val="accent1"/>
                </a:solidFill>
                <a:latin typeface="PT Sans Narrow"/>
                <a:ea typeface="PT Sans Narrow"/>
                <a:cs typeface="PT Sans Narrow"/>
                <a:sym typeface="PT Sans Narrow"/>
              </a:defRPr>
            </a:lvl3pPr>
            <a:lvl4pPr lvl="3" indent="0" algn="ctr">
              <a:spcBef>
                <a:spcPts val="0"/>
              </a:spcBef>
              <a:buClr>
                <a:schemeClr val="accent1"/>
              </a:buClr>
              <a:buFont typeface="PT Sans Narrow"/>
              <a:buNone/>
              <a:defRPr sz="4200" b="1">
                <a:solidFill>
                  <a:schemeClr val="accent1"/>
                </a:solidFill>
                <a:latin typeface="PT Sans Narrow"/>
                <a:ea typeface="PT Sans Narrow"/>
                <a:cs typeface="PT Sans Narrow"/>
                <a:sym typeface="PT Sans Narrow"/>
              </a:defRPr>
            </a:lvl4pPr>
            <a:lvl5pPr lvl="4" indent="0" algn="ctr">
              <a:spcBef>
                <a:spcPts val="0"/>
              </a:spcBef>
              <a:buClr>
                <a:schemeClr val="accent1"/>
              </a:buClr>
              <a:buFont typeface="PT Sans Narrow"/>
              <a:buNone/>
              <a:defRPr sz="4200" b="1">
                <a:solidFill>
                  <a:schemeClr val="accent1"/>
                </a:solidFill>
                <a:latin typeface="PT Sans Narrow"/>
                <a:ea typeface="PT Sans Narrow"/>
                <a:cs typeface="PT Sans Narrow"/>
                <a:sym typeface="PT Sans Narrow"/>
              </a:defRPr>
            </a:lvl5pPr>
            <a:lvl6pPr lvl="5" indent="0" algn="ctr">
              <a:spcBef>
                <a:spcPts val="0"/>
              </a:spcBef>
              <a:buClr>
                <a:schemeClr val="accent1"/>
              </a:buClr>
              <a:buFont typeface="PT Sans Narrow"/>
              <a:buNone/>
              <a:defRPr sz="4200" b="1">
                <a:solidFill>
                  <a:schemeClr val="accent1"/>
                </a:solidFill>
                <a:latin typeface="PT Sans Narrow"/>
                <a:ea typeface="PT Sans Narrow"/>
                <a:cs typeface="PT Sans Narrow"/>
                <a:sym typeface="PT Sans Narrow"/>
              </a:defRPr>
            </a:lvl6pPr>
            <a:lvl7pPr lvl="6" indent="0" algn="ctr">
              <a:spcBef>
                <a:spcPts val="0"/>
              </a:spcBef>
              <a:buClr>
                <a:schemeClr val="accent1"/>
              </a:buClr>
              <a:buFont typeface="PT Sans Narrow"/>
              <a:buNone/>
              <a:defRPr sz="4200" b="1">
                <a:solidFill>
                  <a:schemeClr val="accent1"/>
                </a:solidFill>
                <a:latin typeface="PT Sans Narrow"/>
                <a:ea typeface="PT Sans Narrow"/>
                <a:cs typeface="PT Sans Narrow"/>
                <a:sym typeface="PT Sans Narrow"/>
              </a:defRPr>
            </a:lvl7pPr>
            <a:lvl8pPr lvl="7" indent="0" algn="ctr">
              <a:spcBef>
                <a:spcPts val="0"/>
              </a:spcBef>
              <a:buClr>
                <a:schemeClr val="accent1"/>
              </a:buClr>
              <a:buFont typeface="PT Sans Narrow"/>
              <a:buNone/>
              <a:defRPr sz="4200" b="1">
                <a:solidFill>
                  <a:schemeClr val="accent1"/>
                </a:solidFill>
                <a:latin typeface="PT Sans Narrow"/>
                <a:ea typeface="PT Sans Narrow"/>
                <a:cs typeface="PT Sans Narrow"/>
                <a:sym typeface="PT Sans Narrow"/>
              </a:defRPr>
            </a:lvl8pPr>
            <a:lvl9pPr lvl="8" indent="0" algn="ctr">
              <a:spcBef>
                <a:spcPts val="0"/>
              </a:spcBef>
              <a:buClr>
                <a:schemeClr val="accent1"/>
              </a:buClr>
              <a:buFont typeface="PT Sans Narrow"/>
              <a:buNone/>
              <a:defRPr sz="4200" b="1">
                <a:solidFill>
                  <a:schemeClr val="accent1"/>
                </a:solidFill>
                <a:latin typeface="PT Sans Narrow"/>
                <a:ea typeface="PT Sans Narrow"/>
                <a:cs typeface="PT Sans Narrow"/>
                <a:sym typeface="PT Sans Narrow"/>
              </a:defRPr>
            </a:lvl9pPr>
          </a:lstStyle>
          <a:p>
            <a:endParaRPr/>
          </a:p>
        </p:txBody>
      </p:sp>
      <p:sp>
        <p:nvSpPr>
          <p:cNvPr id="49" name="Shape 49"/>
          <p:cNvSpPr txBox="1">
            <a:spLocks noGrp="1"/>
          </p:cNvSpPr>
          <p:nvPr>
            <p:ph type="subTitle" idx="1"/>
          </p:nvPr>
        </p:nvSpPr>
        <p:spPr>
          <a:xfrm>
            <a:off x="265500" y="2726875"/>
            <a:ext cx="4045198" cy="12351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1pPr>
            <a:lvl2pPr marL="457200" marR="0" lvl="1"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2pPr>
            <a:lvl3pPr marL="914400" marR="0" lvl="2"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3pPr>
            <a:lvl4pPr marL="1371600" marR="0" lvl="3"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4pPr>
            <a:lvl5pPr marL="1828800" marR="0" lvl="4"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5pPr>
            <a:lvl6pPr marL="2286000" marR="0" lvl="5"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6pPr>
            <a:lvl7pPr marL="2743200" marR="0" lvl="6"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7pPr>
            <a:lvl8pPr marL="3200400" marR="0" lvl="7"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8pPr>
            <a:lvl9pPr marL="3657600" marR="0" lvl="8"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9pPr>
          </a:lstStyle>
          <a:p>
            <a:endParaRPr/>
          </a:p>
        </p:txBody>
      </p:sp>
      <p:sp>
        <p:nvSpPr>
          <p:cNvPr id="50" name="Shape 50"/>
          <p:cNvSpPr txBox="1">
            <a:spLocks noGrp="1"/>
          </p:cNvSpPr>
          <p:nvPr>
            <p:ph type="body" idx="2"/>
          </p:nvPr>
        </p:nvSpPr>
        <p:spPr>
          <a:xfrm>
            <a:off x="4939500" y="724200"/>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lt1"/>
              </a:buClr>
              <a:buFont typeface="Open Sans"/>
              <a:buNone/>
              <a:defRPr sz="1800" b="0" i="0" u="none" strike="noStrike" cap="none">
                <a:solidFill>
                  <a:schemeClr val="lt1"/>
                </a:solidFill>
                <a:latin typeface="Open Sans"/>
                <a:ea typeface="Open Sans"/>
                <a:cs typeface="Open Sans"/>
                <a:sym typeface="Open Sans"/>
              </a:defRPr>
            </a:lvl1pPr>
            <a:lvl2pPr marL="457200" marR="0" lvl="1" indent="0" algn="l" rtl="0">
              <a:lnSpc>
                <a:spcPct val="115000"/>
              </a:lnSpc>
              <a:spcBef>
                <a:spcPts val="0"/>
              </a:spcBef>
              <a:spcAft>
                <a:spcPts val="1600"/>
              </a:spcAft>
              <a:buClr>
                <a:schemeClr val="lt1"/>
              </a:buClr>
              <a:buFont typeface="Open Sans"/>
              <a:buNone/>
              <a:defRPr sz="1400" b="0" i="0" u="none" strike="noStrike" cap="none">
                <a:solidFill>
                  <a:schemeClr val="lt1"/>
                </a:solidFill>
                <a:latin typeface="Open Sans"/>
                <a:ea typeface="Open Sans"/>
                <a:cs typeface="Open Sans"/>
                <a:sym typeface="Open Sans"/>
              </a:defRPr>
            </a:lvl2pPr>
            <a:lvl3pPr marL="914400" marR="0" lvl="2" indent="0" algn="l" rtl="0">
              <a:lnSpc>
                <a:spcPct val="115000"/>
              </a:lnSpc>
              <a:spcBef>
                <a:spcPts val="0"/>
              </a:spcBef>
              <a:spcAft>
                <a:spcPts val="1600"/>
              </a:spcAft>
              <a:buClr>
                <a:schemeClr val="lt1"/>
              </a:buClr>
              <a:buFont typeface="Open Sans"/>
              <a:buNone/>
              <a:defRPr sz="1400" b="0" i="0" u="none" strike="noStrike" cap="none">
                <a:solidFill>
                  <a:schemeClr val="lt1"/>
                </a:solidFill>
                <a:latin typeface="Open Sans"/>
                <a:ea typeface="Open Sans"/>
                <a:cs typeface="Open Sans"/>
                <a:sym typeface="Open Sans"/>
              </a:defRPr>
            </a:lvl3pPr>
            <a:lvl4pPr marL="1371600" marR="0" lvl="3" indent="0" algn="l" rtl="0">
              <a:lnSpc>
                <a:spcPct val="115000"/>
              </a:lnSpc>
              <a:spcBef>
                <a:spcPts val="0"/>
              </a:spcBef>
              <a:spcAft>
                <a:spcPts val="1600"/>
              </a:spcAft>
              <a:buClr>
                <a:schemeClr val="lt1"/>
              </a:buClr>
              <a:buFont typeface="Open Sans"/>
              <a:buNone/>
              <a:defRPr sz="1400" b="0" i="0" u="none" strike="noStrike" cap="none">
                <a:solidFill>
                  <a:schemeClr val="lt1"/>
                </a:solidFill>
                <a:latin typeface="Open Sans"/>
                <a:ea typeface="Open Sans"/>
                <a:cs typeface="Open Sans"/>
                <a:sym typeface="Open Sans"/>
              </a:defRPr>
            </a:lvl4pPr>
            <a:lvl5pPr marL="1828800" marR="0" lvl="4" indent="0" algn="l" rtl="0">
              <a:lnSpc>
                <a:spcPct val="115000"/>
              </a:lnSpc>
              <a:spcBef>
                <a:spcPts val="0"/>
              </a:spcBef>
              <a:spcAft>
                <a:spcPts val="1600"/>
              </a:spcAft>
              <a:buClr>
                <a:schemeClr val="lt1"/>
              </a:buClr>
              <a:buFont typeface="Open Sans"/>
              <a:buNone/>
              <a:defRPr sz="1400" b="0" i="0" u="none" strike="noStrike" cap="none">
                <a:solidFill>
                  <a:schemeClr val="lt1"/>
                </a:solidFill>
                <a:latin typeface="Open Sans"/>
                <a:ea typeface="Open Sans"/>
                <a:cs typeface="Open Sans"/>
                <a:sym typeface="Open Sans"/>
              </a:defRPr>
            </a:lvl5pPr>
            <a:lvl6pPr marL="2286000" marR="0" lvl="5" indent="0" algn="l" rtl="0">
              <a:lnSpc>
                <a:spcPct val="115000"/>
              </a:lnSpc>
              <a:spcBef>
                <a:spcPts val="0"/>
              </a:spcBef>
              <a:spcAft>
                <a:spcPts val="1600"/>
              </a:spcAft>
              <a:buClr>
                <a:schemeClr val="lt1"/>
              </a:buClr>
              <a:buFont typeface="Open Sans"/>
              <a:buNone/>
              <a:defRPr sz="1400" b="0" i="0" u="none" strike="noStrike" cap="none">
                <a:solidFill>
                  <a:schemeClr val="lt1"/>
                </a:solidFill>
                <a:latin typeface="Open Sans"/>
                <a:ea typeface="Open Sans"/>
                <a:cs typeface="Open Sans"/>
                <a:sym typeface="Open Sans"/>
              </a:defRPr>
            </a:lvl6pPr>
            <a:lvl7pPr marL="2743200" marR="0" lvl="6" indent="0" algn="l" rtl="0">
              <a:lnSpc>
                <a:spcPct val="115000"/>
              </a:lnSpc>
              <a:spcBef>
                <a:spcPts val="0"/>
              </a:spcBef>
              <a:spcAft>
                <a:spcPts val="1600"/>
              </a:spcAft>
              <a:buClr>
                <a:schemeClr val="lt1"/>
              </a:buClr>
              <a:buFont typeface="Open Sans"/>
              <a:buNone/>
              <a:defRPr sz="1400" b="0" i="0" u="none" strike="noStrike" cap="none">
                <a:solidFill>
                  <a:schemeClr val="lt1"/>
                </a:solidFill>
                <a:latin typeface="Open Sans"/>
                <a:ea typeface="Open Sans"/>
                <a:cs typeface="Open Sans"/>
                <a:sym typeface="Open Sans"/>
              </a:defRPr>
            </a:lvl7pPr>
            <a:lvl8pPr marL="3200400" marR="0" lvl="7" indent="0" algn="l" rtl="0">
              <a:lnSpc>
                <a:spcPct val="115000"/>
              </a:lnSpc>
              <a:spcBef>
                <a:spcPts val="0"/>
              </a:spcBef>
              <a:spcAft>
                <a:spcPts val="1600"/>
              </a:spcAft>
              <a:buClr>
                <a:schemeClr val="lt1"/>
              </a:buClr>
              <a:buFont typeface="Open Sans"/>
              <a:buNone/>
              <a:defRPr sz="1400" b="0" i="0" u="none" strike="noStrike" cap="none">
                <a:solidFill>
                  <a:schemeClr val="lt1"/>
                </a:solidFill>
                <a:latin typeface="Open Sans"/>
                <a:ea typeface="Open Sans"/>
                <a:cs typeface="Open Sans"/>
                <a:sym typeface="Open Sans"/>
              </a:defRPr>
            </a:lvl8pPr>
            <a:lvl9pPr marL="3657600" marR="0" lvl="8" indent="0" algn="l" rtl="0">
              <a:lnSpc>
                <a:spcPct val="115000"/>
              </a:lnSpc>
              <a:spcBef>
                <a:spcPts val="0"/>
              </a:spcBef>
              <a:spcAft>
                <a:spcPts val="1600"/>
              </a:spcAft>
              <a:buClr>
                <a:schemeClr val="lt1"/>
              </a:buClr>
              <a:buFont typeface="Open Sans"/>
              <a:buNone/>
              <a:defRPr sz="1400" b="0" i="0" u="none" strike="noStrike" cap="none">
                <a:solidFill>
                  <a:schemeClr val="lt1"/>
                </a:solidFill>
                <a:latin typeface="Open Sans"/>
                <a:ea typeface="Open Sans"/>
                <a:cs typeface="Open Sans"/>
                <a:sym typeface="Open Sans"/>
              </a:defRPr>
            </a:lvl9pPr>
          </a:lstStyle>
          <a:p>
            <a:endParaRPr/>
          </a:p>
        </p:txBody>
      </p:sp>
      <p:sp>
        <p:nvSpPr>
          <p:cNvPr id="51" name="Shape 51"/>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Arial"/>
              <a:buNone/>
            </a:pPr>
            <a:fld id="{00000000-1234-1234-1234-123412341234}" type="slidenum">
              <a:rPr lang="en" sz="1400" b="0" i="0" u="none" strike="noStrike" cap="none">
                <a:solidFill>
                  <a:schemeClr val="lt1"/>
                </a:solidFill>
                <a:latin typeface="Arial"/>
                <a:ea typeface="Arial"/>
                <a:cs typeface="Arial"/>
                <a:sym typeface="Arial"/>
              </a:rPr>
              <a:t>‹#›</a:t>
            </a:fld>
            <a:endParaRPr lang="en"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5"/>
            <a:ext cx="5998800" cy="5987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PT Sans Narrow"/>
              <a:buNone/>
              <a:defRPr sz="2400" b="0" i="0" u="none" strike="noStrike" cap="none">
                <a:solidFill>
                  <a:schemeClr val="dk2"/>
                </a:solidFill>
                <a:latin typeface="PT Sans Narrow"/>
                <a:ea typeface="PT Sans Narrow"/>
                <a:cs typeface="PT Sans Narrow"/>
                <a:sym typeface="PT Sans Narrow"/>
              </a:defRPr>
            </a:lvl1pPr>
            <a:lvl2pPr marL="457200" marR="0" lvl="1"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L="914400" marR="0" lvl="2"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L="1371600" marR="0" lvl="3"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L="1828800" marR="0" lvl="4"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L="2286000" marR="0" lvl="5"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L="2743200" marR="0" lvl="6"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L="3200400" marR="0" lvl="7"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L="3657600" marR="0" lvl="8"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endParaRPr/>
          </a:p>
        </p:txBody>
      </p:sp>
      <p:sp>
        <p:nvSpPr>
          <p:cNvPr id="54" name="Shape 54"/>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accent1"/>
              </a:buClr>
              <a:buFont typeface="PT Sans Narrow"/>
              <a:buNone/>
              <a:defRPr sz="3600" b="1" i="0" u="none" strike="noStrike" cap="none">
                <a:solidFill>
                  <a:schemeClr val="accent1"/>
                </a:solidFill>
                <a:latin typeface="PT Sans Narrow"/>
                <a:ea typeface="PT Sans Narrow"/>
                <a:cs typeface="PT Sans Narrow"/>
                <a:sym typeface="PT Sans Narrow"/>
              </a:defRPr>
            </a:lvl1pPr>
            <a:lvl2pPr lvl="1"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2pPr>
            <a:lvl3pPr lvl="2"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3pPr>
            <a:lvl4pPr lvl="3"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4pPr>
            <a:lvl5pPr lvl="4"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5pPr>
            <a:lvl6pPr lvl="5"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6pPr>
            <a:lvl7pPr lvl="6"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7pPr>
            <a:lvl8pPr lvl="7"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8pPr>
            <a:lvl9pPr lvl="8"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Open Sans"/>
              <a:buNone/>
              <a:defRPr sz="1800" b="0" i="0" u="none" strike="noStrike" cap="none">
                <a:solidFill>
                  <a:schemeClr val="dk2"/>
                </a:solidFill>
                <a:latin typeface="Open Sans"/>
                <a:ea typeface="Open Sans"/>
                <a:cs typeface="Open Sans"/>
                <a:sym typeface="Open Sans"/>
              </a:defRPr>
            </a:lvl1pPr>
            <a:lvl2pPr marL="457200" marR="0" lvl="1"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L="914400" marR="0" lvl="2"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L="1371600" marR="0" lvl="3"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L="1828800" marR="0" lvl="4"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L="2286000" marR="0" lvl="5"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L="2743200" marR="0" lvl="6"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L="3200400" marR="0" lvl="7"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L="3657600" marR="0" lvl="8"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dk2"/>
              </a:buClr>
              <a:buSzPct val="25000"/>
              <a:buFont typeface="Open Sans"/>
              <a:buNone/>
            </a:pPr>
            <a:fld id="{00000000-1234-1234-1234-123412341234}" type="slidenum">
              <a:rPr lang="en" sz="1000" b="0" i="0" u="none" strike="noStrike" cap="none">
                <a:solidFill>
                  <a:schemeClr val="dk2"/>
                </a:solidFill>
                <a:latin typeface="Open Sans"/>
                <a:ea typeface="Open Sans"/>
                <a:cs typeface="Open Sans"/>
                <a:sym typeface="Open Sans"/>
              </a:rPr>
              <a:t>‹#›</a:t>
            </a:fld>
            <a:endParaRPr lang="en" sz="1000" b="0" i="0" u="none" strike="noStrike" cap="none">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www.htmlandcssbook.com/code-samples/"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onwebdev.blogspot.com/2011/01/css-understanding-document-flow.html" TargetMode="External"/><Relationship Id="rId5" Type="http://schemas.openxmlformats.org/officeDocument/2006/relationships/hyperlink" Target="http://www.w3schools.com/css/" TargetMode="External"/><Relationship Id="rId4" Type="http://schemas.openxmlformats.org/officeDocument/2006/relationships/hyperlink" Target="http://www.w3schools.com/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s://medium.freecodecamp.org/favorite-vs-code-extensions-2017-786ea235812f"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http://code.visualstudio.com/download"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www.hongkiat.com/blog/sublime-text-plugins/"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1004150" y="1751764"/>
            <a:ext cx="7136700" cy="1022399"/>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chemeClr val="accent1"/>
              </a:buClr>
              <a:buSzPct val="25000"/>
              <a:buFont typeface="PT Sans Narrow"/>
              <a:buNone/>
            </a:pPr>
            <a:r>
              <a:rPr lang="en" sz="5400" b="1" i="0" u="none" strike="noStrike" cap="none">
                <a:solidFill>
                  <a:schemeClr val="accent1"/>
                </a:solidFill>
                <a:latin typeface="PT Sans Narrow"/>
                <a:ea typeface="PT Sans Narrow"/>
                <a:cs typeface="PT Sans Narrow"/>
                <a:sym typeface="PT Sans Narrow"/>
              </a:rPr>
              <a:t>HTML &amp; CSS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HTML Images</a:t>
            </a:r>
          </a:p>
          <a:p>
            <a:pPr marL="0" marR="0" lvl="0" indent="0" algn="l" rtl="0">
              <a:lnSpc>
                <a:spcPct val="100000"/>
              </a:lnSpc>
              <a:spcBef>
                <a:spcPts val="0"/>
              </a:spcBef>
              <a:spcAft>
                <a:spcPts val="0"/>
              </a:spcAft>
              <a:buClr>
                <a:schemeClr val="accent1"/>
              </a:buClr>
              <a:buSzPct val="25000"/>
              <a:buFont typeface="PT Sans Narrow"/>
              <a:buNone/>
            </a:pPr>
            <a:endParaRPr sz="3600" b="1" i="0" u="none" strike="noStrike" cap="none">
              <a:solidFill>
                <a:schemeClr val="accent1"/>
              </a:solidFill>
              <a:latin typeface="PT Sans Narrow"/>
              <a:ea typeface="PT Sans Narrow"/>
              <a:cs typeface="PT Sans Narrow"/>
              <a:sym typeface="PT Sans Narrow"/>
            </a:endParaRPr>
          </a:p>
        </p:txBody>
      </p:sp>
      <p:sp>
        <p:nvSpPr>
          <p:cNvPr id="120" name="Shape 120"/>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Open Sans"/>
              <a:buNone/>
            </a:pPr>
            <a:r>
              <a:rPr lang="en" sz="1800" b="0" i="0" u="none" strike="noStrike" cap="none" dirty="0">
                <a:solidFill>
                  <a:schemeClr val="dk2"/>
                </a:solidFill>
                <a:latin typeface="Open Sans"/>
                <a:ea typeface="Open Sans"/>
                <a:cs typeface="Open Sans"/>
                <a:sym typeface="Open Sans"/>
              </a:rPr>
              <a:t>Image formats: JPEG, GIF, PNG</a:t>
            </a:r>
          </a:p>
          <a:p>
            <a:pPr marL="0" marR="0" lvl="0" indent="0" algn="l" rtl="0">
              <a:lnSpc>
                <a:spcPct val="115000"/>
              </a:lnSpc>
              <a:spcBef>
                <a:spcPts val="1600"/>
              </a:spcBef>
              <a:spcAft>
                <a:spcPts val="0"/>
              </a:spcAft>
              <a:buClr>
                <a:schemeClr val="dk2"/>
              </a:buClr>
              <a:buSzPct val="25000"/>
              <a:buFont typeface="Open Sans"/>
              <a:buNone/>
            </a:pPr>
            <a:r>
              <a:rPr lang="en" sz="1800" b="0" i="0" u="none" strike="noStrike" cap="none" dirty="0">
                <a:solidFill>
                  <a:schemeClr val="dk2"/>
                </a:solidFill>
                <a:latin typeface="Open Sans"/>
                <a:ea typeface="Open Sans"/>
                <a:cs typeface="Open Sans"/>
                <a:sym typeface="Open Sans"/>
              </a:rPr>
              <a:t>Size is measured in pixels</a:t>
            </a:r>
          </a:p>
          <a:p>
            <a:pPr marL="0" marR="0" lvl="0" indent="0" algn="l" rtl="0">
              <a:lnSpc>
                <a:spcPct val="115000"/>
              </a:lnSpc>
              <a:spcBef>
                <a:spcPts val="1600"/>
              </a:spcBef>
              <a:spcAft>
                <a:spcPts val="0"/>
              </a:spcAft>
              <a:buClr>
                <a:schemeClr val="dk2"/>
              </a:buClr>
              <a:buSzPct val="25000"/>
              <a:buFont typeface="Open Sans"/>
              <a:buNone/>
            </a:pPr>
            <a:r>
              <a:rPr lang="en" sz="1800" b="0" i="0" u="none" strike="noStrike" cap="none" dirty="0">
                <a:solidFill>
                  <a:schemeClr val="dk2"/>
                </a:solidFill>
                <a:latin typeface="Open Sans"/>
                <a:ea typeface="Open Sans"/>
                <a:cs typeface="Open Sans"/>
                <a:sym typeface="Open Sans"/>
              </a:rPr>
              <a:t>Good practice to have a folder that organizes the images on your site</a:t>
            </a:r>
          </a:p>
          <a:p>
            <a:pPr marL="457200" marR="0" lvl="0" indent="-317500" algn="l" rtl="0">
              <a:lnSpc>
                <a:spcPct val="115000"/>
              </a:lnSpc>
              <a:spcBef>
                <a:spcPts val="160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&lt;img src=”images/frog.jpg” alt=”a green frog on a lilypad” title=”Frog” width=”50” height=”40”&gt;</a:t>
            </a:r>
            <a:endParaRPr lang="en-US" sz="1400" b="0" i="0" u="none" strike="noStrike" cap="none" dirty="0">
              <a:solidFill>
                <a:schemeClr val="dk2"/>
              </a:solidFill>
              <a:latin typeface="Open Sans"/>
              <a:ea typeface="Open Sans"/>
              <a:cs typeface="Open Sans"/>
              <a:sym typeface="Open Sans"/>
            </a:endParaRPr>
          </a:p>
          <a:p>
            <a:pPr marL="139700">
              <a:spcBef>
                <a:spcPts val="1600"/>
              </a:spcBef>
              <a:spcAft>
                <a:spcPts val="0"/>
              </a:spcAft>
              <a:buSzPct val="100000"/>
            </a:pPr>
            <a:r>
              <a:rPr lang="en" dirty="0"/>
              <a:t>Images can be animated, transparent, have captions… and more!</a:t>
            </a:r>
            <a:endParaRPr lang="en-US" b="0" i="0" u="none" strike="noStrike" cap="none" dirty="0">
              <a:solidFill>
                <a:schemeClr val="dk2"/>
              </a:solidFill>
              <a:sym typeface="Open Sans"/>
            </a:endParaRPr>
          </a:p>
          <a:p>
            <a:pPr marL="457200" indent="-317500">
              <a:spcBef>
                <a:spcPts val="1600"/>
              </a:spcBef>
              <a:spcAft>
                <a:spcPts val="0"/>
              </a:spcAft>
              <a:buSzPct val="100000"/>
              <a:buFont typeface="Open Sans"/>
              <a:buChar char="●"/>
            </a:pPr>
            <a:r>
              <a:rPr lang="en" sz="1400" dirty="0"/>
              <a:t>&lt;figure&gt; &lt;img src=”images/pigs.jpg” /&gt; &lt;figcaption&gt;Piglets&lt;/figcaption&gt;&lt;/figure&gt;</a:t>
            </a:r>
            <a:br>
              <a:rPr lang="en" b="0" i="0" u="none" strike="noStrike" cap="none" dirty="0">
                <a:solidFill>
                  <a:schemeClr val="dk2"/>
                </a:solidFill>
                <a:latin typeface="Open Sans"/>
                <a:ea typeface="Open Sans"/>
                <a:cs typeface="Open Sans"/>
                <a:sym typeface="Open Sans"/>
              </a:rPr>
            </a:br>
            <a:endParaRPr lang="en" b="0" i="0" u="none" strike="noStrike" cap="none" dirty="0">
              <a:solidFill>
                <a:schemeClr val="dk2"/>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HTML Tables</a:t>
            </a:r>
          </a:p>
        </p:txBody>
      </p:sp>
      <p:sp>
        <p:nvSpPr>
          <p:cNvPr id="126" name="Shape 126"/>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noAutofit/>
          </a:bodyPr>
          <a:lstStyle/>
          <a:p>
            <a:pPr marL="0" marR="0" lvl="0" indent="0" algn="l" rtl="0">
              <a:lnSpc>
                <a:spcPct val="120000"/>
              </a:lnSpc>
              <a:spcBef>
                <a:spcPts val="0"/>
              </a:spcBef>
              <a:spcAft>
                <a:spcPts val="0"/>
              </a:spcAft>
              <a:buClr>
                <a:schemeClr val="dk2"/>
              </a:buClr>
              <a:buSzPct val="25000"/>
              <a:buFont typeface="Open Sans"/>
              <a:buNone/>
            </a:pPr>
            <a:r>
              <a:rPr lang="en" sz="1800" b="0" i="0" u="none" strike="noStrike" cap="none" dirty="0">
                <a:solidFill>
                  <a:schemeClr val="dk2"/>
                </a:solidFill>
                <a:latin typeface="Open Sans"/>
                <a:ea typeface="Open Sans"/>
                <a:cs typeface="Open Sans"/>
                <a:sym typeface="Open Sans"/>
              </a:rPr>
              <a:t>Used for displaying tabular data</a:t>
            </a:r>
          </a:p>
          <a:p>
            <a:pPr marL="457200" marR="0" lvl="0" indent="-228600" algn="l" rtl="0">
              <a:lnSpc>
                <a:spcPct val="120000"/>
              </a:lnSpc>
              <a:spcBef>
                <a:spcPts val="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&lt;table&gt;, &lt;tr&gt; row, &lt;td&gt; cell</a:t>
            </a:r>
          </a:p>
          <a:p>
            <a:pPr marL="457200" marR="0" lvl="0" indent="-228600" algn="l" rtl="0">
              <a:lnSpc>
                <a:spcPct val="120000"/>
              </a:lnSpc>
              <a:spcBef>
                <a:spcPts val="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&lt;th&gt; row or column heading</a:t>
            </a:r>
          </a:p>
          <a:p>
            <a:pPr marL="457200" marR="0" lvl="0" indent="-228600" algn="l" rtl="0">
              <a:lnSpc>
                <a:spcPct val="120000"/>
              </a:lnSpc>
              <a:spcBef>
                <a:spcPts val="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rowspan, colspan attributes </a:t>
            </a:r>
          </a:p>
          <a:p>
            <a:pPr marL="457200" marR="0" lvl="0" indent="-228600" algn="l" rtl="0">
              <a:lnSpc>
                <a:spcPct val="120000"/>
              </a:lnSpc>
              <a:spcBef>
                <a:spcPts val="0"/>
              </a:spcBef>
              <a:spcAft>
                <a:spcPts val="0"/>
              </a:spcAft>
              <a:buClr>
                <a:schemeClr val="dk2"/>
              </a:buClr>
              <a:buSzPct val="100000"/>
              <a:buFont typeface="Open Sans"/>
              <a:buChar char="●"/>
            </a:pPr>
            <a:r>
              <a:rPr lang="en" sz="1400" dirty="0"/>
              <a:t>&lt;thead&gt;, &lt;tbody&gt;, and &lt;tfoot&gt; will not affect the layout of the table by default. However, you can use CSS to style these elements.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1" name="Shape 131"/>
          <p:cNvPicPr preferRelativeResize="0"/>
          <p:nvPr/>
        </p:nvPicPr>
        <p:blipFill>
          <a:blip r:embed="rId3">
            <a:alphaModFix/>
          </a:blip>
          <a:stretch>
            <a:fillRect/>
          </a:stretch>
        </p:blipFill>
        <p:spPr>
          <a:xfrm>
            <a:off x="152400" y="475700"/>
            <a:ext cx="8839200" cy="419209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Other HTML Markup</a:t>
            </a:r>
          </a:p>
        </p:txBody>
      </p:sp>
      <p:sp>
        <p:nvSpPr>
          <p:cNvPr id="137" name="Shape 137"/>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Open Sans"/>
              <a:buNone/>
            </a:pPr>
            <a:r>
              <a:rPr lang="en" sz="1800" b="0" i="0" u="none" strike="noStrike" cap="none" dirty="0">
                <a:solidFill>
                  <a:schemeClr val="dk2"/>
                </a:solidFill>
                <a:latin typeface="Open Sans"/>
                <a:ea typeface="Open Sans"/>
                <a:cs typeface="Open Sans"/>
                <a:sym typeface="Open Sans"/>
              </a:rPr>
              <a:t>Here are some more HTML features:</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Doctype: tells the browser that this is an HTML document and which version of HTML it is</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Comments are formatted like so:  &lt;!-- comment --&gt;</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Id attribute: &lt;p id=”my-paragraph”&gt;...&lt;/p&gt;</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Class attribute: class &lt;p class=”important”&gt;&lt;/p&gt;</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Block elements &lt;h1&gt;, &lt;p&gt;, &lt;ul&gt;, &lt;li&gt;</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Inline elements &lt;a&gt;, &lt;b&gt;, &lt;i&gt;, &lt;em&gt;, &lt;img&gt;</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Grouping in a block: &lt;div&gt;</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Grouping inline: &lt;span&gt;</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&lt;iframe&gt;</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&lt;meta&gt; tags: description, keywords, robots, author, pragma, expires</a:t>
            </a:r>
          </a:p>
          <a:p>
            <a:pPr marL="0" marR="0" lvl="0" indent="0" algn="l" rtl="0">
              <a:lnSpc>
                <a:spcPct val="115000"/>
              </a:lnSpc>
              <a:spcBef>
                <a:spcPts val="1000"/>
              </a:spcBef>
              <a:spcAft>
                <a:spcPts val="0"/>
              </a:spcAft>
              <a:buClr>
                <a:schemeClr val="dk2"/>
              </a:buClr>
              <a:buSzPct val="25000"/>
              <a:buFont typeface="Open Sans"/>
              <a:buNone/>
            </a:pPr>
            <a:r>
              <a:rPr lang="en" sz="1800" b="0" i="0" u="none" strike="noStrike" cap="none" dirty="0">
                <a:solidFill>
                  <a:schemeClr val="dk2"/>
                </a:solidFill>
                <a:latin typeface="Open Sans"/>
                <a:ea typeface="Open Sans"/>
                <a:cs typeface="Open Sans"/>
                <a:sym typeface="Open Sans"/>
              </a:rPr>
              <a:t>...Don’t bother trying to memorize everything!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311700" y="814800"/>
            <a:ext cx="8571300" cy="942075"/>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Enough HTML... Let’s learn CSS!</a:t>
            </a:r>
          </a:p>
        </p:txBody>
      </p:sp>
      <p:sp>
        <p:nvSpPr>
          <p:cNvPr id="144" name="Shape 144"/>
          <p:cNvSpPr txBox="1"/>
          <p:nvPr/>
        </p:nvSpPr>
        <p:spPr>
          <a:xfrm>
            <a:off x="3049351" y="2641725"/>
            <a:ext cx="3045299" cy="3300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FFFFFF"/>
              </a:buClr>
              <a:buSzPct val="25000"/>
              <a:buFont typeface="Open Sans"/>
              <a:buNone/>
            </a:pPr>
            <a:r>
              <a:rPr lang="en" sz="1800" b="0" i="0" u="none" strike="noStrike" cap="none">
                <a:solidFill>
                  <a:srgbClr val="FFFFFF"/>
                </a:solidFill>
                <a:latin typeface="Open Sans"/>
                <a:ea typeface="Open Sans"/>
                <a:cs typeface="Open Sans"/>
                <a:sym typeface="Open Sans"/>
              </a:rPr>
              <a:t>But first, any questions?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Cascading Style Sheets (CSS)</a:t>
            </a:r>
          </a:p>
        </p:txBody>
      </p:sp>
      <p:sp>
        <p:nvSpPr>
          <p:cNvPr id="150" name="Shape 150"/>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noAutofit/>
          </a:bodyPr>
          <a:lstStyle/>
          <a:p>
            <a:pPr marL="457200" indent="-317500">
              <a:lnSpc>
                <a:spcPct val="100000"/>
              </a:lnSpc>
              <a:spcAft>
                <a:spcPts val="0"/>
              </a:spcAft>
              <a:buSzPct val="100000"/>
              <a:buFont typeface="Open Sans"/>
              <a:buChar char="●"/>
            </a:pPr>
            <a:r>
              <a:rPr lang="en" dirty="0"/>
              <a:t>Associates style rules with HTML elements, and dictates how they’re displayed</a:t>
            </a:r>
            <a:endParaRPr lang="en-US" dirty="0"/>
          </a:p>
          <a:p>
            <a:pPr marL="457200" lvl="0" indent="-317500">
              <a:lnSpc>
                <a:spcPct val="100000"/>
              </a:lnSpc>
              <a:spcAft>
                <a:spcPts val="0"/>
              </a:spcAft>
              <a:buSzPct val="100000"/>
              <a:buFont typeface="Open Sans"/>
              <a:buChar char="●"/>
            </a:pPr>
            <a:r>
              <a:rPr lang="en" dirty="0">
                <a:solidFill>
                  <a:schemeClr val="bg2"/>
                </a:solidFill>
              </a:rPr>
              <a:t>Can be defined in an HTML document inside a &lt;style&gt; tag inside the &lt;head&gt;:</a:t>
            </a:r>
          </a:p>
          <a:p>
            <a:pPr marL="457200" lvl="0">
              <a:lnSpc>
                <a:spcPct val="100000"/>
              </a:lnSpc>
              <a:spcAft>
                <a:spcPts val="0"/>
              </a:spcAft>
              <a:buSzPct val="25000"/>
            </a:pPr>
            <a:r>
              <a:rPr lang="en" sz="1400" dirty="0">
                <a:latin typeface="Consolas"/>
                <a:cs typeface="Consolas"/>
              </a:rPr>
              <a:t>&lt;head&gt;</a:t>
            </a:r>
          </a:p>
          <a:p>
            <a:pPr marL="457200" lvl="0">
              <a:lnSpc>
                <a:spcPct val="100000"/>
              </a:lnSpc>
              <a:spcAft>
                <a:spcPts val="0"/>
              </a:spcAft>
              <a:buSzPct val="25000"/>
            </a:pPr>
            <a:r>
              <a:rPr lang="en" sz="1400" dirty="0">
                <a:latin typeface="Consolas"/>
                <a:cs typeface="Consolas"/>
              </a:rPr>
              <a:t>  &lt;style&gt;		</a:t>
            </a:r>
            <a:r>
              <a:rPr lang="en" sz="1400" dirty="0">
                <a:solidFill>
                  <a:srgbClr val="A6A6A6"/>
                </a:solidFill>
                <a:latin typeface="Consolas"/>
                <a:cs typeface="Consolas"/>
              </a:rPr>
              <a:t>&lt;!-- CSS goes inside this tag --&gt;</a:t>
            </a:r>
          </a:p>
          <a:p>
            <a:pPr marL="457200" lvl="0">
              <a:lnSpc>
                <a:spcPct val="100000"/>
              </a:lnSpc>
              <a:spcAft>
                <a:spcPts val="0"/>
              </a:spcAft>
              <a:buSzPct val="25000"/>
            </a:pPr>
            <a:r>
              <a:rPr lang="en" sz="1400" dirty="0">
                <a:latin typeface="Consolas"/>
                <a:cs typeface="Consolas"/>
              </a:rPr>
              <a:t>    #my-div {	</a:t>
            </a:r>
            <a:r>
              <a:rPr lang="en-US" sz="1400" dirty="0">
                <a:latin typeface="Consolas"/>
                <a:cs typeface="Consolas"/>
              </a:rPr>
              <a:t>	</a:t>
            </a:r>
            <a:r>
              <a:rPr lang="en" sz="1400" dirty="0">
                <a:solidFill>
                  <a:srgbClr val="A6A6A6"/>
                </a:solidFill>
                <a:latin typeface="Consolas"/>
                <a:cs typeface="Consolas"/>
              </a:rPr>
              <a:t>&lt;!</a:t>
            </a:r>
            <a:r>
              <a:rPr lang="mr-IN" sz="1400" dirty="0">
                <a:solidFill>
                  <a:srgbClr val="A6A6A6"/>
                </a:solidFill>
                <a:latin typeface="Consolas"/>
                <a:cs typeface="Consolas"/>
              </a:rPr>
              <a:t>–</a:t>
            </a:r>
            <a:r>
              <a:rPr lang="en-US" sz="1400" dirty="0">
                <a:solidFill>
                  <a:srgbClr val="A6A6A6"/>
                </a:solidFill>
                <a:latin typeface="Consolas"/>
                <a:cs typeface="Consolas"/>
              </a:rPr>
              <a:t>-</a:t>
            </a:r>
            <a:r>
              <a:rPr lang="en" sz="1400" dirty="0">
                <a:solidFill>
                  <a:srgbClr val="A6A6A6"/>
                </a:solidFill>
                <a:latin typeface="Consolas"/>
                <a:cs typeface="Consolas"/>
              </a:rPr>
              <a:t> </a:t>
            </a:r>
            <a:r>
              <a:rPr lang="en-US" sz="1400" dirty="0">
                <a:solidFill>
                  <a:srgbClr val="A6A6A6"/>
                </a:solidFill>
                <a:latin typeface="Consolas"/>
                <a:cs typeface="Consolas"/>
              </a:rPr>
              <a:t>define </a:t>
            </a:r>
            <a:r>
              <a:rPr lang="en" sz="1400" dirty="0">
                <a:solidFill>
                  <a:srgbClr val="A6A6A6"/>
                </a:solidFill>
                <a:latin typeface="Consolas"/>
                <a:cs typeface="Consolas"/>
              </a:rPr>
              <a:t>styling for the element with id</a:t>
            </a:r>
            <a:r>
              <a:rPr lang="en-US" sz="1400" dirty="0">
                <a:solidFill>
                  <a:srgbClr val="A6A6A6"/>
                </a:solidFill>
                <a:latin typeface="Consolas"/>
                <a:cs typeface="Consolas"/>
              </a:rPr>
              <a:t> </a:t>
            </a:r>
            <a:r>
              <a:rPr lang="en" sz="1400" dirty="0">
                <a:solidFill>
                  <a:srgbClr val="A6A6A6"/>
                </a:solidFill>
                <a:latin typeface="Consolas"/>
                <a:cs typeface="Consolas"/>
              </a:rPr>
              <a:t>“my_div”</a:t>
            </a:r>
            <a:r>
              <a:rPr lang="en-US" sz="1400" dirty="0">
                <a:solidFill>
                  <a:srgbClr val="A6A6A6"/>
                </a:solidFill>
                <a:latin typeface="Consolas"/>
                <a:cs typeface="Consolas"/>
              </a:rPr>
              <a:t> --&gt;</a:t>
            </a:r>
            <a:br>
              <a:rPr lang="en" sz="1400" dirty="0">
                <a:solidFill>
                  <a:srgbClr val="A6A6A6"/>
                </a:solidFill>
                <a:latin typeface="Consolas"/>
                <a:cs typeface="Consolas"/>
                <a:sym typeface="Wingdings"/>
              </a:rPr>
            </a:br>
            <a:r>
              <a:rPr lang="en" sz="1400" dirty="0">
                <a:solidFill>
                  <a:srgbClr val="A6A6A6"/>
                </a:solidFill>
                <a:latin typeface="Consolas"/>
                <a:cs typeface="Consolas"/>
                <a:sym typeface="Wingdings"/>
              </a:rPr>
              <a:t>      </a:t>
            </a:r>
            <a:r>
              <a:rPr lang="en-US" sz="1400" dirty="0">
                <a:latin typeface="Consolas"/>
                <a:cs typeface="Consolas"/>
              </a:rPr>
              <a:t>c</a:t>
            </a:r>
            <a:r>
              <a:rPr lang="en" sz="1400" dirty="0">
                <a:latin typeface="Consolas"/>
                <a:cs typeface="Consolas"/>
              </a:rPr>
              <a:t>olor: blue;	</a:t>
            </a:r>
            <a:r>
              <a:rPr lang="en" sz="1400" dirty="0">
                <a:solidFill>
                  <a:schemeClr val="bg1">
                    <a:lumMod val="65000"/>
                  </a:schemeClr>
                </a:solidFill>
                <a:latin typeface="Consolas"/>
                <a:cs typeface="Consolas"/>
              </a:rPr>
              <a:t>&lt;!-- make the text color blue --&gt;</a:t>
            </a:r>
          </a:p>
          <a:p>
            <a:pPr marL="457200" lvl="0">
              <a:lnSpc>
                <a:spcPct val="100000"/>
              </a:lnSpc>
              <a:spcAft>
                <a:spcPts val="0"/>
              </a:spcAft>
              <a:buSzPct val="25000"/>
            </a:pPr>
            <a:r>
              <a:rPr lang="en" sz="1400" dirty="0">
                <a:latin typeface="Consolas"/>
                <a:cs typeface="Consolas"/>
              </a:rPr>
              <a:t>    }</a:t>
            </a:r>
          </a:p>
          <a:p>
            <a:pPr marL="457200" lvl="0">
              <a:lnSpc>
                <a:spcPct val="100000"/>
              </a:lnSpc>
              <a:spcAft>
                <a:spcPts val="0"/>
              </a:spcAft>
              <a:buSzPct val="25000"/>
            </a:pPr>
            <a:r>
              <a:rPr lang="en" sz="1400" dirty="0">
                <a:latin typeface="Consolas"/>
                <a:cs typeface="Consolas"/>
              </a:rPr>
              <a:t>  &lt;/style&gt;</a:t>
            </a:r>
          </a:p>
          <a:p>
            <a:pPr marL="457200" lvl="0">
              <a:lnSpc>
                <a:spcPct val="100000"/>
              </a:lnSpc>
              <a:spcAft>
                <a:spcPts val="0"/>
              </a:spcAft>
              <a:buSzPct val="25000"/>
            </a:pPr>
            <a:r>
              <a:rPr lang="en" sz="1400" dirty="0">
                <a:latin typeface="Consolas"/>
                <a:cs typeface="Consolas"/>
              </a:rPr>
              <a:t>&lt;/head&gt;</a:t>
            </a:r>
          </a:p>
          <a:p>
            <a:pPr marL="457200" lvl="0" indent="-317500">
              <a:lnSpc>
                <a:spcPct val="100000"/>
              </a:lnSpc>
              <a:spcAft>
                <a:spcPts val="0"/>
              </a:spcAft>
              <a:buSzPct val="100000"/>
              <a:buFont typeface="Open Sans"/>
              <a:buChar char="●"/>
            </a:pPr>
            <a:r>
              <a:rPr lang="en" sz="1800" b="0" i="0" u="none" strike="noStrike" cap="none" dirty="0">
                <a:solidFill>
                  <a:srgbClr val="695D46"/>
                </a:solidFill>
                <a:latin typeface="Open Sans"/>
                <a:ea typeface="Open Sans"/>
                <a:cs typeface="Open Sans"/>
                <a:sym typeface="Open Sans"/>
              </a:rPr>
              <a:t>Or it can be defined in-line with the HTML:</a:t>
            </a:r>
            <a:endParaRPr lang="en-US" sz="1800" b="0" i="0" u="none" strike="noStrike" cap="none" dirty="0">
              <a:solidFill>
                <a:srgbClr val="695D46"/>
              </a:solidFill>
              <a:latin typeface="Open Sans"/>
              <a:ea typeface="Open Sans"/>
              <a:cs typeface="Open Sans"/>
              <a:sym typeface="Open Sans"/>
            </a:endParaRPr>
          </a:p>
          <a:p>
            <a:pPr marL="139700">
              <a:lnSpc>
                <a:spcPct val="100000"/>
              </a:lnSpc>
              <a:spcAft>
                <a:spcPts val="0"/>
              </a:spcAft>
              <a:buSzPct val="100000"/>
            </a:pPr>
            <a:r>
              <a:rPr lang="en-US" sz="1400" dirty="0">
                <a:solidFill>
                  <a:srgbClr val="695D46"/>
                </a:solidFill>
              </a:rPr>
              <a:t>      </a:t>
            </a:r>
            <a:r>
              <a:rPr lang="en" sz="1400" dirty="0"/>
              <a:t>&lt;div style=”background-color: red;”&gt;&lt;/div&gt;</a:t>
            </a:r>
            <a:endParaRPr lang="en-US" sz="1400" b="0" i="0" u="none" strike="noStrike" cap="none" dirty="0">
              <a:solidFill>
                <a:srgbClr val="695D46"/>
              </a:solidFill>
              <a:sym typeface="Open Sans"/>
            </a:endParaRPr>
          </a:p>
          <a:p>
            <a:pPr marL="457200" indent="-317500">
              <a:lnSpc>
                <a:spcPct val="100000"/>
              </a:lnSpc>
              <a:spcAft>
                <a:spcPts val="0"/>
              </a:spcAft>
              <a:buSzPct val="100000"/>
              <a:buFont typeface="Open Sans"/>
              <a:buChar char="●"/>
            </a:pPr>
            <a:r>
              <a:rPr lang="en" dirty="0">
                <a:solidFill>
                  <a:srgbClr val="695D46"/>
                </a:solidFill>
              </a:rPr>
              <a:t>Or it can even be pulled into an HTML document from a file externally:</a:t>
            </a:r>
          </a:p>
          <a:p>
            <a:pPr marL="139700" marR="0" lvl="0" algn="l" rtl="0">
              <a:lnSpc>
                <a:spcPct val="100000"/>
              </a:lnSpc>
              <a:spcBef>
                <a:spcPts val="0"/>
              </a:spcBef>
              <a:spcAft>
                <a:spcPts val="0"/>
              </a:spcAft>
              <a:buClr>
                <a:schemeClr val="dk2"/>
              </a:buClr>
              <a:buSzPct val="100000"/>
            </a:pPr>
            <a:r>
              <a:rPr lang="en-US" sz="1400" dirty="0"/>
              <a:t>      </a:t>
            </a:r>
            <a:r>
              <a:rPr lang="en" sz="1400" b="0" i="0" u="none" strike="noStrike" cap="none" dirty="0">
                <a:solidFill>
                  <a:schemeClr val="dk2"/>
                </a:solidFill>
                <a:latin typeface="Open Sans"/>
                <a:ea typeface="Open Sans"/>
                <a:cs typeface="Open Sans"/>
                <a:sym typeface="Open Sans"/>
              </a:rPr>
              <a:t>&lt;link href=”css/styles.css” type=”text/css” rel=”stylesheet” /&gt;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CSS Selectors</a:t>
            </a:r>
          </a:p>
        </p:txBody>
      </p:sp>
      <p:sp>
        <p:nvSpPr>
          <p:cNvPr id="156" name="Shape 156"/>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In order to use CSS to style elements, you have to be able to select which elements you want your styling to apply to (</a:t>
            </a:r>
            <a:r>
              <a:rPr lang="en"/>
              <a:t>styling definitions go inside the {})</a:t>
            </a:r>
            <a:r>
              <a:rPr lang="en" sz="1800" b="0" i="0" u="none" strike="noStrike" cap="none">
                <a:solidFill>
                  <a:schemeClr val="dk2"/>
                </a:solidFill>
                <a:latin typeface="Open Sans"/>
                <a:ea typeface="Open Sans"/>
                <a:cs typeface="Open Sans"/>
                <a:sym typeface="Open Sans"/>
              </a:rPr>
              <a:t>:</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Universal selector: * {}</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Tag/element selector: h1, h2, h3 {}</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Class selector: .note {}, p.note {}</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ID selector: #intro {}</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Child selector: li&gt;a {}</a:t>
            </a:r>
          </a:p>
          <a:p>
            <a:pPr marL="914400" marR="0" lvl="1" indent="-2286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Targets only the anchor elements which are children of list elements, but not other anchor elements on the page</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Descendent selector: p a {}</a:t>
            </a:r>
          </a:p>
          <a:p>
            <a:pPr marL="914400" marR="0" lvl="1" indent="-2286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Targets only the anchor elements which are inside a paragraph element, even if there are other elements nested between them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Example!</a:t>
            </a:r>
          </a:p>
        </p:txBody>
      </p:sp>
      <p:sp>
        <p:nvSpPr>
          <p:cNvPr id="162" name="Shape 162"/>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Open Sans"/>
              <a:buNone/>
            </a:pPr>
            <a:r>
              <a:rPr lang="en" sz="1200" b="0" i="0" u="none" strike="noStrike" cap="none" dirty="0">
                <a:solidFill>
                  <a:schemeClr val="dk2"/>
                </a:solidFill>
                <a:latin typeface="Open Sans"/>
                <a:ea typeface="Open Sans"/>
                <a:cs typeface="Open Sans"/>
                <a:sym typeface="Open Sans"/>
              </a:rPr>
              <a:t>&lt;html&gt;</a:t>
            </a:r>
          </a:p>
          <a:p>
            <a:pPr marL="0" marR="0" lvl="0" indent="457200" algn="l" rtl="0">
              <a:lnSpc>
                <a:spcPct val="100000"/>
              </a:lnSpc>
              <a:spcBef>
                <a:spcPts val="0"/>
              </a:spcBef>
              <a:spcAft>
                <a:spcPts val="0"/>
              </a:spcAft>
              <a:buClr>
                <a:schemeClr val="dk2"/>
              </a:buClr>
              <a:buSzPct val="25000"/>
              <a:buFont typeface="Open Sans"/>
              <a:buNone/>
            </a:pPr>
            <a:r>
              <a:rPr lang="en" sz="1200" b="0" i="0" u="none" strike="noStrike" cap="none" dirty="0">
                <a:solidFill>
                  <a:schemeClr val="dk2"/>
                </a:solidFill>
                <a:latin typeface="Open Sans"/>
                <a:ea typeface="Open Sans"/>
                <a:cs typeface="Open Sans"/>
                <a:sym typeface="Open Sans"/>
              </a:rPr>
              <a:t>&lt;head&gt;</a:t>
            </a:r>
          </a:p>
          <a:p>
            <a:pPr marL="0" marR="0" lvl="0" indent="457200" algn="l" rtl="0">
              <a:lnSpc>
                <a:spcPct val="100000"/>
              </a:lnSpc>
              <a:spcBef>
                <a:spcPts val="0"/>
              </a:spcBef>
              <a:spcAft>
                <a:spcPts val="0"/>
              </a:spcAft>
              <a:buClr>
                <a:schemeClr val="dk2"/>
              </a:buClr>
              <a:buSzPct val="25000"/>
              <a:buFont typeface="Open Sans"/>
              <a:buNone/>
            </a:pPr>
            <a:r>
              <a:rPr lang="en" sz="1200" b="0" i="0" u="none" strike="noStrike" cap="none" dirty="0">
                <a:solidFill>
                  <a:schemeClr val="dk2"/>
                </a:solidFill>
                <a:latin typeface="Open Sans"/>
                <a:ea typeface="Open Sans"/>
                <a:cs typeface="Open Sans"/>
                <a:sym typeface="Open Sans"/>
              </a:rPr>
              <a:t>	&lt;style&gt;</a:t>
            </a:r>
            <a:endParaRPr lang="en-US" sz="1200" b="0" i="0" u="none" strike="noStrike" cap="none" dirty="0">
              <a:solidFill>
                <a:schemeClr val="dk2"/>
              </a:solidFill>
              <a:latin typeface="Open Sans"/>
              <a:ea typeface="Open Sans"/>
              <a:cs typeface="Open Sans"/>
              <a:sym typeface="Open Sans"/>
            </a:endParaRPr>
          </a:p>
          <a:p>
            <a:pPr marL="0" marR="0" lvl="0" indent="457200" algn="l" rtl="0">
              <a:lnSpc>
                <a:spcPct val="100000"/>
              </a:lnSpc>
              <a:spcBef>
                <a:spcPts val="0"/>
              </a:spcBef>
              <a:spcAft>
                <a:spcPts val="0"/>
              </a:spcAft>
              <a:buClr>
                <a:schemeClr val="dk2"/>
              </a:buClr>
              <a:buSzPct val="25000"/>
              <a:buFont typeface="Open Sans"/>
              <a:buNone/>
            </a:pPr>
            <a:r>
              <a:rPr lang="en-US" sz="1200" dirty="0"/>
              <a:t>	          </a:t>
            </a:r>
            <a:r>
              <a:rPr lang="en" sz="1200" dirty="0"/>
              <a:t>div </a:t>
            </a:r>
            <a:r>
              <a:rPr lang="en" sz="1200" b="0" i="0" u="none" strike="noStrike" cap="none" dirty="0">
                <a:solidFill>
                  <a:schemeClr val="dk2"/>
                </a:solidFill>
                <a:latin typeface="Open Sans"/>
                <a:ea typeface="Open Sans"/>
                <a:cs typeface="Open Sans"/>
                <a:sym typeface="Open Sans"/>
              </a:rPr>
              <a:t>p.foo { color: red; }</a:t>
            </a:r>
          </a:p>
          <a:p>
            <a:pPr marL="0" marR="0" lvl="0" indent="457200" algn="l" rtl="0">
              <a:lnSpc>
                <a:spcPct val="100000"/>
              </a:lnSpc>
              <a:spcBef>
                <a:spcPts val="0"/>
              </a:spcBef>
              <a:spcAft>
                <a:spcPts val="0"/>
              </a:spcAft>
              <a:buClr>
                <a:schemeClr val="dk2"/>
              </a:buClr>
              <a:buSzPct val="25000"/>
              <a:buFont typeface="Open Sans"/>
              <a:buNone/>
            </a:pPr>
            <a:r>
              <a:rPr lang="en" sz="1200" b="0" i="0" u="none" strike="noStrike" cap="none" dirty="0">
                <a:solidFill>
                  <a:schemeClr val="dk2"/>
                </a:solidFill>
                <a:latin typeface="Open Sans"/>
                <a:ea typeface="Open Sans"/>
                <a:cs typeface="Open Sans"/>
                <a:sym typeface="Open Sans"/>
              </a:rPr>
              <a:t>	&lt;/style&gt;</a:t>
            </a:r>
          </a:p>
          <a:p>
            <a:pPr marL="0" marR="0" lvl="0" indent="457200" algn="l" rtl="0">
              <a:lnSpc>
                <a:spcPct val="100000"/>
              </a:lnSpc>
              <a:spcBef>
                <a:spcPts val="0"/>
              </a:spcBef>
              <a:spcAft>
                <a:spcPts val="0"/>
              </a:spcAft>
              <a:buClr>
                <a:schemeClr val="dk2"/>
              </a:buClr>
              <a:buSzPct val="25000"/>
              <a:buFont typeface="Open Sans"/>
              <a:buNone/>
            </a:pPr>
            <a:r>
              <a:rPr lang="en" sz="1200" b="0" i="0" u="none" strike="noStrike" cap="none" dirty="0">
                <a:solidFill>
                  <a:schemeClr val="dk2"/>
                </a:solidFill>
                <a:latin typeface="Open Sans"/>
                <a:ea typeface="Open Sans"/>
                <a:cs typeface="Open Sans"/>
                <a:sym typeface="Open Sans"/>
              </a:rPr>
              <a:t>&lt;/head&gt;</a:t>
            </a:r>
          </a:p>
          <a:p>
            <a:pPr marL="0" marR="0" lvl="0" indent="457200" algn="l" rtl="0">
              <a:lnSpc>
                <a:spcPct val="100000"/>
              </a:lnSpc>
              <a:spcBef>
                <a:spcPts val="0"/>
              </a:spcBef>
              <a:spcAft>
                <a:spcPts val="0"/>
              </a:spcAft>
              <a:buClr>
                <a:schemeClr val="dk2"/>
              </a:buClr>
              <a:buSzPct val="25000"/>
              <a:buFont typeface="Open Sans"/>
              <a:buNone/>
            </a:pPr>
            <a:r>
              <a:rPr lang="en" sz="1200" b="0" i="0" u="none" strike="noStrike" cap="none" dirty="0">
                <a:solidFill>
                  <a:schemeClr val="dk2"/>
                </a:solidFill>
                <a:latin typeface="Open Sans"/>
                <a:ea typeface="Open Sans"/>
                <a:cs typeface="Open Sans"/>
                <a:sym typeface="Open Sans"/>
              </a:rPr>
              <a:t>&lt;body&gt;</a:t>
            </a:r>
          </a:p>
          <a:p>
            <a:pPr marL="0" marR="0" lvl="0" indent="457200" algn="l" rtl="0">
              <a:lnSpc>
                <a:spcPct val="100000"/>
              </a:lnSpc>
              <a:spcBef>
                <a:spcPts val="0"/>
              </a:spcBef>
              <a:spcAft>
                <a:spcPts val="0"/>
              </a:spcAft>
              <a:buClr>
                <a:schemeClr val="dk2"/>
              </a:buClr>
              <a:buSzPct val="25000"/>
              <a:buFont typeface="Open Sans"/>
              <a:buNone/>
            </a:pPr>
            <a:r>
              <a:rPr lang="en" sz="1200" b="0" i="0" u="none" strike="noStrike" cap="none" dirty="0">
                <a:solidFill>
                  <a:schemeClr val="dk2"/>
                </a:solidFill>
                <a:latin typeface="Open Sans"/>
                <a:ea typeface="Open Sans"/>
                <a:cs typeface="Open Sans"/>
                <a:sym typeface="Open Sans"/>
              </a:rPr>
              <a:t>	&lt;div id=”first-div”&gt;</a:t>
            </a:r>
          </a:p>
          <a:p>
            <a:pPr marL="0" marR="0" lvl="0" indent="457200" algn="l" rtl="0">
              <a:lnSpc>
                <a:spcPct val="100000"/>
              </a:lnSpc>
              <a:spcBef>
                <a:spcPts val="0"/>
              </a:spcBef>
              <a:spcAft>
                <a:spcPts val="0"/>
              </a:spcAft>
              <a:buClr>
                <a:schemeClr val="dk2"/>
              </a:buClr>
              <a:buSzPct val="25000"/>
              <a:buFont typeface="Open Sans"/>
              <a:buNone/>
            </a:pPr>
            <a:r>
              <a:rPr lang="en" sz="1200" b="0" i="0" u="none" strike="noStrike" cap="none" dirty="0">
                <a:solidFill>
                  <a:schemeClr val="dk2"/>
                </a:solidFill>
                <a:latin typeface="Open Sans"/>
                <a:ea typeface="Open Sans"/>
                <a:cs typeface="Open Sans"/>
                <a:sym typeface="Open Sans"/>
              </a:rPr>
              <a:t>	</a:t>
            </a:r>
            <a:r>
              <a:rPr lang="en-US" sz="1200" dirty="0"/>
              <a:t>          </a:t>
            </a:r>
            <a:r>
              <a:rPr lang="en" sz="1200" b="0" i="0" u="none" strike="noStrike" cap="none" dirty="0">
                <a:solidFill>
                  <a:schemeClr val="dk2"/>
                </a:solidFill>
                <a:latin typeface="Open Sans"/>
                <a:ea typeface="Open Sans"/>
                <a:cs typeface="Open Sans"/>
                <a:sym typeface="Open Sans"/>
              </a:rPr>
              <a:t>&lt;div id=”nested-div”&gt;</a:t>
            </a:r>
          </a:p>
          <a:p>
            <a:pPr marL="0" marR="0" lvl="0" indent="457200" algn="l" rtl="0">
              <a:lnSpc>
                <a:spcPct val="100000"/>
              </a:lnSpc>
              <a:spcBef>
                <a:spcPts val="0"/>
              </a:spcBef>
              <a:spcAft>
                <a:spcPts val="0"/>
              </a:spcAft>
              <a:buClr>
                <a:schemeClr val="dk2"/>
              </a:buClr>
              <a:buSzPct val="25000"/>
              <a:buFont typeface="Open Sans"/>
              <a:buNone/>
            </a:pPr>
            <a:r>
              <a:rPr lang="en" sz="1200" b="0" i="0" u="none" strike="noStrike" cap="none" dirty="0">
                <a:solidFill>
                  <a:schemeClr val="dk2"/>
                </a:solidFill>
                <a:latin typeface="Open Sans"/>
                <a:ea typeface="Open Sans"/>
                <a:cs typeface="Open Sans"/>
                <a:sym typeface="Open Sans"/>
              </a:rPr>
              <a:t>	</a:t>
            </a:r>
            <a:r>
              <a:rPr lang="en-US" sz="1200" dirty="0"/>
              <a:t>                    </a:t>
            </a:r>
            <a:r>
              <a:rPr lang="en" sz="1200" b="0" i="0" u="none" strike="noStrike" cap="none" dirty="0">
                <a:solidFill>
                  <a:schemeClr val="dk2"/>
                </a:solidFill>
                <a:latin typeface="Open Sans"/>
                <a:ea typeface="Open Sans"/>
                <a:cs typeface="Open Sans"/>
                <a:sym typeface="Open Sans"/>
              </a:rPr>
              <a:t>&lt;p class=”foo”&gt;Hello!&lt;/p&gt;</a:t>
            </a:r>
          </a:p>
          <a:p>
            <a:pPr marL="914400" marR="0" lvl="0" indent="457200" algn="l" rtl="0">
              <a:lnSpc>
                <a:spcPct val="100000"/>
              </a:lnSpc>
              <a:spcBef>
                <a:spcPts val="0"/>
              </a:spcBef>
              <a:spcAft>
                <a:spcPts val="0"/>
              </a:spcAft>
              <a:buClr>
                <a:schemeClr val="dk2"/>
              </a:buClr>
              <a:buSzPct val="25000"/>
              <a:buFont typeface="Open Sans"/>
              <a:buNone/>
            </a:pPr>
            <a:r>
              <a:rPr lang="en" sz="1200" b="0" i="0" u="none" strike="noStrike" cap="none" dirty="0">
                <a:solidFill>
                  <a:schemeClr val="dk2"/>
                </a:solidFill>
                <a:latin typeface="Open Sans"/>
                <a:ea typeface="Open Sans"/>
                <a:cs typeface="Open Sans"/>
                <a:sym typeface="Open Sans"/>
              </a:rPr>
              <a:t>&lt;/div&gt;</a:t>
            </a:r>
          </a:p>
          <a:p>
            <a:pPr marL="457200" marR="0" lvl="0" indent="457200" algn="l" rtl="0">
              <a:lnSpc>
                <a:spcPct val="100000"/>
              </a:lnSpc>
              <a:spcBef>
                <a:spcPts val="0"/>
              </a:spcBef>
              <a:spcAft>
                <a:spcPts val="0"/>
              </a:spcAft>
              <a:buClr>
                <a:schemeClr val="dk2"/>
              </a:buClr>
              <a:buSzPct val="25000"/>
              <a:buFont typeface="Open Sans"/>
              <a:buNone/>
            </a:pPr>
            <a:r>
              <a:rPr lang="en" sz="1200" b="0" i="0" u="none" strike="noStrike" cap="none" dirty="0">
                <a:solidFill>
                  <a:schemeClr val="dk2"/>
                </a:solidFill>
                <a:latin typeface="Open Sans"/>
                <a:ea typeface="Open Sans"/>
                <a:cs typeface="Open Sans"/>
                <a:sym typeface="Open Sans"/>
              </a:rPr>
              <a:t>&lt;/div&gt;</a:t>
            </a:r>
          </a:p>
          <a:p>
            <a:pPr marL="457200" marR="0" lvl="0" indent="457200" algn="l" rtl="0">
              <a:lnSpc>
                <a:spcPct val="100000"/>
              </a:lnSpc>
              <a:spcBef>
                <a:spcPts val="0"/>
              </a:spcBef>
              <a:spcAft>
                <a:spcPts val="0"/>
              </a:spcAft>
              <a:buClr>
                <a:schemeClr val="dk2"/>
              </a:buClr>
              <a:buSzPct val="25000"/>
              <a:buFont typeface="Open Sans"/>
              <a:buNone/>
            </a:pPr>
            <a:r>
              <a:rPr lang="en" sz="1200" b="0" i="0" u="none" strike="noStrike" cap="none" dirty="0">
                <a:solidFill>
                  <a:schemeClr val="dk2"/>
                </a:solidFill>
                <a:latin typeface="Open Sans"/>
                <a:ea typeface="Open Sans"/>
                <a:cs typeface="Open Sans"/>
                <a:sym typeface="Open Sans"/>
              </a:rPr>
              <a:t>&lt;p class=”foo”&gt;How are you?&lt;/p&gt;</a:t>
            </a:r>
          </a:p>
          <a:p>
            <a:pPr marL="457200" marR="0" lvl="0" indent="457200" algn="l" rtl="0">
              <a:lnSpc>
                <a:spcPct val="100000"/>
              </a:lnSpc>
              <a:spcBef>
                <a:spcPts val="0"/>
              </a:spcBef>
              <a:spcAft>
                <a:spcPts val="0"/>
              </a:spcAft>
              <a:buClr>
                <a:schemeClr val="dk2"/>
              </a:buClr>
              <a:buSzPct val="25000"/>
              <a:buFont typeface="Open Sans"/>
              <a:buNone/>
            </a:pPr>
            <a:r>
              <a:rPr lang="en" sz="1200" b="0" i="0" u="none" strike="noStrike" cap="none" dirty="0">
                <a:solidFill>
                  <a:schemeClr val="dk2"/>
                </a:solidFill>
                <a:latin typeface="Open Sans"/>
                <a:ea typeface="Open Sans"/>
                <a:cs typeface="Open Sans"/>
                <a:sym typeface="Open Sans"/>
              </a:rPr>
              <a:t>&lt;div id=”second-div”&gt;</a:t>
            </a:r>
          </a:p>
          <a:p>
            <a:pPr marL="457200" marR="0" lvl="0" indent="457200" algn="l" rtl="0">
              <a:lnSpc>
                <a:spcPct val="100000"/>
              </a:lnSpc>
              <a:spcBef>
                <a:spcPts val="0"/>
              </a:spcBef>
              <a:spcAft>
                <a:spcPts val="0"/>
              </a:spcAft>
              <a:buClr>
                <a:schemeClr val="dk2"/>
              </a:buClr>
              <a:buSzPct val="25000"/>
              <a:buFont typeface="Open Sans"/>
              <a:buNone/>
            </a:pPr>
            <a:r>
              <a:rPr lang="en-US" sz="1200" dirty="0"/>
              <a:t>          </a:t>
            </a:r>
            <a:r>
              <a:rPr lang="en" sz="1200" b="0" i="0" u="none" strike="noStrike" cap="none" dirty="0">
                <a:solidFill>
                  <a:schemeClr val="dk2"/>
                </a:solidFill>
                <a:latin typeface="Open Sans"/>
                <a:ea typeface="Open Sans"/>
                <a:cs typeface="Open Sans"/>
                <a:sym typeface="Open Sans"/>
              </a:rPr>
              <a:t>&lt;p id=”foo”&gt;Goodbye!&lt;/p&gt;</a:t>
            </a:r>
          </a:p>
          <a:p>
            <a:pPr marL="457200" marR="0" lvl="0" indent="457200" algn="l" rtl="0">
              <a:lnSpc>
                <a:spcPct val="100000"/>
              </a:lnSpc>
              <a:spcBef>
                <a:spcPts val="0"/>
              </a:spcBef>
              <a:spcAft>
                <a:spcPts val="0"/>
              </a:spcAft>
              <a:buClr>
                <a:schemeClr val="dk2"/>
              </a:buClr>
              <a:buSzPct val="25000"/>
              <a:buFont typeface="Open Sans"/>
              <a:buNone/>
            </a:pPr>
            <a:r>
              <a:rPr lang="en" sz="1200" b="0" i="0" u="none" strike="noStrike" cap="none" dirty="0">
                <a:solidFill>
                  <a:schemeClr val="dk2"/>
                </a:solidFill>
                <a:latin typeface="Open Sans"/>
                <a:ea typeface="Open Sans"/>
                <a:cs typeface="Open Sans"/>
                <a:sym typeface="Open Sans"/>
              </a:rPr>
              <a:t>&lt;/div&gt;</a:t>
            </a:r>
          </a:p>
          <a:p>
            <a:pPr marL="0" marR="0" lvl="0" indent="457200" algn="l" rtl="0">
              <a:lnSpc>
                <a:spcPct val="100000"/>
              </a:lnSpc>
              <a:spcBef>
                <a:spcPts val="0"/>
              </a:spcBef>
              <a:spcAft>
                <a:spcPts val="0"/>
              </a:spcAft>
              <a:buClr>
                <a:schemeClr val="dk2"/>
              </a:buClr>
              <a:buSzPct val="25000"/>
              <a:buFont typeface="Open Sans"/>
              <a:buNone/>
            </a:pPr>
            <a:r>
              <a:rPr lang="en" sz="1200" b="0" i="0" u="none" strike="noStrike" cap="none" dirty="0">
                <a:solidFill>
                  <a:schemeClr val="dk2"/>
                </a:solidFill>
                <a:latin typeface="Open Sans"/>
                <a:ea typeface="Open Sans"/>
                <a:cs typeface="Open Sans"/>
                <a:sym typeface="Open Sans"/>
              </a:rPr>
              <a:t>&lt;/body&gt;</a:t>
            </a:r>
          </a:p>
          <a:p>
            <a:pPr marL="0" marR="0" lvl="0" indent="0" algn="l" rtl="0">
              <a:lnSpc>
                <a:spcPct val="100000"/>
              </a:lnSpc>
              <a:spcBef>
                <a:spcPts val="0"/>
              </a:spcBef>
              <a:spcAft>
                <a:spcPts val="0"/>
              </a:spcAft>
              <a:buClr>
                <a:schemeClr val="dk2"/>
              </a:buClr>
              <a:buSzPct val="25000"/>
              <a:buFont typeface="Open Sans"/>
              <a:buNone/>
            </a:pPr>
            <a:r>
              <a:rPr lang="en" sz="1200" b="0" i="0" u="none" strike="noStrike" cap="none" dirty="0">
                <a:solidFill>
                  <a:schemeClr val="dk2"/>
                </a:solidFill>
                <a:latin typeface="Open Sans"/>
                <a:ea typeface="Open Sans"/>
                <a:cs typeface="Open Sans"/>
                <a:sym typeface="Open Sans"/>
              </a:rPr>
              <a:t>&lt;/html&gt;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ID vs. class</a:t>
            </a:r>
          </a:p>
        </p:txBody>
      </p:sp>
      <p:sp>
        <p:nvSpPr>
          <p:cNvPr id="168" name="Shape 168"/>
          <p:cNvSpPr txBox="1">
            <a:spLocks noGrp="1"/>
          </p:cNvSpPr>
          <p:nvPr>
            <p:ph type="body" idx="1"/>
          </p:nvPr>
        </p:nvSpPr>
        <p:spPr>
          <a:xfrm>
            <a:off x="311705" y="1152425"/>
            <a:ext cx="8520600" cy="3302700"/>
          </a:xfrm>
          <a:prstGeom prst="rect">
            <a:avLst/>
          </a:prstGeom>
          <a:noFill/>
          <a:ln>
            <a:noFill/>
          </a:ln>
        </p:spPr>
        <p:txBody>
          <a:bodyPr lIns="91425" tIns="91425" rIns="91425" bIns="91425" anchor="t" anchorCtr="0">
            <a:noAutofit/>
          </a:bodyPr>
          <a:lstStyle/>
          <a:p>
            <a:pPr marR="0" lvl="0" algn="l" rtl="0">
              <a:lnSpc>
                <a:spcPct val="120000"/>
              </a:lnSpc>
              <a:spcBef>
                <a:spcPts val="0"/>
              </a:spcBef>
              <a:spcAft>
                <a:spcPts val="1000"/>
              </a:spcAft>
              <a:buNone/>
            </a:pPr>
            <a:r>
              <a:rPr lang="en" dirty="0"/>
              <a:t>In the previous slide, you’ve seen IDs and classes defined for HTML elements. This is so we can use CSS selectors to apply styling to particular elements. What’s the difference between the IDs and classes?</a:t>
            </a:r>
          </a:p>
          <a:p>
            <a:pPr marL="457200" marR="0" lvl="0" indent="-203200" algn="l" rtl="0">
              <a:lnSpc>
                <a:spcPct val="120000"/>
              </a:lnSpc>
              <a:spcBef>
                <a:spcPts val="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ID: there should only be one of any given ID</a:t>
            </a:r>
            <a:endParaRPr lang="en-US" sz="1400" dirty="0"/>
          </a:p>
          <a:p>
            <a:pPr marL="914400" lvl="1" indent="-203200">
              <a:lnSpc>
                <a:spcPct val="120000"/>
              </a:lnSpc>
              <a:spcAft>
                <a:spcPts val="0"/>
              </a:spcAft>
              <a:buSzPct val="100000"/>
              <a:buFont typeface="Open Sans"/>
              <a:buChar char="●"/>
            </a:pPr>
            <a:r>
              <a:rPr lang="en" b="0" i="0" u="none" strike="noStrike" cap="none" dirty="0">
                <a:solidFill>
                  <a:schemeClr val="dk2"/>
                </a:solidFill>
                <a:latin typeface="Open Sans"/>
                <a:ea typeface="Open Sans"/>
                <a:cs typeface="Open Sans"/>
                <a:sym typeface="Open Sans"/>
              </a:rPr>
              <a:t>IDs are used for uniquely identifying elements</a:t>
            </a:r>
            <a:endParaRPr lang="en-US" dirty="0"/>
          </a:p>
          <a:p>
            <a:pPr marL="457200" indent="-203200">
              <a:lnSpc>
                <a:spcPct val="120000"/>
              </a:lnSpc>
              <a:spcAft>
                <a:spcPts val="0"/>
              </a:spcAft>
              <a:buSzPct val="100000"/>
              <a:buFont typeface="Open Sans"/>
              <a:buChar char="●"/>
            </a:pPr>
            <a:r>
              <a:rPr lang="en" sz="1400" b="0" i="0" u="none" strike="noStrike" cap="none" dirty="0">
                <a:solidFill>
                  <a:schemeClr val="dk2"/>
                </a:solidFill>
                <a:sym typeface="Open Sans"/>
              </a:rPr>
              <a:t>Classes: can be used across multiple elements</a:t>
            </a:r>
            <a:endParaRPr lang="en-US" sz="1400" dirty="0"/>
          </a:p>
          <a:p>
            <a:pPr marL="914400" lvl="1" indent="-203200">
              <a:lnSpc>
                <a:spcPct val="120000"/>
              </a:lnSpc>
              <a:spcAft>
                <a:spcPts val="0"/>
              </a:spcAft>
              <a:buSzPct val="100000"/>
              <a:buFont typeface="Open Sans"/>
              <a:buChar char="●"/>
            </a:pPr>
            <a:r>
              <a:rPr lang="en" b="0" i="0" u="none" strike="noStrike" cap="none" dirty="0">
                <a:solidFill>
                  <a:schemeClr val="dk2"/>
                </a:solidFill>
                <a:latin typeface="Open Sans"/>
                <a:ea typeface="Open Sans"/>
                <a:cs typeface="Open Sans"/>
                <a:sym typeface="Open Sans"/>
              </a:rPr>
              <a:t>Classes should reused to group elements</a:t>
            </a:r>
            <a:endParaRPr lang="en-US" b="0" i="0" u="none" strike="noStrike" cap="none" dirty="0">
              <a:solidFill>
                <a:schemeClr val="dk2"/>
              </a:solidFill>
              <a:latin typeface="Open Sans"/>
              <a:ea typeface="Open Sans"/>
              <a:cs typeface="Open Sans"/>
              <a:sym typeface="Open Sans"/>
            </a:endParaRPr>
          </a:p>
          <a:p>
            <a:pPr marL="457200" indent="-203200">
              <a:lnSpc>
                <a:spcPct val="120000"/>
              </a:lnSpc>
              <a:spcAft>
                <a:spcPts val="0"/>
              </a:spcAft>
              <a:buSzPct val="100000"/>
              <a:buFont typeface="Open Sans"/>
              <a:buChar char="●"/>
            </a:pPr>
            <a:r>
              <a:rPr lang="en" sz="1400" b="0" i="0" u="none" strike="noStrike" cap="none" dirty="0">
                <a:solidFill>
                  <a:schemeClr val="dk2"/>
                </a:solidFill>
                <a:latin typeface="Open Sans"/>
                <a:ea typeface="Open Sans"/>
                <a:cs typeface="Open Sans"/>
                <a:sym typeface="Open Sans"/>
              </a:rPr>
              <a:t>Ideally, styles should be reusable across elements</a:t>
            </a:r>
            <a:endParaRPr lang="en-US" sz="1400" b="0" i="0" u="none" strike="noStrike" cap="none" dirty="0">
              <a:solidFill>
                <a:schemeClr val="dk2"/>
              </a:solidFill>
              <a:latin typeface="Open Sans"/>
              <a:ea typeface="Open Sans"/>
              <a:cs typeface="Open Sans"/>
              <a:sym typeface="Open Sans"/>
            </a:endParaRPr>
          </a:p>
          <a:p>
            <a:pPr marL="457200" indent="-203200">
              <a:lnSpc>
                <a:spcPct val="120000"/>
              </a:lnSpc>
              <a:spcAft>
                <a:spcPts val="0"/>
              </a:spcAft>
              <a:buSzPct val="100000"/>
              <a:buFont typeface="Open Sans"/>
              <a:buChar char="●"/>
            </a:pPr>
            <a:r>
              <a:rPr lang="en" sz="1400" b="0" i="0" u="none" strike="noStrike" cap="none" dirty="0">
                <a:solidFill>
                  <a:schemeClr val="dk2"/>
                </a:solidFill>
                <a:latin typeface="Open Sans"/>
                <a:ea typeface="Open Sans"/>
                <a:cs typeface="Open Sans"/>
                <a:sym typeface="Open Sans"/>
              </a:rPr>
              <a:t>Best practice is to use classes for styling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CSS Specificity</a:t>
            </a:r>
          </a:p>
        </p:txBody>
      </p:sp>
      <p:sp>
        <p:nvSpPr>
          <p:cNvPr id="174" name="Shape 174"/>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noAutofit/>
          </a:bodyPr>
          <a:lstStyle/>
          <a:p>
            <a:pPr marL="0" marR="0" lvl="0" indent="0" algn="l" rtl="0">
              <a:lnSpc>
                <a:spcPct val="120000"/>
              </a:lnSpc>
              <a:spcBef>
                <a:spcPts val="0"/>
              </a:spcBef>
              <a:spcAft>
                <a:spcPts val="0"/>
              </a:spcAft>
              <a:buClr>
                <a:schemeClr val="dk2"/>
              </a:buClr>
              <a:buSzPct val="25000"/>
              <a:buFont typeface="Open Sans"/>
              <a:buNone/>
            </a:pPr>
            <a:r>
              <a:rPr lang="en" sz="1800" b="0" i="0" u="none" strike="noStrike" cap="none" dirty="0">
                <a:solidFill>
                  <a:schemeClr val="dk2"/>
                </a:solidFill>
                <a:latin typeface="Open Sans"/>
                <a:ea typeface="Open Sans"/>
                <a:cs typeface="Open Sans"/>
                <a:sym typeface="Open Sans"/>
              </a:rPr>
              <a:t>If there are two or more rules that apply to the same element, which takes precedence? This is how CSS decides:</a:t>
            </a:r>
          </a:p>
          <a:p>
            <a:pPr marL="457200" marR="0" lvl="0" indent="-228600" algn="l" rtl="0">
              <a:lnSpc>
                <a:spcPct val="120000"/>
              </a:lnSpc>
              <a:spcBef>
                <a:spcPts val="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The last rule (Cascade)</a:t>
            </a:r>
          </a:p>
          <a:p>
            <a:pPr marL="457200" marR="0" lvl="0" indent="-228600" algn="l" rtl="0">
              <a:lnSpc>
                <a:spcPct val="120000"/>
              </a:lnSpc>
              <a:spcBef>
                <a:spcPts val="40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The most specific rule</a:t>
            </a:r>
          </a:p>
          <a:p>
            <a:pPr marL="457200" marR="0" lvl="0" indent="-228600" algn="l" rtl="0">
              <a:lnSpc>
                <a:spcPct val="120000"/>
              </a:lnSpc>
              <a:spcBef>
                <a:spcPts val="40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You can also add </a:t>
            </a:r>
            <a:r>
              <a:rPr lang="en" sz="1400" i="0" u="none" strike="noStrike" cap="none" dirty="0">
                <a:solidFill>
                  <a:schemeClr val="dk2"/>
                </a:solidFill>
                <a:latin typeface="Consolas"/>
                <a:ea typeface="Consolas"/>
                <a:cs typeface="Consolas"/>
                <a:sym typeface="Consolas"/>
              </a:rPr>
              <a:t>!important</a:t>
            </a:r>
            <a:r>
              <a:rPr lang="en" sz="1400" b="0" i="0" u="none" strike="noStrike" cap="none" dirty="0">
                <a:solidFill>
                  <a:schemeClr val="dk2"/>
                </a:solidFill>
                <a:latin typeface="Open Sans"/>
                <a:ea typeface="Open Sans"/>
                <a:cs typeface="Open Sans"/>
                <a:sym typeface="Open Sans"/>
              </a:rPr>
              <a:t> to override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Shape 71" descr="1755_act5_f07.gif"/>
          <p:cNvPicPr preferRelativeResize="0"/>
          <p:nvPr/>
        </p:nvPicPr>
        <p:blipFill>
          <a:blip r:embed="rId3">
            <a:alphaModFix/>
          </a:blip>
          <a:stretch>
            <a:fillRect/>
          </a:stretch>
        </p:blipFill>
        <p:spPr>
          <a:xfrm>
            <a:off x="1427262" y="362150"/>
            <a:ext cx="6289474" cy="433757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CSS Cascading</a:t>
            </a:r>
          </a:p>
        </p:txBody>
      </p:sp>
      <p:sp>
        <p:nvSpPr>
          <p:cNvPr id="180" name="Shape 180"/>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noAutofit/>
          </a:bodyPr>
          <a:lstStyle/>
          <a:p>
            <a:pPr marL="0" marR="0" lvl="0" indent="0" algn="l" rtl="0">
              <a:lnSpc>
                <a:spcPct val="120000"/>
              </a:lnSpc>
              <a:spcBef>
                <a:spcPts val="0"/>
              </a:spcBef>
              <a:spcAft>
                <a:spcPts val="0"/>
              </a:spcAft>
              <a:buClr>
                <a:schemeClr val="dk2"/>
              </a:buClr>
              <a:buSzPct val="25000"/>
              <a:buFont typeface="Open Sans"/>
              <a:buNone/>
            </a:pPr>
            <a:r>
              <a:rPr lang="en" dirty="0"/>
              <a:t>It’s called “cascading” style sheets because the style rules cascade down!</a:t>
            </a:r>
            <a:endParaRPr dirty="0"/>
          </a:p>
          <a:p>
            <a:pPr marL="457200" marR="0" lvl="0" indent="-342900" algn="l" rtl="0">
              <a:lnSpc>
                <a:spcPct val="120000"/>
              </a:lnSpc>
              <a:spcBef>
                <a:spcPts val="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If you specify a rule like font-family to &lt;body&gt;, it will apply to most child elements</a:t>
            </a:r>
          </a:p>
          <a:p>
            <a:pPr marL="457200" marR="0" lvl="0" indent="-342900" algn="l" rtl="0">
              <a:lnSpc>
                <a:spcPct val="120000"/>
              </a:lnSpc>
              <a:spcBef>
                <a:spcPts val="160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Most properties are inherited by child elements</a:t>
            </a:r>
          </a:p>
          <a:p>
            <a:pPr marL="457200" marR="0" lvl="0" indent="-342900" algn="l" rtl="0">
              <a:lnSpc>
                <a:spcPct val="120000"/>
              </a:lnSpc>
              <a:spcBef>
                <a:spcPts val="160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A few properties are not inherited by child elements, like background-color and border</a:t>
            </a:r>
          </a:p>
          <a:p>
            <a:pPr marL="457200" marR="0" lvl="0" indent="-342900" algn="l" rtl="0">
              <a:lnSpc>
                <a:spcPct val="120000"/>
              </a:lnSpc>
              <a:spcBef>
                <a:spcPts val="160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Use inherit to force properties to inherit values from parent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CSS Color</a:t>
            </a:r>
          </a:p>
        </p:txBody>
      </p:sp>
      <p:sp>
        <p:nvSpPr>
          <p:cNvPr id="186" name="Shape 186"/>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Open Sans"/>
              <a:buNone/>
            </a:pPr>
            <a:r>
              <a:rPr lang="en" sz="1800" b="0" i="0" u="none" strike="noStrike" cap="none" dirty="0">
                <a:solidFill>
                  <a:schemeClr val="dk2"/>
                </a:solidFill>
                <a:latin typeface="Open Sans"/>
                <a:ea typeface="Open Sans"/>
                <a:cs typeface="Open Sans"/>
                <a:sym typeface="Open Sans"/>
              </a:rPr>
              <a:t>Three ways to specify color:</a:t>
            </a:r>
          </a:p>
          <a:p>
            <a:pPr marL="457200" marR="0" lvl="0" indent="-228600" algn="l" rtl="0">
              <a:lnSpc>
                <a:spcPct val="115000"/>
              </a:lnSpc>
              <a:spcBef>
                <a:spcPts val="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RGB values: </a:t>
            </a:r>
            <a:r>
              <a:rPr lang="en" sz="1400" b="0" i="0" u="none" strike="noStrike" cap="none" dirty="0" err="1">
                <a:solidFill>
                  <a:schemeClr val="dk2"/>
                </a:solidFill>
                <a:latin typeface="Open Sans"/>
                <a:ea typeface="Open Sans"/>
                <a:cs typeface="Open Sans"/>
                <a:sym typeface="Open Sans"/>
              </a:rPr>
              <a:t>rgb</a:t>
            </a:r>
            <a:r>
              <a:rPr lang="en" sz="1400" b="0" i="0" u="none" strike="noStrike" cap="none" dirty="0">
                <a:solidFill>
                  <a:schemeClr val="dk2"/>
                </a:solidFill>
                <a:latin typeface="Open Sans"/>
                <a:ea typeface="Open Sans"/>
                <a:cs typeface="Open Sans"/>
                <a:sym typeface="Open Sans"/>
              </a:rPr>
              <a:t>(102, 205, 170)</a:t>
            </a:r>
          </a:p>
          <a:p>
            <a:pPr marL="457200" marR="0" lvl="0" indent="-228600" algn="l" rtl="0">
              <a:lnSpc>
                <a:spcPct val="115000"/>
              </a:lnSpc>
              <a:spcBef>
                <a:spcPts val="40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Hex codes: #66cdaa</a:t>
            </a:r>
          </a:p>
          <a:p>
            <a:pPr marL="457200" marR="0" lvl="0" indent="-228600" algn="l" rtl="0">
              <a:lnSpc>
                <a:spcPct val="115000"/>
              </a:lnSpc>
              <a:spcBef>
                <a:spcPts val="40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Color names: </a:t>
            </a:r>
            <a:r>
              <a:rPr lang="en" sz="1400" b="0" i="0" u="none" strike="noStrike" cap="none" dirty="0" err="1">
                <a:solidFill>
                  <a:schemeClr val="dk2"/>
                </a:solidFill>
                <a:latin typeface="Open Sans"/>
                <a:ea typeface="Open Sans"/>
                <a:cs typeface="Open Sans"/>
                <a:sym typeface="Open Sans"/>
              </a:rPr>
              <a:t>MediumAquaMarine</a:t>
            </a:r>
            <a:r>
              <a:rPr lang="en" sz="1400" b="0" i="0" u="none" strike="noStrike" cap="none" dirty="0">
                <a:solidFill>
                  <a:schemeClr val="dk2"/>
                </a:solidFill>
                <a:latin typeface="Open Sans"/>
                <a:ea typeface="Open Sans"/>
                <a:cs typeface="Open Sans"/>
                <a:sym typeface="Open Sans"/>
              </a:rPr>
              <a:t> (Not supported in all browsers)</a:t>
            </a:r>
          </a:p>
          <a:p>
            <a:pPr marL="0" marR="0" lvl="0" indent="0" algn="l" rtl="0">
              <a:lnSpc>
                <a:spcPct val="115000"/>
              </a:lnSpc>
              <a:spcBef>
                <a:spcPts val="2000"/>
              </a:spcBef>
              <a:spcAft>
                <a:spcPts val="0"/>
              </a:spcAft>
              <a:buClr>
                <a:schemeClr val="dk2"/>
              </a:buClr>
              <a:buSzPct val="25000"/>
              <a:buFont typeface="Open Sans"/>
              <a:buNone/>
            </a:pPr>
            <a:r>
              <a:rPr lang="en" sz="1800" b="0" i="0" u="none" strike="noStrike" cap="none" dirty="0">
                <a:solidFill>
                  <a:schemeClr val="dk2"/>
                </a:solidFill>
                <a:latin typeface="Open Sans"/>
                <a:ea typeface="Open Sans"/>
                <a:cs typeface="Open Sans"/>
                <a:sym typeface="Open Sans"/>
              </a:rPr>
              <a:t>Hue, Saturation, Lightness</a:t>
            </a:r>
          </a:p>
          <a:p>
            <a:pPr marL="0" marR="0" lvl="0" indent="0" algn="l" rtl="0">
              <a:lnSpc>
                <a:spcPct val="115000"/>
              </a:lnSpc>
              <a:spcBef>
                <a:spcPts val="1600"/>
              </a:spcBef>
              <a:spcAft>
                <a:spcPts val="0"/>
              </a:spcAft>
              <a:buClr>
                <a:schemeClr val="dk2"/>
              </a:buClr>
              <a:buSzPct val="25000"/>
              <a:buFont typeface="Open Sans"/>
              <a:buNone/>
            </a:pPr>
            <a:r>
              <a:rPr lang="en" sz="1800" b="0" i="0" u="none" strike="noStrike" cap="none" dirty="0">
                <a:solidFill>
                  <a:schemeClr val="dk2"/>
                </a:solidFill>
                <a:latin typeface="Open Sans"/>
                <a:ea typeface="Open Sans"/>
                <a:cs typeface="Open Sans"/>
                <a:sym typeface="Open Sans"/>
              </a:rPr>
              <a:t>Opacity (alpha)</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dirty="0" err="1">
                <a:solidFill>
                  <a:schemeClr val="dk2"/>
                </a:solidFill>
                <a:latin typeface="Open Sans"/>
                <a:ea typeface="Open Sans"/>
                <a:cs typeface="Open Sans"/>
                <a:sym typeface="Open Sans"/>
              </a:rPr>
              <a:t>hsla</a:t>
            </a:r>
            <a:r>
              <a:rPr lang="en" sz="1400" b="0" i="0" u="none" strike="noStrike" cap="none" dirty="0">
                <a:solidFill>
                  <a:schemeClr val="dk2"/>
                </a:solidFill>
                <a:latin typeface="Open Sans"/>
                <a:ea typeface="Open Sans"/>
                <a:cs typeface="Open Sans"/>
                <a:sym typeface="Open Sans"/>
              </a:rPr>
              <a:t>(0, 100%, 100%, 0.5)</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dirty="0" err="1">
                <a:solidFill>
                  <a:schemeClr val="dk2"/>
                </a:solidFill>
                <a:latin typeface="Open Sans"/>
                <a:ea typeface="Open Sans"/>
                <a:cs typeface="Open Sans"/>
                <a:sym typeface="Open Sans"/>
              </a:rPr>
              <a:t>rgba</a:t>
            </a:r>
            <a:r>
              <a:rPr lang="en" sz="1400" b="0" i="0" u="none" strike="noStrike" cap="none" dirty="0">
                <a:solidFill>
                  <a:schemeClr val="dk2"/>
                </a:solidFill>
                <a:latin typeface="Open Sans"/>
                <a:ea typeface="Open Sans"/>
                <a:cs typeface="Open Sans"/>
                <a:sym typeface="Open Sans"/>
              </a:rPr>
              <a:t>(0, 0, 0, 0.5)</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CSS Text</a:t>
            </a:r>
          </a:p>
        </p:txBody>
      </p:sp>
      <p:sp>
        <p:nvSpPr>
          <p:cNvPr id="192" name="Shape 192"/>
          <p:cNvSpPr txBox="1">
            <a:spLocks noGrp="1"/>
          </p:cNvSpPr>
          <p:nvPr>
            <p:ph type="body" idx="1"/>
          </p:nvPr>
        </p:nvSpPr>
        <p:spPr>
          <a:xfrm>
            <a:off x="311700" y="1080775"/>
            <a:ext cx="8520599" cy="3488100"/>
          </a:xfrm>
          <a:prstGeom prst="rect">
            <a:avLst/>
          </a:prstGeom>
          <a:noFill/>
          <a:ln>
            <a:noFill/>
          </a:ln>
        </p:spPr>
        <p:txBody>
          <a:bodyPr lIns="91425" tIns="91425" rIns="91425" bIns="91425" anchor="t" anchorCtr="0">
            <a:noAutofit/>
          </a:bodyPr>
          <a:lstStyle/>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font-family (serif, sans-serif, monospace)</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font-size</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@font-face {font-family: ‘Times’; src: url(‘fonts/times.eot’);}</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font-weight (normal, bold, ...)</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font-style (normal, italic, oblique)</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text-transform (uppercase,lowercase, capitalize)</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text-decoration (none, underline, overline line-through)</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line-height</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letter-spacing, word-spacing</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text-align (left, right, center, justify), vertical-align (top, middle, bottom, etc)</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text-indent</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text-shadow</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:first-letter, :first-line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CSS Box Model</a:t>
            </a:r>
          </a:p>
        </p:txBody>
      </p:sp>
      <p:pic>
        <p:nvPicPr>
          <p:cNvPr id="198" name="Shape 198"/>
          <p:cNvPicPr preferRelativeResize="0"/>
          <p:nvPr/>
        </p:nvPicPr>
        <p:blipFill rotWithShape="1">
          <a:blip r:embed="rId3">
            <a:alphaModFix/>
          </a:blip>
          <a:srcRect/>
          <a:stretch/>
        </p:blipFill>
        <p:spPr>
          <a:xfrm>
            <a:off x="1092900" y="1118725"/>
            <a:ext cx="6958200" cy="3597900"/>
          </a:xfrm>
          <a:prstGeom prst="rect">
            <a:avLst/>
          </a:prstGeom>
          <a:noFill/>
          <a:ln>
            <a:noFill/>
          </a:ln>
        </p:spPr>
      </p:pic>
      <p:sp>
        <p:nvSpPr>
          <p:cNvPr id="199" name="Shape 199"/>
          <p:cNvSpPr/>
          <p:nvPr/>
        </p:nvSpPr>
        <p:spPr>
          <a:xfrm>
            <a:off x="6548200" y="2360450"/>
            <a:ext cx="908399" cy="438299"/>
          </a:xfrm>
          <a:prstGeom prst="rect">
            <a:avLst/>
          </a:prstGeom>
          <a:solidFill>
            <a:srgbClr val="FDE4CD"/>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00" name="Shape 200"/>
          <p:cNvSpPr/>
          <p:nvPr/>
        </p:nvSpPr>
        <p:spPr>
          <a:xfrm>
            <a:off x="5179725" y="2512850"/>
            <a:ext cx="1664100" cy="285899"/>
          </a:xfrm>
          <a:prstGeom prst="rect">
            <a:avLst/>
          </a:prstGeom>
          <a:solidFill>
            <a:srgbClr val="FDE4CD"/>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CSS Boxes</a:t>
            </a:r>
          </a:p>
        </p:txBody>
      </p:sp>
      <p:sp>
        <p:nvSpPr>
          <p:cNvPr id="206" name="Shape 206"/>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noAutofit/>
          </a:bodyPr>
          <a:lstStyle/>
          <a:p>
            <a:pPr marL="457200" marR="0" lvl="0" indent="-2286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width, height, min-width, max-width, min-height, max-height</a:t>
            </a:r>
          </a:p>
          <a:p>
            <a:pPr marL="457200" marR="0" lvl="0" indent="-2286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overflow (auto, hidden, scroll)</a:t>
            </a:r>
          </a:p>
          <a:p>
            <a:pPr marL="457200" marR="0" lvl="0" indent="-2286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border, margin, padding</a:t>
            </a:r>
          </a:p>
          <a:p>
            <a:pPr marL="457200" marR="0" lvl="0" indent="-2286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border-width, border-style, border-color</a:t>
            </a:r>
          </a:p>
          <a:p>
            <a:pPr marL="457200" marR="0" lvl="0" indent="-2286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display (inline, block, inline-block, none) - turns inline element into block-level element</a:t>
            </a:r>
          </a:p>
          <a:p>
            <a:pPr marL="457200" marR="0" lvl="0" indent="-2286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visibility (hidden, visible) - hide boxes from users</a:t>
            </a:r>
          </a:p>
          <a:p>
            <a:pPr marL="457200" marR="0" lvl="0" indent="-2286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border-image</a:t>
            </a:r>
          </a:p>
          <a:p>
            <a:pPr marL="457200" marR="0" lvl="0" indent="-2286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box-shadow</a:t>
            </a:r>
          </a:p>
          <a:p>
            <a:pPr marL="457200" marR="0" lvl="0" indent="-2286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border-radius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CSS Lists, Tables</a:t>
            </a:r>
          </a:p>
        </p:txBody>
      </p:sp>
      <p:sp>
        <p:nvSpPr>
          <p:cNvPr id="212" name="Shape 212"/>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Lists styles</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list-style-type (none, disc, circle, square, upper-roman, lower-alpha)</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list-style-image</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list-style-position</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list-style</a:t>
            </a:r>
          </a:p>
          <a:p>
            <a:pPr marL="0" marR="0" lvl="0" indent="0" algn="l" rtl="0">
              <a:lnSpc>
                <a:spcPct val="115000"/>
              </a:lnSpc>
              <a:spcBef>
                <a:spcPts val="200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Table properties</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width, padding</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border, border-collapse</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text-align</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vertical-align</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background-color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CSS Layout</a:t>
            </a:r>
          </a:p>
          <a:p>
            <a:pPr marL="0" marR="0" lvl="0" indent="0" algn="l" rtl="0">
              <a:lnSpc>
                <a:spcPct val="100000"/>
              </a:lnSpc>
              <a:spcBef>
                <a:spcPts val="0"/>
              </a:spcBef>
              <a:spcAft>
                <a:spcPts val="0"/>
              </a:spcAft>
              <a:buClr>
                <a:schemeClr val="accent1"/>
              </a:buClr>
              <a:buSzPct val="25000"/>
              <a:buFont typeface="PT Sans Narrow"/>
              <a:buNone/>
            </a:pPr>
            <a:endParaRPr sz="3600" b="1" i="0" u="none" strike="noStrike" cap="none">
              <a:solidFill>
                <a:schemeClr val="accent1"/>
              </a:solidFill>
              <a:latin typeface="PT Sans Narrow"/>
              <a:ea typeface="PT Sans Narrow"/>
              <a:cs typeface="PT Sans Narrow"/>
              <a:sym typeface="PT Sans Narrow"/>
            </a:endParaRPr>
          </a:p>
        </p:txBody>
      </p:sp>
      <p:sp>
        <p:nvSpPr>
          <p:cNvPr id="218" name="Shape 218"/>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Positioning elements</a:t>
            </a:r>
          </a:p>
          <a:p>
            <a:pPr marL="457200" marR="0" lvl="0" indent="-2286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Document flow</a:t>
            </a:r>
          </a:p>
          <a:p>
            <a:pPr marL="457200" marR="0" lvl="0" indent="-2286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Relative positioning</a:t>
            </a:r>
          </a:p>
          <a:p>
            <a:pPr marL="457200" marR="0" lvl="0" indent="-2286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Absolute positioning</a:t>
            </a:r>
          </a:p>
          <a:p>
            <a:pPr marL="0" marR="0" lvl="0" indent="0" algn="l" rtl="0">
              <a:lnSpc>
                <a:spcPct val="115000"/>
              </a:lnSpc>
              <a:spcBef>
                <a:spcPts val="160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Overlapping/layering elements</a:t>
            </a:r>
          </a:p>
          <a:p>
            <a:pPr marL="457200" marR="0" lvl="0" indent="-2286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z-index</a:t>
            </a:r>
          </a:p>
          <a:p>
            <a:pPr marL="0" marR="0" lvl="0" indent="0" algn="l" rtl="0">
              <a:lnSpc>
                <a:spcPct val="115000"/>
              </a:lnSpc>
              <a:spcBef>
                <a:spcPts val="160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Floating elements</a:t>
            </a:r>
          </a:p>
          <a:p>
            <a:pPr marL="457200" marR="0" lvl="0" indent="-2286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float</a:t>
            </a:r>
          </a:p>
          <a:p>
            <a:pPr marL="457200" marR="0" lvl="0" indent="-2286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Can be used to create multi-column layouts</a:t>
            </a:r>
          </a:p>
          <a:p>
            <a:pPr marL="0" marR="0" lvl="0" indent="0" algn="l" rtl="0">
              <a:lnSpc>
                <a:spcPct val="115000"/>
              </a:lnSpc>
              <a:spcBef>
                <a:spcPts val="160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Fixed-width layouts vs liquid layouts (percentages)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CSS Layout</a:t>
            </a:r>
          </a:p>
          <a:p>
            <a:pPr marL="0" marR="0" lvl="0" indent="0" algn="l" rtl="0">
              <a:lnSpc>
                <a:spcPct val="100000"/>
              </a:lnSpc>
              <a:spcBef>
                <a:spcPts val="0"/>
              </a:spcBef>
              <a:spcAft>
                <a:spcPts val="0"/>
              </a:spcAft>
              <a:buClr>
                <a:schemeClr val="accent1"/>
              </a:buClr>
              <a:buSzPct val="25000"/>
              <a:buFont typeface="PT Sans Narrow"/>
              <a:buNone/>
            </a:pPr>
            <a:endParaRPr sz="3600" b="1" i="0" u="none" strike="noStrike" cap="none">
              <a:solidFill>
                <a:schemeClr val="accent1"/>
              </a:solidFill>
              <a:latin typeface="PT Sans Narrow"/>
              <a:ea typeface="PT Sans Narrow"/>
              <a:cs typeface="PT Sans Narrow"/>
              <a:sym typeface="PT Sans Narrow"/>
            </a:endParaRPr>
          </a:p>
        </p:txBody>
      </p:sp>
      <p:sp>
        <p:nvSpPr>
          <p:cNvPr id="218" name="Shape 218"/>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Positioning elements</a:t>
            </a:r>
          </a:p>
          <a:p>
            <a:pPr marL="457200" marR="0" lvl="0" indent="-2286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Document flow</a:t>
            </a:r>
          </a:p>
          <a:p>
            <a:pPr marL="457200" marR="0" lvl="0" indent="-2286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Relative positioning</a:t>
            </a:r>
          </a:p>
          <a:p>
            <a:pPr marL="457200" marR="0" lvl="0" indent="-2286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Absolute positioning</a:t>
            </a:r>
          </a:p>
          <a:p>
            <a:pPr marL="0" marR="0" lvl="0" indent="0" algn="l" rtl="0">
              <a:lnSpc>
                <a:spcPct val="115000"/>
              </a:lnSpc>
              <a:spcBef>
                <a:spcPts val="160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Overlapping/layering elements</a:t>
            </a:r>
          </a:p>
          <a:p>
            <a:pPr marL="457200" marR="0" lvl="0" indent="-2286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z-index</a:t>
            </a:r>
          </a:p>
          <a:p>
            <a:pPr marL="0" marR="0" lvl="0" indent="0" algn="l" rtl="0">
              <a:lnSpc>
                <a:spcPct val="115000"/>
              </a:lnSpc>
              <a:spcBef>
                <a:spcPts val="160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Floating elements</a:t>
            </a:r>
          </a:p>
          <a:p>
            <a:pPr marL="457200" marR="0" lvl="0" indent="-2286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float</a:t>
            </a:r>
          </a:p>
          <a:p>
            <a:pPr marL="457200" marR="0" lvl="0" indent="-2286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Can be used to create multi-column layouts</a:t>
            </a:r>
          </a:p>
          <a:p>
            <a:pPr marL="0" marR="0" lvl="0" indent="0" algn="l" rtl="0">
              <a:lnSpc>
                <a:spcPct val="115000"/>
              </a:lnSpc>
              <a:spcBef>
                <a:spcPts val="160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Fixed-width layouts vs liquid layouts (percentages)</a:t>
            </a:r>
          </a:p>
        </p:txBody>
      </p:sp>
    </p:spTree>
    <p:extLst>
      <p:ext uri="{BB962C8B-B14F-4D97-AF65-F5344CB8AC3E}">
        <p14:creationId xmlns:p14="http://schemas.microsoft.com/office/powerpoint/2010/main" val="40264287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311700" y="814800"/>
            <a:ext cx="8571300" cy="942075"/>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accent1"/>
              </a:buClr>
              <a:buSzPct val="25000"/>
              <a:buFont typeface="PT Sans Narrow"/>
              <a:buNone/>
            </a:pPr>
            <a:r>
              <a:rPr lang="en" sz="3600" b="1" i="0" u="none" strike="noStrike" cap="none" dirty="0">
                <a:solidFill>
                  <a:schemeClr val="accent1"/>
                </a:solidFill>
                <a:latin typeface="PT Sans Narrow"/>
                <a:ea typeface="PT Sans Narrow"/>
                <a:cs typeface="PT Sans Narrow"/>
                <a:sym typeface="PT Sans Narrow"/>
              </a:rPr>
              <a:t>That’s it for CSS!</a:t>
            </a:r>
          </a:p>
        </p:txBody>
      </p:sp>
      <p:sp>
        <p:nvSpPr>
          <p:cNvPr id="225" name="Shape 225"/>
          <p:cNvSpPr txBox="1"/>
          <p:nvPr/>
        </p:nvSpPr>
        <p:spPr>
          <a:xfrm>
            <a:off x="3656700" y="2598150"/>
            <a:ext cx="1830599" cy="232424"/>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Open Sans"/>
              <a:buNone/>
            </a:pPr>
            <a:r>
              <a:rPr lang="en" sz="1800" b="0" i="0" u="none" strike="noStrike" cap="none">
                <a:solidFill>
                  <a:srgbClr val="FFFFFF"/>
                </a:solidFill>
                <a:latin typeface="Open Sans"/>
                <a:ea typeface="Open Sans"/>
                <a:cs typeface="Open Sans"/>
                <a:sym typeface="Open Sans"/>
              </a:rPr>
              <a:t>Any questions?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Reference</a:t>
            </a:r>
          </a:p>
        </p:txBody>
      </p:sp>
      <p:sp>
        <p:nvSpPr>
          <p:cNvPr id="231" name="Shape 231"/>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Open Sans"/>
              <a:buNone/>
            </a:pPr>
            <a:r>
              <a:rPr lang="en" sz="1800" b="0" i="0" u="sng" strike="noStrike" cap="none">
                <a:solidFill>
                  <a:schemeClr val="hlink"/>
                </a:solidFill>
                <a:latin typeface="Open Sans"/>
                <a:ea typeface="Open Sans"/>
                <a:cs typeface="Open Sans"/>
                <a:sym typeface="Open Sans"/>
                <a:hlinkClick r:id="rId3"/>
              </a:rPr>
              <a:t>http://www.htmlandcssbook.com/code-samples/</a:t>
            </a:r>
          </a:p>
          <a:p>
            <a:pPr marL="0" marR="0" lvl="0" indent="0" algn="l" rtl="0">
              <a:lnSpc>
                <a:spcPct val="115000"/>
              </a:lnSpc>
              <a:spcBef>
                <a:spcPts val="1600"/>
              </a:spcBef>
              <a:spcAft>
                <a:spcPts val="0"/>
              </a:spcAft>
              <a:buClr>
                <a:schemeClr val="dk2"/>
              </a:buClr>
              <a:buSzPct val="25000"/>
              <a:buFont typeface="Open Sans"/>
              <a:buNone/>
            </a:pPr>
            <a:r>
              <a:rPr lang="en" sz="1800" b="0" i="0" u="sng" strike="noStrike" cap="none">
                <a:solidFill>
                  <a:schemeClr val="hlink"/>
                </a:solidFill>
                <a:latin typeface="Open Sans"/>
                <a:ea typeface="Open Sans"/>
                <a:cs typeface="Open Sans"/>
                <a:sym typeface="Open Sans"/>
                <a:hlinkClick r:id="rId4"/>
              </a:rPr>
              <a:t>http://www.w3schools.com/html/</a:t>
            </a:r>
          </a:p>
          <a:p>
            <a:pPr marL="0" marR="0" lvl="0" indent="0" algn="l" rtl="0">
              <a:lnSpc>
                <a:spcPct val="115000"/>
              </a:lnSpc>
              <a:spcBef>
                <a:spcPts val="1600"/>
              </a:spcBef>
              <a:spcAft>
                <a:spcPts val="0"/>
              </a:spcAft>
              <a:buClr>
                <a:schemeClr val="dk2"/>
              </a:buClr>
              <a:buSzPct val="25000"/>
              <a:buFont typeface="Open Sans"/>
              <a:buNone/>
            </a:pPr>
            <a:r>
              <a:rPr lang="en" sz="1800" b="0" i="0" u="sng" strike="noStrike" cap="none">
                <a:solidFill>
                  <a:schemeClr val="hlink"/>
                </a:solidFill>
                <a:latin typeface="Open Sans"/>
                <a:ea typeface="Open Sans"/>
                <a:cs typeface="Open Sans"/>
                <a:sym typeface="Open Sans"/>
                <a:hlinkClick r:id="rId5"/>
              </a:rPr>
              <a:t>http://www.w3schools.com/css/</a:t>
            </a:r>
            <a:r>
              <a:rPr lang="en" sz="1800" b="0" i="0" u="none" strike="noStrike" cap="none">
                <a:solidFill>
                  <a:schemeClr val="dk2"/>
                </a:solidFill>
                <a:latin typeface="Open Sans"/>
                <a:ea typeface="Open Sans"/>
                <a:cs typeface="Open Sans"/>
                <a:sym typeface="Open Sans"/>
              </a:rPr>
              <a:t> </a:t>
            </a:r>
          </a:p>
          <a:p>
            <a:pPr marL="0" marR="0" lvl="0" indent="0" algn="l" rtl="0">
              <a:lnSpc>
                <a:spcPct val="115000"/>
              </a:lnSpc>
              <a:spcBef>
                <a:spcPts val="1600"/>
              </a:spcBef>
              <a:spcAft>
                <a:spcPts val="0"/>
              </a:spcAft>
              <a:buClr>
                <a:schemeClr val="dk2"/>
              </a:buClr>
              <a:buSzPct val="25000"/>
              <a:buFont typeface="Open Sans"/>
              <a:buNone/>
            </a:pPr>
            <a:r>
              <a:rPr lang="en" sz="1800" b="0" i="0" u="sng" strike="noStrike" cap="none">
                <a:solidFill>
                  <a:schemeClr val="hlink"/>
                </a:solidFill>
                <a:latin typeface="Open Sans"/>
                <a:ea typeface="Open Sans"/>
                <a:cs typeface="Open Sans"/>
                <a:sym typeface="Open Sans"/>
                <a:hlinkClick r:id="rId6"/>
              </a:rPr>
              <a:t>http://onwebdev.blogspot.com/2011/01/css-understanding-document-flow.html</a:t>
            </a:r>
          </a:p>
          <a:p>
            <a:pPr marL="0" marR="0" lvl="0" indent="0" algn="l" rtl="0">
              <a:lnSpc>
                <a:spcPct val="115000"/>
              </a:lnSpc>
              <a:spcBef>
                <a:spcPts val="1600"/>
              </a:spcBef>
              <a:spcAft>
                <a:spcPts val="0"/>
              </a:spcAft>
              <a:buClr>
                <a:schemeClr val="dk2"/>
              </a:buClr>
              <a:buSzPct val="25000"/>
              <a:buFont typeface="Open Sans"/>
              <a:buNone/>
            </a:pPr>
            <a:endParaRPr sz="1800" b="0" i="0" u="none" strike="noStrike" cap="none">
              <a:solidFill>
                <a:schemeClr val="dk2"/>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HTML</a:t>
            </a:r>
          </a:p>
          <a:p>
            <a:pPr marL="457200" marR="0" lvl="0" indent="-2286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Stands for HyperText Markup Language</a:t>
            </a:r>
          </a:p>
          <a:p>
            <a:pPr marL="457200" marR="0" lvl="0" indent="-2286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Describes the structure of web pages</a:t>
            </a:r>
          </a:p>
          <a:p>
            <a:pPr marL="457200" marR="0" lvl="0" indent="-2286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An HTML page is a text document with the .html extension</a:t>
            </a:r>
          </a:p>
          <a:p>
            <a:pPr marL="0" marR="0" lvl="0" indent="0" algn="l" rtl="0">
              <a:lnSpc>
                <a:spcPct val="115000"/>
              </a:lnSpc>
              <a:spcBef>
                <a:spcPts val="40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Document Object Model (DOM)</a:t>
            </a:r>
          </a:p>
          <a:p>
            <a:pPr marL="457200" marR="0" lvl="0" indent="-2286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common to HTML, XHTML, XML documents</a:t>
            </a:r>
          </a:p>
          <a:p>
            <a:pPr marL="457200" marR="0" lvl="0" indent="-2286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"The W3C Document Object Model (DOM) is a platform and language-neutral interface that allows programs and scripts to dynamically access and update the content, structure, and style of a document."</a:t>
            </a:r>
          </a:p>
          <a:p>
            <a:pPr marL="914400" marR="0" lvl="1" indent="-2286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In other words: “The HTML DOM is a standard for how to get, change, add, or delete HTML elements.”</a:t>
            </a:r>
            <a:br>
              <a:rPr lang="en" sz="1400" b="0" i="0" u="none" strike="noStrike" cap="none">
                <a:solidFill>
                  <a:schemeClr val="dk2"/>
                </a:solidFill>
                <a:latin typeface="Open Sans"/>
                <a:ea typeface="Open Sans"/>
                <a:cs typeface="Open Sans"/>
                <a:sym typeface="Open Sans"/>
              </a:rPr>
            </a:br>
            <a:endParaRPr lang="en" sz="1400" b="0" i="0" u="none" strike="noStrike" cap="none">
              <a:solidFill>
                <a:schemeClr val="dk2"/>
              </a:solidFill>
              <a:latin typeface="Open Sans"/>
              <a:ea typeface="Open Sans"/>
              <a:cs typeface="Open Sans"/>
              <a:sym typeface="Open Sans"/>
            </a:endParaRPr>
          </a:p>
        </p:txBody>
      </p:sp>
      <p:sp>
        <p:nvSpPr>
          <p:cNvPr id="77" name="Shape 77"/>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HTML overview, part 1</a:t>
            </a:r>
          </a:p>
          <a:p>
            <a:pPr marL="0" marR="0" lvl="0" indent="0" algn="l" rtl="0">
              <a:lnSpc>
                <a:spcPct val="100000"/>
              </a:lnSpc>
              <a:spcBef>
                <a:spcPts val="0"/>
              </a:spcBef>
              <a:spcAft>
                <a:spcPts val="0"/>
              </a:spcAft>
              <a:buClr>
                <a:schemeClr val="accent1"/>
              </a:buClr>
              <a:buSzPct val="25000"/>
              <a:buFont typeface="PT Sans Narrow"/>
              <a:buNone/>
            </a:pPr>
            <a:endParaRPr sz="3600" b="1" i="0" u="none" strike="noStrike" cap="none">
              <a:solidFill>
                <a:schemeClr val="accent1"/>
              </a:solidFill>
              <a:latin typeface="PT Sans Narrow"/>
              <a:ea typeface="PT Sans Narrow"/>
              <a:cs typeface="PT Sans Narrow"/>
              <a:sym typeface="PT Sans Narrow"/>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311700" y="814800"/>
            <a:ext cx="8571300" cy="942075"/>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accent1"/>
              </a:buClr>
              <a:buSzPct val="25000"/>
              <a:buFont typeface="PT Sans Narrow"/>
              <a:buNone/>
            </a:pPr>
            <a:r>
              <a:rPr lang="en" sz="3600" b="1" i="0" u="none" strike="noStrike" cap="none" dirty="0">
                <a:solidFill>
                  <a:schemeClr val="accent1"/>
                </a:solidFill>
                <a:latin typeface="PT Sans Narrow"/>
                <a:ea typeface="PT Sans Narrow"/>
                <a:cs typeface="PT Sans Narrow"/>
                <a:sym typeface="PT Sans Narrow"/>
              </a:rPr>
              <a:t>IDE ???</a:t>
            </a:r>
          </a:p>
        </p:txBody>
      </p:sp>
      <p:sp>
        <p:nvSpPr>
          <p:cNvPr id="225" name="Shape 225"/>
          <p:cNvSpPr txBox="1"/>
          <p:nvPr/>
        </p:nvSpPr>
        <p:spPr>
          <a:xfrm>
            <a:off x="1553584" y="2599266"/>
            <a:ext cx="6087532" cy="231307"/>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Open Sans"/>
              <a:buNone/>
            </a:pPr>
            <a:endParaRPr lang="en" sz="1800" b="0" i="0" u="none" strike="noStrike" cap="none" dirty="0">
              <a:solidFill>
                <a:srgbClr val="FFFFFF"/>
              </a:solidFill>
              <a:latin typeface="Open Sans"/>
              <a:ea typeface="Open Sans"/>
              <a:cs typeface="Open Sans"/>
              <a:sym typeface="Open Sans"/>
            </a:endParaRPr>
          </a:p>
        </p:txBody>
      </p:sp>
    </p:spTree>
    <p:extLst>
      <p:ext uri="{BB962C8B-B14F-4D97-AF65-F5344CB8AC3E}">
        <p14:creationId xmlns:p14="http://schemas.microsoft.com/office/powerpoint/2010/main" val="1518623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dirty="0">
                <a:solidFill>
                  <a:schemeClr val="accent1"/>
                </a:solidFill>
                <a:latin typeface="PT Sans Narrow"/>
                <a:ea typeface="PT Sans Narrow"/>
                <a:cs typeface="PT Sans Narrow"/>
                <a:sym typeface="PT Sans Narrow"/>
              </a:rPr>
              <a:t>IDE - VS Code</a:t>
            </a:r>
            <a:br>
              <a:rPr lang="en-US" sz="3600" b="1" i="0" u="none" strike="noStrike" cap="none" dirty="0">
                <a:solidFill>
                  <a:schemeClr val="accent1"/>
                </a:solidFill>
                <a:latin typeface="PT Sans Narrow"/>
                <a:ea typeface="PT Sans Narrow"/>
                <a:cs typeface="PT Sans Narrow"/>
                <a:sym typeface="PT Sans Narrow"/>
              </a:rPr>
            </a:br>
            <a:endParaRPr sz="3600" b="1" i="0" u="none" strike="noStrike" cap="none" dirty="0">
              <a:solidFill>
                <a:schemeClr val="accent1"/>
              </a:solidFill>
              <a:latin typeface="PT Sans Narrow"/>
              <a:ea typeface="PT Sans Narrow"/>
              <a:cs typeface="PT Sans Narrow"/>
              <a:sym typeface="PT Sans Narrow"/>
            </a:endParaRPr>
          </a:p>
        </p:txBody>
      </p:sp>
      <p:sp>
        <p:nvSpPr>
          <p:cNvPr id="218" name="Shape 218"/>
          <p:cNvSpPr txBox="1">
            <a:spLocks noGrp="1"/>
          </p:cNvSpPr>
          <p:nvPr>
            <p:ph type="body" idx="1"/>
          </p:nvPr>
        </p:nvSpPr>
        <p:spPr>
          <a:xfrm>
            <a:off x="311700" y="1266325"/>
            <a:ext cx="3582967" cy="3302700"/>
          </a:xfrm>
          <a:prstGeom prst="rect">
            <a:avLst/>
          </a:prstGeom>
          <a:noFill/>
          <a:ln>
            <a:noFill/>
          </a:ln>
        </p:spPr>
        <p:txBody>
          <a:bodyPr lIns="91425" tIns="91425" rIns="91425" bIns="91425" anchor="t" anchorCtr="0">
            <a:noAutofit/>
          </a:bodyPr>
          <a:lstStyle/>
          <a:p>
            <a:pPr lvl="0">
              <a:spcAft>
                <a:spcPts val="0"/>
              </a:spcAft>
              <a:buSzPct val="25000"/>
            </a:pPr>
            <a:r>
              <a:rPr lang="en-US" dirty="0"/>
              <a:t>Key benefits</a:t>
            </a:r>
            <a:endParaRPr lang="en" sz="1800" b="0" i="0" u="none" strike="noStrike" cap="none" dirty="0">
              <a:solidFill>
                <a:schemeClr val="dk2"/>
              </a:solidFill>
              <a:latin typeface="Open Sans"/>
              <a:ea typeface="Open Sans"/>
              <a:cs typeface="Open Sans"/>
              <a:sym typeface="Open Sans"/>
            </a:endParaRPr>
          </a:p>
          <a:p>
            <a:pPr marL="457200" marR="0" lvl="0" indent="-228600" algn="l" rtl="0">
              <a:lnSpc>
                <a:spcPct val="115000"/>
              </a:lnSpc>
              <a:spcBef>
                <a:spcPts val="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Easy view of site folder structure</a:t>
            </a:r>
          </a:p>
          <a:p>
            <a:pPr marL="457200" marR="0" lvl="0" indent="-228600" algn="l" rtl="0">
              <a:lnSpc>
                <a:spcPct val="115000"/>
              </a:lnSpc>
              <a:spcBef>
                <a:spcPts val="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Git GUI ( Easy git)</a:t>
            </a:r>
          </a:p>
          <a:p>
            <a:pPr marL="457200" marR="0" lvl="0" indent="-228600" algn="l" rtl="0">
              <a:lnSpc>
                <a:spcPct val="115000"/>
              </a:lnSpc>
              <a:spcBef>
                <a:spcPts val="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Built-in terminal</a:t>
            </a:r>
          </a:p>
          <a:p>
            <a:pPr marL="457200" marR="0" lvl="0" indent="-228600" algn="l" rtl="0">
              <a:lnSpc>
                <a:spcPct val="115000"/>
              </a:lnSpc>
              <a:spcBef>
                <a:spcPts val="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IntelliSense code completion</a:t>
            </a:r>
          </a:p>
          <a:p>
            <a:pPr marL="457200" marR="0" lvl="0" indent="-228600" algn="l" rtl="0">
              <a:lnSpc>
                <a:spcPct val="115000"/>
              </a:lnSpc>
              <a:spcBef>
                <a:spcPts val="0"/>
              </a:spcBef>
              <a:spcAft>
                <a:spcPts val="0"/>
              </a:spcAft>
              <a:buClr>
                <a:schemeClr val="dk2"/>
              </a:buClr>
              <a:buSzPct val="100000"/>
              <a:buFont typeface="Open Sans"/>
              <a:buChar char="●"/>
            </a:pPr>
            <a:endParaRPr lang="en" sz="1400" b="0" i="0" u="none" strike="noStrike" cap="none" dirty="0">
              <a:solidFill>
                <a:schemeClr val="dk2"/>
              </a:solidFill>
              <a:latin typeface="Open Sans"/>
              <a:ea typeface="Open Sans"/>
              <a:cs typeface="Open Sans"/>
              <a:sym typeface="Open Sans"/>
            </a:endParaRPr>
          </a:p>
          <a:p>
            <a:pPr marL="0" marR="0" lvl="0" indent="0" algn="l" rtl="0">
              <a:lnSpc>
                <a:spcPct val="115000"/>
              </a:lnSpc>
              <a:spcBef>
                <a:spcPts val="1600"/>
              </a:spcBef>
              <a:spcAft>
                <a:spcPts val="0"/>
              </a:spcAft>
              <a:buClr>
                <a:schemeClr val="dk2"/>
              </a:buClr>
              <a:buSzPct val="25000"/>
              <a:buFont typeface="Open Sans"/>
              <a:buNone/>
            </a:pPr>
            <a:r>
              <a:rPr lang="en" sz="1800" b="0" i="0" u="none" strike="noStrike" cap="none" dirty="0">
                <a:solidFill>
                  <a:schemeClr val="dk2"/>
                </a:solidFill>
                <a:latin typeface="Open Sans"/>
                <a:ea typeface="Open Sans"/>
                <a:cs typeface="Open Sans"/>
                <a:sym typeface="Open Sans"/>
                <a:hlinkClick r:id="rId3"/>
              </a:rPr>
              <a:t>Recommended plugins</a:t>
            </a:r>
            <a:endParaRPr lang="en" sz="1800" b="0" i="0" u="none" strike="noStrike" cap="none" dirty="0">
              <a:solidFill>
                <a:schemeClr val="dk2"/>
              </a:solidFill>
              <a:latin typeface="Open Sans"/>
              <a:ea typeface="Open Sans"/>
              <a:cs typeface="Open Sans"/>
              <a:sym typeface="Open Sans"/>
            </a:endParaRPr>
          </a:p>
          <a:p>
            <a:pPr marL="457200" marR="0" lvl="0" indent="-228600" algn="l" rtl="0">
              <a:lnSpc>
                <a:spcPct val="115000"/>
              </a:lnSpc>
              <a:spcBef>
                <a:spcPts val="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Git Lens</a:t>
            </a:r>
          </a:p>
          <a:p>
            <a:pPr marL="457200" marR="0" lvl="0" indent="-228600" algn="l" rtl="0">
              <a:lnSpc>
                <a:spcPct val="115000"/>
              </a:lnSpc>
              <a:spcBef>
                <a:spcPts val="0"/>
              </a:spcBef>
              <a:spcAft>
                <a:spcPts val="0"/>
              </a:spcAft>
              <a:buClr>
                <a:schemeClr val="dk2"/>
              </a:buClr>
              <a:buSzPct val="100000"/>
              <a:buFont typeface="Open Sans"/>
              <a:buChar char="●"/>
            </a:pPr>
            <a:r>
              <a:rPr lang="en" sz="1400" dirty="0"/>
              <a:t>HTML Snippets</a:t>
            </a:r>
          </a:p>
          <a:p>
            <a:pPr marL="457200" marR="0" lvl="0" indent="-228600" algn="l" rtl="0">
              <a:lnSpc>
                <a:spcPct val="115000"/>
              </a:lnSpc>
              <a:spcBef>
                <a:spcPts val="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Trailing spaces</a:t>
            </a:r>
          </a:p>
          <a:p>
            <a:pPr marL="457200" marR="0" lvl="0" indent="-228600" algn="l" rtl="0">
              <a:lnSpc>
                <a:spcPct val="115000"/>
              </a:lnSpc>
              <a:spcBef>
                <a:spcPts val="0"/>
              </a:spcBef>
              <a:spcAft>
                <a:spcPts val="0"/>
              </a:spcAft>
              <a:buClr>
                <a:schemeClr val="dk2"/>
              </a:buClr>
              <a:buSzPct val="100000"/>
              <a:buFont typeface="Open Sans"/>
              <a:buChar char="●"/>
            </a:pPr>
            <a:r>
              <a:rPr lang="en" sz="1400" dirty="0"/>
              <a:t>Auto close tag</a:t>
            </a:r>
            <a:endParaRPr lang="en" sz="1400" b="0" i="0" u="none" strike="noStrike" cap="none" dirty="0">
              <a:solidFill>
                <a:schemeClr val="dk2"/>
              </a:solidFill>
              <a:latin typeface="Open Sans"/>
              <a:ea typeface="Open Sans"/>
              <a:cs typeface="Open Sans"/>
              <a:sym typeface="Open Sans"/>
            </a:endParaRPr>
          </a:p>
          <a:p>
            <a:pPr marL="457200" marR="0" lvl="0" indent="-228600" algn="l" rtl="0">
              <a:lnSpc>
                <a:spcPct val="115000"/>
              </a:lnSpc>
              <a:spcBef>
                <a:spcPts val="0"/>
              </a:spcBef>
              <a:spcAft>
                <a:spcPts val="0"/>
              </a:spcAft>
              <a:buClr>
                <a:schemeClr val="dk2"/>
              </a:buClr>
              <a:buSzPct val="100000"/>
              <a:buFont typeface="Open Sans"/>
              <a:buChar char="●"/>
            </a:pPr>
            <a:endParaRPr lang="en" sz="1400" b="0" i="0" u="none" strike="noStrike" cap="none" dirty="0">
              <a:solidFill>
                <a:schemeClr val="dk2"/>
              </a:solidFill>
              <a:latin typeface="Open Sans"/>
              <a:ea typeface="Open Sans"/>
              <a:cs typeface="Open Sans"/>
              <a:sym typeface="Open Sans"/>
            </a:endParaRPr>
          </a:p>
          <a:p>
            <a:pPr marL="457200" marR="0" lvl="0" indent="-228600" algn="l" rtl="0">
              <a:lnSpc>
                <a:spcPct val="115000"/>
              </a:lnSpc>
              <a:spcBef>
                <a:spcPts val="0"/>
              </a:spcBef>
              <a:spcAft>
                <a:spcPts val="0"/>
              </a:spcAft>
              <a:buClr>
                <a:schemeClr val="dk2"/>
              </a:buClr>
              <a:buSzPct val="100000"/>
              <a:buFont typeface="Open Sans"/>
              <a:buChar char="●"/>
            </a:pPr>
            <a:endParaRPr lang="en" sz="1400" b="0" i="0" u="none" strike="noStrike" cap="none" dirty="0">
              <a:solidFill>
                <a:schemeClr val="dk2"/>
              </a:solidFill>
              <a:latin typeface="Open Sans"/>
              <a:ea typeface="Open Sans"/>
              <a:cs typeface="Open Sans"/>
              <a:sym typeface="Open Sans"/>
            </a:endParaRPr>
          </a:p>
        </p:txBody>
      </p:sp>
      <p:sp>
        <p:nvSpPr>
          <p:cNvPr id="2" name="TextBox 1">
            <a:extLst>
              <a:ext uri="{FF2B5EF4-FFF2-40B4-BE49-F238E27FC236}">
                <a16:creationId xmlns:a16="http://schemas.microsoft.com/office/drawing/2014/main" id="{B3E2B538-7AE6-8943-B48F-E8C6F36DF4E4}"/>
              </a:ext>
            </a:extLst>
          </p:cNvPr>
          <p:cNvSpPr txBox="1"/>
          <p:nvPr/>
        </p:nvSpPr>
        <p:spPr>
          <a:xfrm>
            <a:off x="4893733" y="2015067"/>
            <a:ext cx="184731" cy="307777"/>
          </a:xfrm>
          <a:prstGeom prst="rect">
            <a:avLst/>
          </a:prstGeom>
          <a:noFill/>
        </p:spPr>
        <p:txBody>
          <a:bodyPr wrap="none" rtlCol="0">
            <a:spAutoFit/>
          </a:bodyPr>
          <a:lstStyle/>
          <a:p>
            <a:endParaRPr lang="en-US" dirty="0"/>
          </a:p>
        </p:txBody>
      </p:sp>
      <p:sp>
        <p:nvSpPr>
          <p:cNvPr id="7" name="Shape 218">
            <a:extLst>
              <a:ext uri="{FF2B5EF4-FFF2-40B4-BE49-F238E27FC236}">
                <a16:creationId xmlns:a16="http://schemas.microsoft.com/office/drawing/2014/main" id="{0D9D9A38-5426-224A-8AF3-3F030CA03604}"/>
              </a:ext>
            </a:extLst>
          </p:cNvPr>
          <p:cNvSpPr txBox="1">
            <a:spLocks/>
          </p:cNvSpPr>
          <p:nvPr/>
        </p:nvSpPr>
        <p:spPr>
          <a:xfrm>
            <a:off x="4893733" y="1266325"/>
            <a:ext cx="3472900" cy="33027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15000"/>
              </a:lnSpc>
              <a:spcBef>
                <a:spcPts val="0"/>
              </a:spcBef>
              <a:spcAft>
                <a:spcPts val="1600"/>
              </a:spcAft>
              <a:buClr>
                <a:schemeClr val="dk2"/>
              </a:buClr>
              <a:buFont typeface="Open Sans"/>
              <a:buNone/>
              <a:defRPr sz="1800" b="0" i="0" u="none" strike="noStrike" cap="none">
                <a:solidFill>
                  <a:schemeClr val="dk2"/>
                </a:solidFill>
                <a:latin typeface="Open Sans"/>
                <a:ea typeface="Open Sans"/>
                <a:cs typeface="Open Sans"/>
                <a:sym typeface="Open Sans"/>
              </a:defRPr>
            </a:lvl1pPr>
            <a:lvl2pPr marL="457200" marR="0" lvl="1"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L="914400" marR="0" lvl="2"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L="1371600" marR="0" lvl="3"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L="1828800" marR="0" lvl="4"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L="2286000" marR="0" lvl="5"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L="2743200" marR="0" lvl="6"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L="3200400" marR="0" lvl="7"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L="3657600" marR="0" lvl="8"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marL="228600">
              <a:spcAft>
                <a:spcPts val="0"/>
              </a:spcAft>
              <a:buSzPct val="100000"/>
            </a:pPr>
            <a:r>
              <a:rPr lang="en-US" sz="1400" dirty="0">
                <a:hlinkClick r:id="rId4"/>
              </a:rPr>
              <a:t>c</a:t>
            </a:r>
            <a:r>
              <a:rPr lang="en" sz="1400" dirty="0" err="1">
                <a:hlinkClick r:id="rId4"/>
              </a:rPr>
              <a:t>ode.visualstudio.com</a:t>
            </a:r>
            <a:r>
              <a:rPr lang="en" sz="1400" dirty="0">
                <a:hlinkClick r:id="rId4"/>
              </a:rPr>
              <a:t>/download</a:t>
            </a:r>
            <a:endParaRPr lang="en" sz="1400" dirty="0"/>
          </a:p>
        </p:txBody>
      </p:sp>
    </p:spTree>
    <p:extLst>
      <p:ext uri="{BB962C8B-B14F-4D97-AF65-F5344CB8AC3E}">
        <p14:creationId xmlns:p14="http://schemas.microsoft.com/office/powerpoint/2010/main" val="3734340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311701" y="484026"/>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dirty="0">
                <a:solidFill>
                  <a:schemeClr val="accent1"/>
                </a:solidFill>
                <a:latin typeface="PT Sans Narrow"/>
                <a:ea typeface="PT Sans Narrow"/>
                <a:cs typeface="PT Sans Narrow"/>
                <a:sym typeface="PT Sans Narrow"/>
              </a:rPr>
              <a:t>IDE – Sublime text</a:t>
            </a:r>
            <a:br>
              <a:rPr lang="en-US" sz="3600" b="1" i="0" u="none" strike="noStrike" cap="none" dirty="0">
                <a:solidFill>
                  <a:schemeClr val="accent1"/>
                </a:solidFill>
                <a:latin typeface="PT Sans Narrow"/>
                <a:ea typeface="PT Sans Narrow"/>
                <a:cs typeface="PT Sans Narrow"/>
                <a:sym typeface="PT Sans Narrow"/>
              </a:rPr>
            </a:br>
            <a:endParaRPr sz="3600" b="1" i="0" u="none" strike="noStrike" cap="none" dirty="0">
              <a:solidFill>
                <a:schemeClr val="accent1"/>
              </a:solidFill>
              <a:latin typeface="PT Sans Narrow"/>
              <a:ea typeface="PT Sans Narrow"/>
              <a:cs typeface="PT Sans Narrow"/>
              <a:sym typeface="PT Sans Narrow"/>
            </a:endParaRPr>
          </a:p>
        </p:txBody>
      </p:sp>
      <p:sp>
        <p:nvSpPr>
          <p:cNvPr id="218" name="Shape 218"/>
          <p:cNvSpPr txBox="1">
            <a:spLocks noGrp="1"/>
          </p:cNvSpPr>
          <p:nvPr>
            <p:ph type="body" idx="1"/>
          </p:nvPr>
        </p:nvSpPr>
        <p:spPr>
          <a:xfrm>
            <a:off x="311701" y="1266325"/>
            <a:ext cx="3472900" cy="3302700"/>
          </a:xfrm>
          <a:prstGeom prst="rect">
            <a:avLst/>
          </a:prstGeom>
          <a:noFill/>
          <a:ln>
            <a:noFill/>
          </a:ln>
        </p:spPr>
        <p:txBody>
          <a:bodyPr lIns="91425" tIns="91425" rIns="91425" bIns="91425" anchor="t" anchorCtr="0">
            <a:noAutofit/>
          </a:bodyPr>
          <a:lstStyle/>
          <a:p>
            <a:pPr lvl="0">
              <a:spcAft>
                <a:spcPts val="0"/>
              </a:spcAft>
              <a:buSzPct val="25000"/>
            </a:pPr>
            <a:r>
              <a:rPr lang="en-US" dirty="0"/>
              <a:t>Key benefits</a:t>
            </a:r>
            <a:endParaRPr lang="en" sz="1800" b="0" i="0" u="none" strike="noStrike" cap="none" dirty="0">
              <a:solidFill>
                <a:schemeClr val="dk2"/>
              </a:solidFill>
              <a:latin typeface="Open Sans"/>
              <a:ea typeface="Open Sans"/>
              <a:cs typeface="Open Sans"/>
              <a:sym typeface="Open Sans"/>
            </a:endParaRPr>
          </a:p>
          <a:p>
            <a:pPr marL="457200" marR="0" lvl="0" indent="-228600" algn="l" rtl="0">
              <a:lnSpc>
                <a:spcPct val="115000"/>
              </a:lnSpc>
              <a:spcBef>
                <a:spcPts val="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Simple &amp; lightweight</a:t>
            </a:r>
          </a:p>
          <a:p>
            <a:pPr marL="457200" marR="0" lvl="0" indent="-228600" algn="l" rtl="0">
              <a:lnSpc>
                <a:spcPct val="115000"/>
              </a:lnSpc>
              <a:spcBef>
                <a:spcPts val="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Built-in terminal (Not as detailed)</a:t>
            </a:r>
          </a:p>
          <a:p>
            <a:pPr marL="457200" marR="0" lvl="0" indent="-228600" algn="l" rtl="0">
              <a:lnSpc>
                <a:spcPct val="115000"/>
              </a:lnSpc>
              <a:spcBef>
                <a:spcPts val="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Super fast</a:t>
            </a:r>
          </a:p>
          <a:p>
            <a:pPr marL="457200" marR="0" lvl="0" indent="-228600" algn="l" rtl="0">
              <a:lnSpc>
                <a:spcPct val="115000"/>
              </a:lnSpc>
              <a:spcBef>
                <a:spcPts val="0"/>
              </a:spcBef>
              <a:spcAft>
                <a:spcPts val="0"/>
              </a:spcAft>
              <a:buClr>
                <a:schemeClr val="dk2"/>
              </a:buClr>
              <a:buSzPct val="100000"/>
              <a:buFont typeface="Open Sans"/>
              <a:buChar char="●"/>
            </a:pPr>
            <a:r>
              <a:rPr lang="en" sz="1400" dirty="0"/>
              <a:t>Syntax highlighting is suburb</a:t>
            </a:r>
            <a:endParaRPr lang="en" sz="1400" b="0" i="0" u="none" strike="noStrike" cap="none" dirty="0">
              <a:solidFill>
                <a:schemeClr val="dk2"/>
              </a:solidFill>
              <a:latin typeface="Open Sans"/>
              <a:ea typeface="Open Sans"/>
              <a:cs typeface="Open Sans"/>
              <a:sym typeface="Open Sans"/>
            </a:endParaRPr>
          </a:p>
          <a:p>
            <a:pPr marL="457200" marR="0" lvl="0" indent="-228600" algn="l" rtl="0">
              <a:lnSpc>
                <a:spcPct val="115000"/>
              </a:lnSpc>
              <a:spcBef>
                <a:spcPts val="0"/>
              </a:spcBef>
              <a:spcAft>
                <a:spcPts val="0"/>
              </a:spcAft>
              <a:buClr>
                <a:schemeClr val="dk2"/>
              </a:buClr>
              <a:buSzPct val="100000"/>
              <a:buFont typeface="Open Sans"/>
              <a:buChar char="●"/>
            </a:pPr>
            <a:endParaRPr lang="en" sz="1400" b="0" i="0" u="none" strike="noStrike" cap="none" dirty="0">
              <a:solidFill>
                <a:schemeClr val="dk2"/>
              </a:solidFill>
              <a:latin typeface="Open Sans"/>
              <a:ea typeface="Open Sans"/>
              <a:cs typeface="Open Sans"/>
              <a:sym typeface="Open Sans"/>
            </a:endParaRPr>
          </a:p>
          <a:p>
            <a:pPr lvl="0">
              <a:spcBef>
                <a:spcPts val="1600"/>
              </a:spcBef>
              <a:spcAft>
                <a:spcPts val="0"/>
              </a:spcAft>
              <a:buSzPct val="25000"/>
            </a:pPr>
            <a:r>
              <a:rPr lang="en" dirty="0">
                <a:hlinkClick r:id="rId3"/>
              </a:rPr>
              <a:t>Recommended plugins</a:t>
            </a:r>
            <a:endParaRPr lang="en" dirty="0"/>
          </a:p>
          <a:p>
            <a:pPr marL="457200" marR="0" lvl="0" indent="-228600" algn="l" rtl="0">
              <a:lnSpc>
                <a:spcPct val="115000"/>
              </a:lnSpc>
              <a:spcBef>
                <a:spcPts val="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Git gutter</a:t>
            </a:r>
          </a:p>
          <a:p>
            <a:pPr marL="457200" marR="0" lvl="0" indent="-228600" algn="l" rtl="0">
              <a:lnSpc>
                <a:spcPct val="115000"/>
              </a:lnSpc>
              <a:spcBef>
                <a:spcPts val="0"/>
              </a:spcBef>
              <a:spcAft>
                <a:spcPts val="0"/>
              </a:spcAft>
              <a:buClr>
                <a:schemeClr val="dk2"/>
              </a:buClr>
              <a:buSzPct val="100000"/>
              <a:buFont typeface="Open Sans"/>
              <a:buChar char="●"/>
            </a:pPr>
            <a:r>
              <a:rPr lang="en" sz="1400" dirty="0"/>
              <a:t>HTML Snippets</a:t>
            </a:r>
          </a:p>
          <a:p>
            <a:pPr marL="457200" marR="0" lvl="0" indent="-228600" algn="l" rtl="0">
              <a:lnSpc>
                <a:spcPct val="115000"/>
              </a:lnSpc>
              <a:spcBef>
                <a:spcPts val="0"/>
              </a:spcBef>
              <a:spcAft>
                <a:spcPts val="0"/>
              </a:spcAft>
              <a:buClr>
                <a:schemeClr val="dk2"/>
              </a:buClr>
              <a:buSzPct val="100000"/>
              <a:buFont typeface="Open Sans"/>
              <a:buChar char="●"/>
            </a:pPr>
            <a:r>
              <a:rPr lang="en" sz="1400" b="0" i="0" u="none" strike="noStrike" cap="none" dirty="0" err="1">
                <a:solidFill>
                  <a:schemeClr val="dk2"/>
                </a:solidFill>
                <a:latin typeface="Open Sans"/>
                <a:ea typeface="Open Sans"/>
                <a:cs typeface="Open Sans"/>
                <a:sym typeface="Open Sans"/>
              </a:rPr>
              <a:t>SideBar</a:t>
            </a:r>
            <a:r>
              <a:rPr lang="en" sz="1400" b="0" i="0" u="none" strike="noStrike" cap="none" dirty="0">
                <a:solidFill>
                  <a:schemeClr val="dk2"/>
                </a:solidFill>
                <a:latin typeface="Open Sans"/>
                <a:ea typeface="Open Sans"/>
                <a:cs typeface="Open Sans"/>
                <a:sym typeface="Open Sans"/>
              </a:rPr>
              <a:t> </a:t>
            </a:r>
            <a:r>
              <a:rPr lang="en-US" sz="1400" b="0" i="0" u="none" strike="noStrike" cap="none" dirty="0">
                <a:solidFill>
                  <a:schemeClr val="dk2"/>
                </a:solidFill>
                <a:latin typeface="Open Sans"/>
                <a:ea typeface="Open Sans"/>
                <a:cs typeface="Open Sans"/>
                <a:sym typeface="Open Sans"/>
              </a:rPr>
              <a:t>Enhancements</a:t>
            </a:r>
            <a:endParaRPr lang="en" sz="1400" b="0" i="0" u="none" strike="noStrike" cap="none" dirty="0">
              <a:solidFill>
                <a:schemeClr val="dk2"/>
              </a:solidFill>
              <a:latin typeface="Open Sans"/>
              <a:ea typeface="Open Sans"/>
              <a:cs typeface="Open Sans"/>
              <a:sym typeface="Open Sans"/>
            </a:endParaRPr>
          </a:p>
          <a:p>
            <a:pPr marL="457200" marR="0" lvl="0" indent="-228600" algn="l" rtl="0">
              <a:lnSpc>
                <a:spcPct val="115000"/>
              </a:lnSpc>
              <a:spcBef>
                <a:spcPts val="0"/>
              </a:spcBef>
              <a:spcAft>
                <a:spcPts val="0"/>
              </a:spcAft>
              <a:buClr>
                <a:schemeClr val="dk2"/>
              </a:buClr>
              <a:buSzPct val="100000"/>
              <a:buFont typeface="Open Sans"/>
              <a:buChar char="●"/>
            </a:pPr>
            <a:endParaRPr lang="en" sz="1400" b="0" i="0" u="none" strike="noStrike" cap="none" dirty="0">
              <a:solidFill>
                <a:schemeClr val="dk2"/>
              </a:solidFill>
              <a:latin typeface="Open Sans"/>
              <a:ea typeface="Open Sans"/>
              <a:cs typeface="Open Sans"/>
              <a:sym typeface="Open Sans"/>
            </a:endParaRPr>
          </a:p>
        </p:txBody>
      </p:sp>
      <p:sp>
        <p:nvSpPr>
          <p:cNvPr id="6" name="Shape 218">
            <a:extLst>
              <a:ext uri="{FF2B5EF4-FFF2-40B4-BE49-F238E27FC236}">
                <a16:creationId xmlns:a16="http://schemas.microsoft.com/office/drawing/2014/main" id="{3E722FF1-93A0-D041-BD69-6C43DAE6CD01}"/>
              </a:ext>
            </a:extLst>
          </p:cNvPr>
          <p:cNvSpPr txBox="1">
            <a:spLocks/>
          </p:cNvSpPr>
          <p:nvPr/>
        </p:nvSpPr>
        <p:spPr>
          <a:xfrm>
            <a:off x="4928511" y="1420213"/>
            <a:ext cx="3472900" cy="33027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15000"/>
              </a:lnSpc>
              <a:spcBef>
                <a:spcPts val="0"/>
              </a:spcBef>
              <a:spcAft>
                <a:spcPts val="1600"/>
              </a:spcAft>
              <a:buClr>
                <a:schemeClr val="dk2"/>
              </a:buClr>
              <a:buFont typeface="Open Sans"/>
              <a:buNone/>
              <a:defRPr sz="1800" b="0" i="0" u="none" strike="noStrike" cap="none">
                <a:solidFill>
                  <a:schemeClr val="dk2"/>
                </a:solidFill>
                <a:latin typeface="Open Sans"/>
                <a:ea typeface="Open Sans"/>
                <a:cs typeface="Open Sans"/>
                <a:sym typeface="Open Sans"/>
              </a:defRPr>
            </a:lvl1pPr>
            <a:lvl2pPr marL="457200" marR="0" lvl="1"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L="914400" marR="0" lvl="2"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L="1371600" marR="0" lvl="3"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L="1828800" marR="0" lvl="4"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L="2286000" marR="0" lvl="5"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L="2743200" marR="0" lvl="6"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L="3200400" marR="0" lvl="7"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L="3657600" marR="0" lvl="8"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a:spcAft>
                <a:spcPts val="0"/>
              </a:spcAft>
              <a:buSzPct val="25000"/>
            </a:pPr>
            <a:r>
              <a:rPr lang="en-US" dirty="0"/>
              <a:t>Download using self-service</a:t>
            </a:r>
            <a:endParaRPr lang="en" dirty="0"/>
          </a:p>
        </p:txBody>
      </p:sp>
    </p:spTree>
    <p:extLst>
      <p:ext uri="{BB962C8B-B14F-4D97-AF65-F5344CB8AC3E}">
        <p14:creationId xmlns:p14="http://schemas.microsoft.com/office/powerpoint/2010/main" val="35771452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dirty="0">
                <a:solidFill>
                  <a:schemeClr val="accent1"/>
                </a:solidFill>
                <a:latin typeface="PT Sans Narrow"/>
                <a:ea typeface="PT Sans Narrow"/>
                <a:cs typeface="PT Sans Narrow"/>
                <a:sym typeface="PT Sans Narrow"/>
              </a:rPr>
              <a:t>IDE – </a:t>
            </a:r>
            <a:r>
              <a:rPr lang="en-US" sz="3600" b="1" i="0" u="none" strike="noStrike" cap="none" dirty="0">
                <a:solidFill>
                  <a:schemeClr val="accent1"/>
                </a:solidFill>
                <a:latin typeface="PT Sans Narrow"/>
                <a:ea typeface="PT Sans Narrow"/>
                <a:cs typeface="PT Sans Narrow"/>
                <a:sym typeface="PT Sans Narrow"/>
              </a:rPr>
              <a:t>ATOM</a:t>
            </a:r>
            <a:br>
              <a:rPr lang="en-US" sz="3600" b="1" i="0" u="none" strike="noStrike" cap="none" dirty="0">
                <a:solidFill>
                  <a:schemeClr val="accent1"/>
                </a:solidFill>
                <a:latin typeface="PT Sans Narrow"/>
                <a:ea typeface="PT Sans Narrow"/>
                <a:cs typeface="PT Sans Narrow"/>
                <a:sym typeface="PT Sans Narrow"/>
              </a:rPr>
            </a:br>
            <a:endParaRPr sz="3600" b="1" i="0" u="none" strike="noStrike" cap="none" dirty="0">
              <a:solidFill>
                <a:schemeClr val="accent1"/>
              </a:solidFill>
              <a:latin typeface="PT Sans Narrow"/>
              <a:ea typeface="PT Sans Narrow"/>
              <a:cs typeface="PT Sans Narrow"/>
              <a:sym typeface="PT Sans Narrow"/>
            </a:endParaRPr>
          </a:p>
        </p:txBody>
      </p:sp>
      <p:sp>
        <p:nvSpPr>
          <p:cNvPr id="218" name="Shape 218"/>
          <p:cNvSpPr txBox="1">
            <a:spLocks noGrp="1"/>
          </p:cNvSpPr>
          <p:nvPr>
            <p:ph type="body" idx="1"/>
          </p:nvPr>
        </p:nvSpPr>
        <p:spPr>
          <a:xfrm>
            <a:off x="311701" y="1266325"/>
            <a:ext cx="8520598" cy="1045075"/>
          </a:xfrm>
          <a:prstGeom prst="rect">
            <a:avLst/>
          </a:prstGeom>
          <a:noFill/>
          <a:ln>
            <a:noFill/>
          </a:ln>
        </p:spPr>
        <p:txBody>
          <a:bodyPr lIns="91425" tIns="91425" rIns="91425" bIns="91425" anchor="t" anchorCtr="0">
            <a:noAutofit/>
          </a:bodyPr>
          <a:lstStyle/>
          <a:p>
            <a:pPr marL="457200" marR="0" lvl="0" indent="-228600" algn="l" rtl="0">
              <a:lnSpc>
                <a:spcPct val="115000"/>
              </a:lnSpc>
              <a:spcBef>
                <a:spcPts val="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I don’t know anything about atom, feeling </a:t>
            </a:r>
            <a:r>
              <a:rPr lang="en-US" sz="1400" b="0" i="0" u="none" strike="noStrike" cap="none" dirty="0">
                <a:solidFill>
                  <a:schemeClr val="dk2"/>
                </a:solidFill>
                <a:latin typeface="Open Sans"/>
                <a:ea typeface="Open Sans"/>
                <a:cs typeface="Open Sans"/>
                <a:sym typeface="Open Sans"/>
              </a:rPr>
              <a:t>rebellious</a:t>
            </a:r>
            <a:r>
              <a:rPr lang="en" sz="1400" b="0" i="0" u="none" strike="noStrike" cap="none" dirty="0">
                <a:solidFill>
                  <a:schemeClr val="dk2"/>
                </a:solidFill>
                <a:latin typeface="Open Sans"/>
                <a:ea typeface="Open Sans"/>
                <a:cs typeface="Open Sans"/>
                <a:sym typeface="Open Sans"/>
              </a:rPr>
              <a:t> go ahead an try no one will look at you funny.</a:t>
            </a:r>
          </a:p>
          <a:p>
            <a:pPr marL="457200" marR="0" lvl="0" indent="-228600" algn="l" rtl="0">
              <a:lnSpc>
                <a:spcPct val="115000"/>
              </a:lnSpc>
              <a:spcBef>
                <a:spcPts val="0"/>
              </a:spcBef>
              <a:spcAft>
                <a:spcPts val="0"/>
              </a:spcAft>
              <a:buClr>
                <a:schemeClr val="dk2"/>
              </a:buClr>
              <a:buSzPct val="100000"/>
              <a:buFont typeface="Open Sans"/>
              <a:buChar char="●"/>
            </a:pPr>
            <a:endParaRPr lang="en" sz="1400" dirty="0"/>
          </a:p>
          <a:p>
            <a:pPr marL="228600" lvl="0" algn="ctr">
              <a:spcAft>
                <a:spcPts val="0"/>
              </a:spcAft>
              <a:buSzPct val="100000"/>
            </a:pPr>
            <a:r>
              <a:rPr lang="en-US" sz="1400" dirty="0"/>
              <a:t>https://</a:t>
            </a:r>
            <a:r>
              <a:rPr lang="en-US" sz="1400" dirty="0" err="1"/>
              <a:t>atom.io</a:t>
            </a:r>
            <a:r>
              <a:rPr lang="en-US" sz="1400" dirty="0"/>
              <a:t>/</a:t>
            </a:r>
            <a:endParaRPr lang="en" sz="1400" b="0" i="0" u="none" strike="noStrike" cap="none" dirty="0">
              <a:solidFill>
                <a:schemeClr val="dk2"/>
              </a:solidFill>
              <a:latin typeface="Open Sans"/>
              <a:ea typeface="Open Sans"/>
              <a:cs typeface="Open Sans"/>
              <a:sym typeface="Open Sans"/>
            </a:endParaRPr>
          </a:p>
        </p:txBody>
      </p:sp>
    </p:spTree>
    <p:extLst>
      <p:ext uri="{BB962C8B-B14F-4D97-AF65-F5344CB8AC3E}">
        <p14:creationId xmlns:p14="http://schemas.microsoft.com/office/powerpoint/2010/main" val="888286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HTML overview, part 2</a:t>
            </a:r>
          </a:p>
          <a:p>
            <a:pPr marL="0" marR="0" lvl="0" indent="0" algn="l" rtl="0">
              <a:lnSpc>
                <a:spcPct val="100000"/>
              </a:lnSpc>
              <a:spcBef>
                <a:spcPts val="0"/>
              </a:spcBef>
              <a:spcAft>
                <a:spcPts val="0"/>
              </a:spcAft>
              <a:buClr>
                <a:schemeClr val="accent1"/>
              </a:buClr>
              <a:buSzPct val="25000"/>
              <a:buFont typeface="PT Sans Narrow"/>
              <a:buNone/>
            </a:pPr>
            <a:endParaRPr sz="3600" b="1" i="0" u="none" strike="noStrike" cap="none">
              <a:solidFill>
                <a:schemeClr val="accent1"/>
              </a:solidFill>
              <a:latin typeface="PT Sans Narrow"/>
              <a:ea typeface="PT Sans Narrow"/>
              <a:cs typeface="PT Sans Narrow"/>
              <a:sym typeface="PT Sans Narrow"/>
            </a:endParaRPr>
          </a:p>
        </p:txBody>
      </p:sp>
      <p:sp>
        <p:nvSpPr>
          <p:cNvPr id="83" name="Shape 83"/>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Open Sans"/>
              <a:buNone/>
            </a:pPr>
            <a:r>
              <a:rPr lang="en" sz="1800" b="0" i="0" u="none" strike="noStrike" cap="none" dirty="0">
                <a:solidFill>
                  <a:schemeClr val="dk2"/>
                </a:solidFill>
                <a:latin typeface="Open Sans"/>
                <a:ea typeface="Open Sans"/>
                <a:cs typeface="Open Sans"/>
                <a:sym typeface="Open Sans"/>
              </a:rPr>
              <a:t>An HTML document is composed of a tree of </a:t>
            </a:r>
            <a:r>
              <a:rPr lang="en" sz="1800" b="1" i="0" u="none" strike="noStrike" cap="none" dirty="0">
                <a:solidFill>
                  <a:schemeClr val="dk2"/>
                </a:solidFill>
                <a:latin typeface="Open Sans"/>
                <a:ea typeface="Open Sans"/>
                <a:cs typeface="Open Sans"/>
                <a:sym typeface="Open Sans"/>
              </a:rPr>
              <a:t>elements</a:t>
            </a:r>
          </a:p>
          <a:p>
            <a:pPr marL="457200" marR="0" lvl="0" indent="-228600" algn="l" rtl="0">
              <a:lnSpc>
                <a:spcPct val="100000"/>
              </a:lnSpc>
              <a:spcBef>
                <a:spcPts val="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Specific-purpose elements: &lt;table&gt;, &lt;form&gt;, &lt;img&gt;, &lt;h1&gt;</a:t>
            </a:r>
          </a:p>
          <a:p>
            <a:pPr marL="457200" marR="0" lvl="0" indent="-228600" algn="l" rtl="0">
              <a:lnSpc>
                <a:spcPct val="100000"/>
              </a:lnSpc>
              <a:spcBef>
                <a:spcPts val="40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General-purpose elements: &lt;div&gt;, &lt;span&gt;</a:t>
            </a:r>
          </a:p>
          <a:p>
            <a:pPr marL="0" marR="0" lvl="0" indent="0" algn="l" rtl="0">
              <a:lnSpc>
                <a:spcPct val="100000"/>
              </a:lnSpc>
              <a:spcBef>
                <a:spcPts val="2000"/>
              </a:spcBef>
              <a:spcAft>
                <a:spcPts val="0"/>
              </a:spcAft>
              <a:buClr>
                <a:schemeClr val="dk2"/>
              </a:buClr>
              <a:buSzPct val="25000"/>
              <a:buFont typeface="Open Sans"/>
              <a:buNone/>
            </a:pPr>
            <a:r>
              <a:rPr lang="en" sz="1800" b="0" i="0" u="none" strike="noStrike" cap="none" dirty="0">
                <a:solidFill>
                  <a:schemeClr val="dk2"/>
                </a:solidFill>
                <a:latin typeface="Open Sans"/>
                <a:ea typeface="Open Sans"/>
                <a:cs typeface="Open Sans"/>
                <a:sym typeface="Open Sans"/>
              </a:rPr>
              <a:t>An element usually has an opening and closing </a:t>
            </a:r>
            <a:r>
              <a:rPr lang="en" sz="1800" b="1" i="0" u="none" strike="noStrike" cap="none" dirty="0">
                <a:solidFill>
                  <a:schemeClr val="dk2"/>
                </a:solidFill>
                <a:latin typeface="Open Sans"/>
                <a:ea typeface="Open Sans"/>
                <a:cs typeface="Open Sans"/>
                <a:sym typeface="Open Sans"/>
              </a:rPr>
              <a:t>tag</a:t>
            </a:r>
          </a:p>
          <a:p>
            <a:pPr marL="457200" marR="0" lvl="0" indent="-228600" algn="l" rtl="0">
              <a:lnSpc>
                <a:spcPct val="100000"/>
              </a:lnSpc>
              <a:spcBef>
                <a:spcPts val="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For example, &lt;foo&gt; opens the tag, &lt;/foo&gt; closes the tag (but some tags are self-closing!) Take a guess…</a:t>
            </a:r>
          </a:p>
          <a:p>
            <a:pPr marL="457200" marR="0" lvl="0" indent="-228600" algn="l" rtl="0">
              <a:lnSpc>
                <a:spcPct val="100000"/>
              </a:lnSpc>
              <a:spcBef>
                <a:spcPts val="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Tags act as containers</a:t>
            </a:r>
          </a:p>
          <a:p>
            <a:pPr marL="457200" marR="0" lvl="0" indent="-228600" algn="l" rtl="0">
              <a:lnSpc>
                <a:spcPct val="100000"/>
              </a:lnSpc>
              <a:spcBef>
                <a:spcPts val="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Tags can be nested</a:t>
            </a:r>
          </a:p>
          <a:p>
            <a:pPr marL="0" marR="0" lvl="0" indent="0" algn="l" rtl="0">
              <a:lnSpc>
                <a:spcPct val="100000"/>
              </a:lnSpc>
              <a:spcBef>
                <a:spcPts val="1600"/>
              </a:spcBef>
              <a:spcAft>
                <a:spcPts val="0"/>
              </a:spcAft>
              <a:buClr>
                <a:schemeClr val="dk2"/>
              </a:buClr>
              <a:buSzPct val="25000"/>
              <a:buFont typeface="Open Sans"/>
              <a:buNone/>
            </a:pPr>
            <a:r>
              <a:rPr lang="en" sz="1800" b="1" i="0" u="none" strike="noStrike" cap="none" dirty="0">
                <a:solidFill>
                  <a:schemeClr val="dk2"/>
                </a:solidFill>
                <a:latin typeface="Open Sans"/>
                <a:ea typeface="Open Sans"/>
                <a:cs typeface="Open Sans"/>
                <a:sym typeface="Open Sans"/>
              </a:rPr>
              <a:t>Attributes</a:t>
            </a:r>
            <a:r>
              <a:rPr lang="en" sz="1800" b="0" i="0" u="none" strike="noStrike" cap="none" dirty="0">
                <a:solidFill>
                  <a:schemeClr val="dk2"/>
                </a:solidFill>
                <a:latin typeface="Open Sans"/>
                <a:ea typeface="Open Sans"/>
                <a:cs typeface="Open Sans"/>
                <a:sym typeface="Open Sans"/>
              </a:rPr>
              <a:t> provide descriptive information about elements</a:t>
            </a:r>
          </a:p>
          <a:p>
            <a:pPr marL="457200" marR="0" lvl="0" indent="-228600" algn="l" rtl="0">
              <a:lnSpc>
                <a:spcPct val="100000"/>
              </a:lnSpc>
              <a:spcBef>
                <a:spcPts val="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&lt;p lang=”en”&gt;Paragraph in English&lt;/p&gt;</a:t>
            </a:r>
          </a:p>
          <a:p>
            <a:pPr marL="0" marR="0" lvl="0" indent="0" algn="l" rtl="0">
              <a:lnSpc>
                <a:spcPct val="100000"/>
              </a:lnSpc>
              <a:spcBef>
                <a:spcPts val="1600"/>
              </a:spcBef>
              <a:spcAft>
                <a:spcPts val="0"/>
              </a:spcAft>
              <a:buClr>
                <a:schemeClr val="dk2"/>
              </a:buClr>
              <a:buSzPct val="25000"/>
              <a:buFont typeface="Open Sans"/>
              <a:buNone/>
            </a:pPr>
            <a:r>
              <a:rPr lang="en" sz="1800" b="0" i="0" u="none" strike="noStrike" cap="none" dirty="0">
                <a:solidFill>
                  <a:schemeClr val="dk2"/>
                </a:solidFill>
                <a:latin typeface="Open Sans"/>
                <a:ea typeface="Open Sans"/>
                <a:cs typeface="Open Sans"/>
                <a:sym typeface="Open Sans"/>
              </a:rPr>
              <a:t>Proper indentation is important to keep the code readable!</a:t>
            </a:r>
          </a:p>
          <a:p>
            <a:pPr marL="0" marR="0" lvl="0" indent="0" algn="l" rtl="0">
              <a:lnSpc>
                <a:spcPct val="100000"/>
              </a:lnSpc>
              <a:spcBef>
                <a:spcPts val="0"/>
              </a:spcBef>
              <a:spcAft>
                <a:spcPts val="0"/>
              </a:spcAft>
              <a:buClr>
                <a:schemeClr val="dk2"/>
              </a:buClr>
              <a:buSzPct val="25000"/>
              <a:buFont typeface="Open Sans"/>
              <a:buNone/>
            </a:pPr>
            <a:endParaRPr sz="1800" b="0" i="0" u="none" strike="noStrike" cap="none" dirty="0">
              <a:solidFill>
                <a:schemeClr val="dk2"/>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Good indentation vs no indentation</a:t>
            </a:r>
          </a:p>
        </p:txBody>
      </p:sp>
      <p:sp>
        <p:nvSpPr>
          <p:cNvPr id="89" name="Shape 89"/>
          <p:cNvSpPr txBox="1">
            <a:spLocks noGrp="1"/>
          </p:cNvSpPr>
          <p:nvPr>
            <p:ph type="body" idx="1"/>
          </p:nvPr>
        </p:nvSpPr>
        <p:spPr>
          <a:xfrm>
            <a:off x="311700" y="1266175"/>
            <a:ext cx="3999899" cy="33027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Open Sans"/>
              <a:buNone/>
            </a:pPr>
            <a:r>
              <a:rPr lang="en" sz="1400" b="0" i="0" u="none" strike="noStrike" cap="none" dirty="0">
                <a:solidFill>
                  <a:srgbClr val="38761D"/>
                </a:solidFill>
                <a:latin typeface="Open Sans"/>
                <a:ea typeface="Open Sans"/>
                <a:cs typeface="Open Sans"/>
                <a:sym typeface="Open Sans"/>
              </a:rPr>
              <a:t>&lt;html&gt;</a:t>
            </a:r>
          </a:p>
          <a:p>
            <a:pPr marL="0" marR="0" lvl="0" indent="457200" algn="l" rtl="0">
              <a:lnSpc>
                <a:spcPct val="115000"/>
              </a:lnSpc>
              <a:spcBef>
                <a:spcPts val="0"/>
              </a:spcBef>
              <a:spcAft>
                <a:spcPts val="0"/>
              </a:spcAft>
              <a:buClr>
                <a:schemeClr val="dk2"/>
              </a:buClr>
              <a:buSzPct val="25000"/>
              <a:buFont typeface="Open Sans"/>
              <a:buNone/>
            </a:pPr>
            <a:r>
              <a:rPr lang="en" sz="1400" b="0" i="0" u="none" strike="noStrike" cap="none" dirty="0">
                <a:solidFill>
                  <a:srgbClr val="38761D"/>
                </a:solidFill>
                <a:latin typeface="Open Sans"/>
                <a:ea typeface="Open Sans"/>
                <a:cs typeface="Open Sans"/>
                <a:sym typeface="Open Sans"/>
              </a:rPr>
              <a:t>&lt;head&gt;</a:t>
            </a:r>
          </a:p>
          <a:p>
            <a:pPr marL="457200" marR="0" lvl="0" indent="457200" algn="l" rtl="0">
              <a:lnSpc>
                <a:spcPct val="115000"/>
              </a:lnSpc>
              <a:spcBef>
                <a:spcPts val="0"/>
              </a:spcBef>
              <a:spcAft>
                <a:spcPts val="0"/>
              </a:spcAft>
              <a:buClr>
                <a:schemeClr val="dk2"/>
              </a:buClr>
              <a:buSzPct val="25000"/>
              <a:buFont typeface="Open Sans"/>
              <a:buNone/>
            </a:pPr>
            <a:r>
              <a:rPr lang="en" sz="1400" b="0" i="0" u="none" strike="noStrike" cap="none" dirty="0">
                <a:solidFill>
                  <a:srgbClr val="38761D"/>
                </a:solidFill>
                <a:latin typeface="Open Sans"/>
                <a:ea typeface="Open Sans"/>
                <a:cs typeface="Open Sans"/>
                <a:sym typeface="Open Sans"/>
              </a:rPr>
              <a:t>&lt;title&gt;My First HTML!&lt;/title&gt;</a:t>
            </a:r>
          </a:p>
          <a:p>
            <a:pPr marL="0" marR="0" lvl="0" indent="457200" algn="l" rtl="0">
              <a:lnSpc>
                <a:spcPct val="115000"/>
              </a:lnSpc>
              <a:spcBef>
                <a:spcPts val="0"/>
              </a:spcBef>
              <a:spcAft>
                <a:spcPts val="0"/>
              </a:spcAft>
              <a:buClr>
                <a:schemeClr val="dk2"/>
              </a:buClr>
              <a:buSzPct val="25000"/>
              <a:buFont typeface="Open Sans"/>
              <a:buNone/>
            </a:pPr>
            <a:r>
              <a:rPr lang="en" sz="1400" b="0" i="0" u="none" strike="noStrike" cap="none" dirty="0">
                <a:solidFill>
                  <a:srgbClr val="38761D"/>
                </a:solidFill>
                <a:latin typeface="Open Sans"/>
                <a:ea typeface="Open Sans"/>
                <a:cs typeface="Open Sans"/>
                <a:sym typeface="Open Sans"/>
              </a:rPr>
              <a:t>&lt;/head&gt;</a:t>
            </a:r>
          </a:p>
          <a:p>
            <a:pPr marL="0" marR="0" lvl="0" indent="457200" algn="l" rtl="0">
              <a:lnSpc>
                <a:spcPct val="115000"/>
              </a:lnSpc>
              <a:spcBef>
                <a:spcPts val="0"/>
              </a:spcBef>
              <a:spcAft>
                <a:spcPts val="0"/>
              </a:spcAft>
              <a:buClr>
                <a:schemeClr val="dk2"/>
              </a:buClr>
              <a:buSzPct val="25000"/>
              <a:buFont typeface="Open Sans"/>
              <a:buNone/>
            </a:pPr>
            <a:r>
              <a:rPr lang="en" sz="1400" b="0" i="0" u="none" strike="noStrike" cap="none" dirty="0">
                <a:solidFill>
                  <a:srgbClr val="38761D"/>
                </a:solidFill>
                <a:latin typeface="Open Sans"/>
                <a:ea typeface="Open Sans"/>
                <a:cs typeface="Open Sans"/>
                <a:sym typeface="Open Sans"/>
              </a:rPr>
              <a:t>&lt;body&gt;</a:t>
            </a:r>
          </a:p>
          <a:p>
            <a:pPr marL="0" marR="0" lvl="0" indent="457200" algn="l" rtl="0">
              <a:lnSpc>
                <a:spcPct val="115000"/>
              </a:lnSpc>
              <a:spcBef>
                <a:spcPts val="0"/>
              </a:spcBef>
              <a:spcAft>
                <a:spcPts val="0"/>
              </a:spcAft>
              <a:buClr>
                <a:schemeClr val="dk2"/>
              </a:buClr>
              <a:buSzPct val="25000"/>
              <a:buFont typeface="Open Sans"/>
              <a:buNone/>
            </a:pPr>
            <a:r>
              <a:rPr lang="en" sz="1400" b="0" i="0" u="none" strike="noStrike" cap="none" dirty="0">
                <a:solidFill>
                  <a:srgbClr val="38761D"/>
                </a:solidFill>
                <a:latin typeface="Open Sans"/>
                <a:ea typeface="Open Sans"/>
                <a:cs typeface="Open Sans"/>
                <a:sym typeface="Open Sans"/>
              </a:rPr>
              <a:t>	&lt;div&gt;</a:t>
            </a:r>
          </a:p>
          <a:p>
            <a:pPr marL="0" marR="0" lvl="0" indent="457200" algn="l" rtl="0">
              <a:lnSpc>
                <a:spcPct val="115000"/>
              </a:lnSpc>
              <a:spcBef>
                <a:spcPts val="0"/>
              </a:spcBef>
              <a:spcAft>
                <a:spcPts val="0"/>
              </a:spcAft>
              <a:buClr>
                <a:schemeClr val="dk2"/>
              </a:buClr>
              <a:buSzPct val="25000"/>
              <a:buFont typeface="Open Sans"/>
              <a:buNone/>
            </a:pPr>
            <a:r>
              <a:rPr lang="en" sz="1400" b="0" i="0" u="none" strike="noStrike" cap="none" dirty="0">
                <a:solidFill>
                  <a:srgbClr val="38761D"/>
                </a:solidFill>
                <a:latin typeface="Open Sans"/>
                <a:ea typeface="Open Sans"/>
                <a:cs typeface="Open Sans"/>
                <a:sym typeface="Open Sans"/>
              </a:rPr>
              <a:t>	</a:t>
            </a:r>
            <a:r>
              <a:rPr lang="en-US" sz="1400" b="0" i="0" u="none" strike="noStrike" cap="none" dirty="0">
                <a:solidFill>
                  <a:srgbClr val="38761D"/>
                </a:solidFill>
                <a:latin typeface="Open Sans"/>
                <a:ea typeface="Open Sans"/>
                <a:cs typeface="Open Sans"/>
                <a:sym typeface="Open Sans"/>
              </a:rPr>
              <a:t>	</a:t>
            </a:r>
            <a:r>
              <a:rPr lang="en" sz="1400" b="0" i="0" u="none" strike="noStrike" cap="none" dirty="0">
                <a:solidFill>
                  <a:srgbClr val="38761D"/>
                </a:solidFill>
                <a:latin typeface="Open Sans"/>
                <a:ea typeface="Open Sans"/>
                <a:cs typeface="Open Sans"/>
                <a:sym typeface="Open Sans"/>
              </a:rPr>
              <a:t>Here’s my first HTML</a:t>
            </a:r>
          </a:p>
          <a:p>
            <a:pPr marL="0" marR="0" lvl="0" indent="457200" algn="l" rtl="0">
              <a:lnSpc>
                <a:spcPct val="115000"/>
              </a:lnSpc>
              <a:spcBef>
                <a:spcPts val="0"/>
              </a:spcBef>
              <a:spcAft>
                <a:spcPts val="0"/>
              </a:spcAft>
              <a:buClr>
                <a:schemeClr val="dk2"/>
              </a:buClr>
              <a:buSzPct val="25000"/>
              <a:buFont typeface="Open Sans"/>
              <a:buNone/>
            </a:pPr>
            <a:r>
              <a:rPr lang="en" sz="1400" b="0" i="0" u="none" strike="noStrike" cap="none" dirty="0">
                <a:solidFill>
                  <a:srgbClr val="38761D"/>
                </a:solidFill>
                <a:latin typeface="Open Sans"/>
                <a:ea typeface="Open Sans"/>
                <a:cs typeface="Open Sans"/>
                <a:sym typeface="Open Sans"/>
              </a:rPr>
              <a:t>	&lt;/div&gt;</a:t>
            </a:r>
          </a:p>
          <a:p>
            <a:pPr marL="0" marR="0" lvl="0" indent="457200" algn="l" rtl="0">
              <a:lnSpc>
                <a:spcPct val="115000"/>
              </a:lnSpc>
              <a:spcBef>
                <a:spcPts val="0"/>
              </a:spcBef>
              <a:spcAft>
                <a:spcPts val="0"/>
              </a:spcAft>
              <a:buClr>
                <a:schemeClr val="dk2"/>
              </a:buClr>
              <a:buSzPct val="25000"/>
              <a:buFont typeface="Open Sans"/>
              <a:buNone/>
            </a:pPr>
            <a:r>
              <a:rPr lang="en" sz="1400" b="0" i="0" u="none" strike="noStrike" cap="none" dirty="0">
                <a:solidFill>
                  <a:srgbClr val="38761D"/>
                </a:solidFill>
                <a:latin typeface="Open Sans"/>
                <a:ea typeface="Open Sans"/>
                <a:cs typeface="Open Sans"/>
                <a:sym typeface="Open Sans"/>
              </a:rPr>
              <a:t>&lt;/body&gt;</a:t>
            </a:r>
          </a:p>
          <a:p>
            <a:pPr marL="0" marR="0" lvl="0" indent="0" algn="l" rtl="0">
              <a:lnSpc>
                <a:spcPct val="115000"/>
              </a:lnSpc>
              <a:spcBef>
                <a:spcPts val="0"/>
              </a:spcBef>
              <a:spcAft>
                <a:spcPts val="0"/>
              </a:spcAft>
              <a:buClr>
                <a:schemeClr val="dk2"/>
              </a:buClr>
              <a:buSzPct val="25000"/>
              <a:buFont typeface="Open Sans"/>
              <a:buNone/>
            </a:pPr>
            <a:r>
              <a:rPr lang="en" sz="1400" b="0" i="0" u="none" strike="noStrike" cap="none" dirty="0">
                <a:solidFill>
                  <a:srgbClr val="38761D"/>
                </a:solidFill>
                <a:latin typeface="Open Sans"/>
                <a:ea typeface="Open Sans"/>
                <a:cs typeface="Open Sans"/>
                <a:sym typeface="Open Sans"/>
              </a:rPr>
              <a:t>&lt;/html&gt;</a:t>
            </a:r>
          </a:p>
        </p:txBody>
      </p:sp>
      <p:sp>
        <p:nvSpPr>
          <p:cNvPr id="90" name="Shape 90"/>
          <p:cNvSpPr txBox="1">
            <a:spLocks noGrp="1"/>
          </p:cNvSpPr>
          <p:nvPr>
            <p:ph type="body" idx="2"/>
          </p:nvPr>
        </p:nvSpPr>
        <p:spPr>
          <a:xfrm>
            <a:off x="4832400" y="1266175"/>
            <a:ext cx="3999899" cy="33027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Open Sans"/>
              <a:buNone/>
            </a:pPr>
            <a:r>
              <a:rPr lang="en" sz="1400" b="0" i="0" u="none" strike="noStrike" cap="none">
                <a:solidFill>
                  <a:srgbClr val="990000"/>
                </a:solidFill>
                <a:latin typeface="Open Sans"/>
                <a:ea typeface="Open Sans"/>
                <a:cs typeface="Open Sans"/>
                <a:sym typeface="Open Sans"/>
              </a:rPr>
              <a:t>&lt;html&gt;</a:t>
            </a:r>
          </a:p>
          <a:p>
            <a:pPr marL="0" marR="0" lvl="0" indent="0" algn="l" rtl="0">
              <a:lnSpc>
                <a:spcPct val="115000"/>
              </a:lnSpc>
              <a:spcBef>
                <a:spcPts val="0"/>
              </a:spcBef>
              <a:spcAft>
                <a:spcPts val="0"/>
              </a:spcAft>
              <a:buClr>
                <a:schemeClr val="dk2"/>
              </a:buClr>
              <a:buSzPct val="25000"/>
              <a:buFont typeface="Open Sans"/>
              <a:buNone/>
            </a:pPr>
            <a:r>
              <a:rPr lang="en" sz="1400" b="0" i="0" u="none" strike="noStrike" cap="none">
                <a:solidFill>
                  <a:srgbClr val="990000"/>
                </a:solidFill>
                <a:latin typeface="Open Sans"/>
                <a:ea typeface="Open Sans"/>
                <a:cs typeface="Open Sans"/>
                <a:sym typeface="Open Sans"/>
              </a:rPr>
              <a:t>&lt;head&gt;</a:t>
            </a:r>
          </a:p>
          <a:p>
            <a:pPr marL="0" marR="0" lvl="0" indent="0" algn="l" rtl="0">
              <a:lnSpc>
                <a:spcPct val="115000"/>
              </a:lnSpc>
              <a:spcBef>
                <a:spcPts val="0"/>
              </a:spcBef>
              <a:spcAft>
                <a:spcPts val="0"/>
              </a:spcAft>
              <a:buClr>
                <a:schemeClr val="dk2"/>
              </a:buClr>
              <a:buSzPct val="25000"/>
              <a:buFont typeface="Open Sans"/>
              <a:buNone/>
            </a:pPr>
            <a:r>
              <a:rPr lang="en" sz="1400" b="0" i="0" u="none" strike="noStrike" cap="none">
                <a:solidFill>
                  <a:srgbClr val="990000"/>
                </a:solidFill>
                <a:latin typeface="Open Sans"/>
                <a:ea typeface="Open Sans"/>
                <a:cs typeface="Open Sans"/>
                <a:sym typeface="Open Sans"/>
              </a:rPr>
              <a:t>&lt;title&gt;My First HTML!&lt;/title&gt;</a:t>
            </a:r>
          </a:p>
          <a:p>
            <a:pPr marL="0" marR="0" lvl="0" indent="0" algn="l" rtl="0">
              <a:lnSpc>
                <a:spcPct val="115000"/>
              </a:lnSpc>
              <a:spcBef>
                <a:spcPts val="0"/>
              </a:spcBef>
              <a:spcAft>
                <a:spcPts val="0"/>
              </a:spcAft>
              <a:buClr>
                <a:schemeClr val="dk2"/>
              </a:buClr>
              <a:buSzPct val="25000"/>
              <a:buFont typeface="Open Sans"/>
              <a:buNone/>
            </a:pPr>
            <a:r>
              <a:rPr lang="en" sz="1400" b="0" i="0" u="none" strike="noStrike" cap="none">
                <a:solidFill>
                  <a:srgbClr val="990000"/>
                </a:solidFill>
                <a:latin typeface="Open Sans"/>
                <a:ea typeface="Open Sans"/>
                <a:cs typeface="Open Sans"/>
                <a:sym typeface="Open Sans"/>
              </a:rPr>
              <a:t>&lt;/head&gt;</a:t>
            </a:r>
          </a:p>
          <a:p>
            <a:pPr marL="0" marR="0" lvl="0" indent="0" algn="l" rtl="0">
              <a:lnSpc>
                <a:spcPct val="115000"/>
              </a:lnSpc>
              <a:spcBef>
                <a:spcPts val="0"/>
              </a:spcBef>
              <a:spcAft>
                <a:spcPts val="0"/>
              </a:spcAft>
              <a:buClr>
                <a:schemeClr val="dk2"/>
              </a:buClr>
              <a:buSzPct val="25000"/>
              <a:buFont typeface="Open Sans"/>
              <a:buNone/>
            </a:pPr>
            <a:r>
              <a:rPr lang="en" sz="1400" b="0" i="0" u="none" strike="noStrike" cap="none">
                <a:solidFill>
                  <a:srgbClr val="990000"/>
                </a:solidFill>
                <a:latin typeface="Open Sans"/>
                <a:ea typeface="Open Sans"/>
                <a:cs typeface="Open Sans"/>
                <a:sym typeface="Open Sans"/>
              </a:rPr>
              <a:t>&lt;body&gt;</a:t>
            </a:r>
          </a:p>
          <a:p>
            <a:pPr marL="0" marR="0" lvl="0" indent="0" algn="l" rtl="0">
              <a:lnSpc>
                <a:spcPct val="115000"/>
              </a:lnSpc>
              <a:spcBef>
                <a:spcPts val="0"/>
              </a:spcBef>
              <a:spcAft>
                <a:spcPts val="0"/>
              </a:spcAft>
              <a:buClr>
                <a:schemeClr val="dk2"/>
              </a:buClr>
              <a:buSzPct val="25000"/>
              <a:buFont typeface="Open Sans"/>
              <a:buNone/>
            </a:pPr>
            <a:r>
              <a:rPr lang="en" sz="1400" b="0" i="0" u="none" strike="noStrike" cap="none">
                <a:solidFill>
                  <a:srgbClr val="990000"/>
                </a:solidFill>
                <a:latin typeface="Open Sans"/>
                <a:ea typeface="Open Sans"/>
                <a:cs typeface="Open Sans"/>
                <a:sym typeface="Open Sans"/>
              </a:rPr>
              <a:t>&lt;div&gt;</a:t>
            </a:r>
          </a:p>
          <a:p>
            <a:pPr marL="0" marR="0" lvl="0" indent="0" algn="l" rtl="0">
              <a:lnSpc>
                <a:spcPct val="115000"/>
              </a:lnSpc>
              <a:spcBef>
                <a:spcPts val="0"/>
              </a:spcBef>
              <a:spcAft>
                <a:spcPts val="0"/>
              </a:spcAft>
              <a:buClr>
                <a:schemeClr val="dk2"/>
              </a:buClr>
              <a:buSzPct val="25000"/>
              <a:buFont typeface="Open Sans"/>
              <a:buNone/>
            </a:pPr>
            <a:r>
              <a:rPr lang="en" sz="1400" b="0" i="0" u="none" strike="noStrike" cap="none">
                <a:solidFill>
                  <a:srgbClr val="990000"/>
                </a:solidFill>
                <a:latin typeface="Open Sans"/>
                <a:ea typeface="Open Sans"/>
                <a:cs typeface="Open Sans"/>
                <a:sym typeface="Open Sans"/>
              </a:rPr>
              <a:t>Here’s my first HTML</a:t>
            </a:r>
          </a:p>
          <a:p>
            <a:pPr marL="0" marR="0" lvl="0" indent="0" algn="l" rtl="0">
              <a:lnSpc>
                <a:spcPct val="115000"/>
              </a:lnSpc>
              <a:spcBef>
                <a:spcPts val="0"/>
              </a:spcBef>
              <a:spcAft>
                <a:spcPts val="0"/>
              </a:spcAft>
              <a:buClr>
                <a:schemeClr val="dk2"/>
              </a:buClr>
              <a:buSzPct val="25000"/>
              <a:buFont typeface="Open Sans"/>
              <a:buNone/>
            </a:pPr>
            <a:r>
              <a:rPr lang="en" sz="1400" b="0" i="0" u="none" strike="noStrike" cap="none">
                <a:solidFill>
                  <a:srgbClr val="990000"/>
                </a:solidFill>
                <a:latin typeface="Open Sans"/>
                <a:ea typeface="Open Sans"/>
                <a:cs typeface="Open Sans"/>
                <a:sym typeface="Open Sans"/>
              </a:rPr>
              <a:t>&lt;/div&gt;</a:t>
            </a:r>
          </a:p>
          <a:p>
            <a:pPr marL="0" marR="0" lvl="0" indent="0" algn="l" rtl="0">
              <a:lnSpc>
                <a:spcPct val="115000"/>
              </a:lnSpc>
              <a:spcBef>
                <a:spcPts val="0"/>
              </a:spcBef>
              <a:spcAft>
                <a:spcPts val="0"/>
              </a:spcAft>
              <a:buClr>
                <a:schemeClr val="dk2"/>
              </a:buClr>
              <a:buSzPct val="25000"/>
              <a:buFont typeface="Open Sans"/>
              <a:buNone/>
            </a:pPr>
            <a:r>
              <a:rPr lang="en" sz="1400" b="0" i="0" u="none" strike="noStrike" cap="none">
                <a:solidFill>
                  <a:srgbClr val="990000"/>
                </a:solidFill>
                <a:latin typeface="Open Sans"/>
                <a:ea typeface="Open Sans"/>
                <a:cs typeface="Open Sans"/>
                <a:sym typeface="Open Sans"/>
              </a:rPr>
              <a:t>&lt;/body&gt;</a:t>
            </a:r>
          </a:p>
          <a:p>
            <a:pPr marL="0" marR="0" lvl="0" indent="0" algn="l" rtl="0">
              <a:lnSpc>
                <a:spcPct val="115000"/>
              </a:lnSpc>
              <a:spcBef>
                <a:spcPts val="0"/>
              </a:spcBef>
              <a:spcAft>
                <a:spcPts val="0"/>
              </a:spcAft>
              <a:buClr>
                <a:schemeClr val="dk2"/>
              </a:buClr>
              <a:buSzPct val="25000"/>
              <a:buFont typeface="Open Sans"/>
              <a:buNone/>
            </a:pPr>
            <a:r>
              <a:rPr lang="en" sz="1400" b="0" i="0" u="none" strike="noStrike" cap="none">
                <a:solidFill>
                  <a:srgbClr val="990000"/>
                </a:solidFill>
                <a:latin typeface="Open Sans"/>
                <a:ea typeface="Open Sans"/>
                <a:cs typeface="Open Sans"/>
                <a:sym typeface="Open Sans"/>
              </a:rPr>
              <a:t>&lt;/html&gt;</a:t>
            </a:r>
          </a:p>
          <a:p>
            <a:pPr marL="914400" marR="0" lvl="0" indent="457200" algn="l" rtl="0">
              <a:lnSpc>
                <a:spcPct val="115000"/>
              </a:lnSpc>
              <a:spcBef>
                <a:spcPts val="0"/>
              </a:spcBef>
              <a:spcAft>
                <a:spcPts val="0"/>
              </a:spcAft>
              <a:buClr>
                <a:schemeClr val="dk2"/>
              </a:buClr>
              <a:buSzPct val="25000"/>
              <a:buFont typeface="Open Sans"/>
              <a:buNone/>
            </a:pPr>
            <a:r>
              <a:rPr lang="en" sz="1400" b="0" i="0" u="none" strike="noStrike" cap="none">
                <a:solidFill>
                  <a:schemeClr val="dk2"/>
                </a:solidFill>
                <a:latin typeface="Open Sans"/>
                <a:ea typeface="Open Sans"/>
                <a:cs typeface="Open Sans"/>
                <a:sym typeface="Open Sans"/>
              </a:rPr>
              <a:t>...or worse…</a:t>
            </a:r>
          </a:p>
          <a:p>
            <a:pPr marL="0" marR="0" lvl="0" indent="0" algn="l" rtl="0">
              <a:lnSpc>
                <a:spcPct val="115000"/>
              </a:lnSpc>
              <a:spcBef>
                <a:spcPts val="0"/>
              </a:spcBef>
              <a:spcAft>
                <a:spcPts val="0"/>
              </a:spcAft>
              <a:buClr>
                <a:schemeClr val="dk2"/>
              </a:buClr>
              <a:buSzPct val="25000"/>
              <a:buFont typeface="Open Sans"/>
              <a:buNone/>
            </a:pPr>
            <a:r>
              <a:rPr lang="en" sz="1400" b="0" i="0" u="none" strike="noStrike" cap="none">
                <a:solidFill>
                  <a:srgbClr val="990000"/>
                </a:solidFill>
                <a:latin typeface="Open Sans"/>
                <a:ea typeface="Open Sans"/>
                <a:cs typeface="Open Sans"/>
                <a:sym typeface="Open Sans"/>
              </a:rPr>
              <a:t>&lt;html&gt;&lt;head&gt;&lt;title&gt;My First HTML!&lt;/title&gt;&lt;/head&gt;&lt;body&gt;&lt;div&gt;Here’s my first HTML&lt;/div&gt;&lt;/body&gt;&lt;/html&gt;</a:t>
            </a:r>
          </a:p>
          <a:p>
            <a:pPr marL="0" marR="0" lvl="0" indent="0" algn="l" rtl="0">
              <a:lnSpc>
                <a:spcPct val="115000"/>
              </a:lnSpc>
              <a:spcBef>
                <a:spcPts val="0"/>
              </a:spcBef>
              <a:spcAft>
                <a:spcPts val="0"/>
              </a:spcAft>
              <a:buClr>
                <a:schemeClr val="dk2"/>
              </a:buClr>
              <a:buSzPct val="25000"/>
              <a:buFont typeface="Open Sans"/>
              <a:buNone/>
            </a:pPr>
            <a:endParaRPr sz="1400" b="0" i="0" u="none" strike="noStrike" cap="none">
              <a:solidFill>
                <a:srgbClr val="990000"/>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Basic HTML Elements</a:t>
            </a:r>
          </a:p>
        </p:txBody>
      </p:sp>
      <p:sp>
        <p:nvSpPr>
          <p:cNvPr id="96" name="Shape 96"/>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800" b="0" i="0" u="none" strike="noStrike" cap="none" dirty="0">
                <a:solidFill>
                  <a:schemeClr val="dk2"/>
                </a:solidFill>
                <a:latin typeface="Open Sans"/>
                <a:ea typeface="Open Sans"/>
                <a:cs typeface="Open Sans"/>
                <a:sym typeface="Open Sans"/>
              </a:rPr>
              <a:t>Every HTML page will have at least these tags:</a:t>
            </a:r>
          </a:p>
          <a:p>
            <a:pPr marL="0" marR="0" lvl="0" indent="0" algn="l" rtl="0">
              <a:lnSpc>
                <a:spcPct val="100000"/>
              </a:lnSpc>
              <a:spcBef>
                <a:spcPts val="0"/>
              </a:spcBef>
              <a:spcAft>
                <a:spcPts val="0"/>
              </a:spcAft>
              <a:buClr>
                <a:srgbClr val="000000"/>
              </a:buClr>
              <a:buSzPct val="25000"/>
              <a:buFont typeface="Arial"/>
              <a:buNone/>
            </a:pPr>
            <a:endParaRPr sz="1800" b="0" i="0" u="none" strike="noStrike" cap="none" dirty="0">
              <a:solidFill>
                <a:srgbClr val="000000"/>
              </a:solidFill>
              <a:latin typeface="Open Sans"/>
              <a:ea typeface="Open Sans"/>
              <a:cs typeface="Open Sans"/>
              <a:sym typeface="Open Sans"/>
            </a:endParaRPr>
          </a:p>
          <a:p>
            <a:pPr marL="457200" marR="0" lvl="0" indent="-228600" algn="l" rtl="0">
              <a:lnSpc>
                <a:spcPct val="115000"/>
              </a:lnSpc>
              <a:spcBef>
                <a:spcPts val="0"/>
              </a:spcBef>
              <a:spcAft>
                <a:spcPts val="0"/>
              </a:spcAft>
              <a:buClr>
                <a:schemeClr val="dk2"/>
              </a:buClr>
              <a:buSzPct val="25000"/>
              <a:buFont typeface="Open Sans"/>
              <a:buNone/>
            </a:pPr>
            <a:r>
              <a:rPr lang="en" sz="1800" b="0" i="0" u="none" strike="noStrike" cap="none" dirty="0">
                <a:solidFill>
                  <a:schemeClr val="dk2"/>
                </a:solidFill>
                <a:latin typeface="Open Sans"/>
                <a:ea typeface="Open Sans"/>
                <a:cs typeface="Open Sans"/>
                <a:sym typeface="Open Sans"/>
              </a:rPr>
              <a:t>&lt;html&gt;   defines the whole document</a:t>
            </a:r>
          </a:p>
          <a:p>
            <a:pPr marL="457200" marR="0" lvl="0" indent="-228600" algn="l" rtl="0">
              <a:lnSpc>
                <a:spcPct val="115000"/>
              </a:lnSpc>
              <a:spcBef>
                <a:spcPts val="1600"/>
              </a:spcBef>
              <a:spcAft>
                <a:spcPts val="0"/>
              </a:spcAft>
              <a:buClr>
                <a:schemeClr val="dk2"/>
              </a:buClr>
              <a:buSzPct val="25000"/>
              <a:buFont typeface="Open Sans"/>
              <a:buNone/>
            </a:pPr>
            <a:r>
              <a:rPr lang="en" sz="1800" b="0" i="0" u="none" strike="noStrike" cap="none" dirty="0">
                <a:solidFill>
                  <a:schemeClr val="dk2"/>
                </a:solidFill>
                <a:latin typeface="Open Sans"/>
                <a:ea typeface="Open Sans"/>
                <a:cs typeface="Open Sans"/>
                <a:sym typeface="Open Sans"/>
              </a:rPr>
              <a:t>&lt;head&gt;  defines metadata for the document</a:t>
            </a:r>
          </a:p>
          <a:p>
            <a:pPr marL="457200" marR="0" lvl="0" indent="-228600" algn="l" rtl="0">
              <a:lnSpc>
                <a:spcPct val="115000"/>
              </a:lnSpc>
              <a:spcBef>
                <a:spcPts val="1600"/>
              </a:spcBef>
              <a:spcAft>
                <a:spcPts val="0"/>
              </a:spcAft>
              <a:buClr>
                <a:schemeClr val="dk2"/>
              </a:buClr>
              <a:buSzPct val="25000"/>
              <a:buFont typeface="Open Sans"/>
              <a:buNone/>
            </a:pPr>
            <a:r>
              <a:rPr lang="en" sz="1800" b="0" i="0" u="none" strike="noStrike" cap="none" dirty="0">
                <a:solidFill>
                  <a:schemeClr val="dk2"/>
                </a:solidFill>
                <a:latin typeface="Open Sans"/>
                <a:ea typeface="Open Sans"/>
                <a:cs typeface="Open Sans"/>
                <a:sym typeface="Open Sans"/>
              </a:rPr>
              <a:t>&lt;title&gt;    defines the title of the document</a:t>
            </a:r>
            <a:br>
              <a:rPr lang="en" sz="1800" b="0" i="0" u="none" strike="noStrike" cap="none" dirty="0">
                <a:solidFill>
                  <a:schemeClr val="dk2"/>
                </a:solidFill>
                <a:latin typeface="Open Sans"/>
                <a:ea typeface="Open Sans"/>
                <a:cs typeface="Open Sans"/>
                <a:sym typeface="Open Sans"/>
              </a:rPr>
            </a:br>
            <a:r>
              <a:rPr lang="en" sz="1800" b="0" i="0" u="none" strike="noStrike" cap="none" dirty="0">
                <a:solidFill>
                  <a:srgbClr val="B7B7B7"/>
                </a:solidFill>
                <a:latin typeface="Open Sans"/>
                <a:ea typeface="Open Sans"/>
                <a:cs typeface="Open Sans"/>
                <a:sym typeface="Open Sans"/>
              </a:rPr>
              <a:t>          </a:t>
            </a:r>
            <a:r>
              <a:rPr lang="en" sz="1800" b="0" i="0" u="none" strike="noStrike" cap="none" dirty="0">
                <a:solidFill>
                  <a:srgbClr val="999999"/>
                </a:solidFill>
                <a:latin typeface="Open Sans"/>
                <a:ea typeface="Open Sans"/>
                <a:cs typeface="Open Sans"/>
                <a:sym typeface="Open Sans"/>
              </a:rPr>
              <a:t>(technically optional, but good practice to always have)</a:t>
            </a:r>
          </a:p>
          <a:p>
            <a:pPr marL="457200" marR="0" lvl="0" indent="-228600" algn="l" rtl="0">
              <a:lnSpc>
                <a:spcPct val="115000"/>
              </a:lnSpc>
              <a:spcBef>
                <a:spcPts val="1600"/>
              </a:spcBef>
              <a:spcAft>
                <a:spcPts val="0"/>
              </a:spcAft>
              <a:buClr>
                <a:schemeClr val="dk2"/>
              </a:buClr>
              <a:buSzPct val="25000"/>
              <a:buFont typeface="Open Sans"/>
              <a:buNone/>
            </a:pPr>
            <a:r>
              <a:rPr lang="en" sz="1800" b="0" i="0" u="none" strike="noStrike" cap="none" dirty="0">
                <a:solidFill>
                  <a:schemeClr val="dk2"/>
                </a:solidFill>
                <a:latin typeface="Open Sans"/>
                <a:ea typeface="Open Sans"/>
                <a:cs typeface="Open Sans"/>
                <a:sym typeface="Open Sans"/>
              </a:rPr>
              <a:t>&lt;body&gt;  defines the document body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HTML Text</a:t>
            </a:r>
          </a:p>
          <a:p>
            <a:pPr marL="0" marR="0" lvl="0" indent="0" algn="l" rtl="0">
              <a:lnSpc>
                <a:spcPct val="100000"/>
              </a:lnSpc>
              <a:spcBef>
                <a:spcPts val="0"/>
              </a:spcBef>
              <a:spcAft>
                <a:spcPts val="0"/>
              </a:spcAft>
              <a:buClr>
                <a:schemeClr val="accent1"/>
              </a:buClr>
              <a:buSzPct val="25000"/>
              <a:buFont typeface="PT Sans Narrow"/>
              <a:buNone/>
            </a:pPr>
            <a:endParaRPr sz="3600" b="1" i="0" u="none" strike="noStrike" cap="none">
              <a:solidFill>
                <a:schemeClr val="accent1"/>
              </a:solidFill>
              <a:latin typeface="PT Sans Narrow"/>
              <a:ea typeface="PT Sans Narrow"/>
              <a:cs typeface="PT Sans Narrow"/>
              <a:sym typeface="PT Sans Narrow"/>
            </a:endParaRPr>
          </a:p>
        </p:txBody>
      </p:sp>
      <p:sp>
        <p:nvSpPr>
          <p:cNvPr id="102" name="Shape 102"/>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Headings: &lt;h1&gt;, &lt;h2&gt;, … &lt;h6&gt;</a:t>
            </a:r>
          </a:p>
          <a:p>
            <a:pPr marL="0" marR="0" lvl="0" indent="0" algn="l" rtl="0">
              <a:lnSpc>
                <a:spcPct val="100000"/>
              </a:lnSpc>
              <a:spcBef>
                <a:spcPts val="160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Paragraphs: &lt;p&gt;</a:t>
            </a:r>
          </a:p>
          <a:p>
            <a:pPr marL="0" marR="0" lvl="0" indent="0" algn="l" rtl="0">
              <a:lnSpc>
                <a:spcPct val="100000"/>
              </a:lnSpc>
              <a:spcBef>
                <a:spcPts val="160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Other</a:t>
            </a:r>
          </a:p>
          <a:p>
            <a:pPr marL="457200" marR="0" lvl="0" indent="-317500" algn="l" rtl="0">
              <a:lnSpc>
                <a:spcPct val="100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&lt;strong&gt; and &lt;em&gt; emphasis (preferred over &lt;b&gt; bold and &lt;i&gt; italic)</a:t>
            </a:r>
          </a:p>
          <a:p>
            <a:pPr marL="457200" marR="0" lvl="0" indent="-317500" algn="l" rtl="0">
              <a:lnSpc>
                <a:spcPct val="100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&lt;sup&gt; superscript, &lt;sub&gt; subscript</a:t>
            </a:r>
          </a:p>
          <a:p>
            <a:pPr marL="457200" marR="0" lvl="0" indent="-317500" algn="l" rtl="0">
              <a:lnSpc>
                <a:spcPct val="100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&lt;br/&gt; line break, &lt;hr/&gt; horizontal rule</a:t>
            </a:r>
          </a:p>
          <a:p>
            <a:pPr marL="457200" marR="0" lvl="0" indent="-317500" algn="l" rtl="0">
              <a:lnSpc>
                <a:spcPct val="100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&lt;blockquote&gt;, &lt;abbr&gt; abbreviation/acronym, &lt;cite&gt;, &lt;dfn&gt; definition</a:t>
            </a:r>
          </a:p>
          <a:p>
            <a:pPr marL="457200" marR="0" lvl="0" indent="-317500" algn="l" rtl="0">
              <a:lnSpc>
                <a:spcPct val="100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&lt;address&gt; author contact, &lt;ins&gt; insert, &lt;del&gt; delete, &lt;s&gt; strikethrough</a:t>
            </a:r>
          </a:p>
          <a:p>
            <a:pPr marL="0" marR="0" lvl="0" indent="0" algn="l" rtl="0">
              <a:lnSpc>
                <a:spcPct val="100000"/>
              </a:lnSpc>
              <a:spcBef>
                <a:spcPts val="100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Whitespace: &amp;nbsp;</a:t>
            </a:r>
          </a:p>
          <a:p>
            <a:pPr marL="0" marR="0" lvl="0" indent="0" algn="l" rtl="0">
              <a:lnSpc>
                <a:spcPct val="100000"/>
              </a:lnSpc>
              <a:spcBef>
                <a:spcPts val="0"/>
              </a:spcBef>
              <a:spcAft>
                <a:spcPts val="0"/>
              </a:spcAft>
              <a:buClr>
                <a:schemeClr val="dk2"/>
              </a:buClr>
              <a:buSzPct val="25000"/>
              <a:buFont typeface="Open Sans"/>
              <a:buNone/>
            </a:pPr>
            <a:endParaRPr sz="1800" b="0" i="0" u="none" strike="noStrike" cap="none">
              <a:solidFill>
                <a:schemeClr val="dk2"/>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HTML Lists</a:t>
            </a:r>
          </a:p>
        </p:txBody>
      </p:sp>
      <p:sp>
        <p:nvSpPr>
          <p:cNvPr id="108" name="Shape 108"/>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Ordered Lists</a:t>
            </a:r>
          </a:p>
          <a:p>
            <a:pPr marL="457200" marR="0" lvl="0" indent="-317500" algn="l" rtl="0">
              <a:lnSpc>
                <a:spcPct val="115000"/>
              </a:lnSpc>
              <a:spcBef>
                <a:spcPts val="0"/>
              </a:spcBef>
              <a:spcAft>
                <a:spcPts val="0"/>
              </a:spcAft>
              <a:buClr>
                <a:schemeClr val="dk2"/>
              </a:buClr>
              <a:buSzPct val="100000"/>
              <a:buFont typeface="Open Sans"/>
              <a:buAutoNum type="arabicPeriod"/>
            </a:pPr>
            <a:r>
              <a:rPr lang="en" sz="1400" b="0" i="0" u="none" strike="noStrike" cap="none">
                <a:solidFill>
                  <a:schemeClr val="dk2"/>
                </a:solidFill>
                <a:latin typeface="Open Sans"/>
                <a:ea typeface="Open Sans"/>
                <a:cs typeface="Open Sans"/>
                <a:sym typeface="Open Sans"/>
              </a:rPr>
              <a:t>&lt;ol&gt;</a:t>
            </a:r>
          </a:p>
          <a:p>
            <a:pPr marL="457200" marR="0" lvl="0" indent="-317500" algn="l" rtl="0">
              <a:lnSpc>
                <a:spcPct val="115000"/>
              </a:lnSpc>
              <a:spcBef>
                <a:spcPts val="0"/>
              </a:spcBef>
              <a:spcAft>
                <a:spcPts val="0"/>
              </a:spcAft>
              <a:buClr>
                <a:schemeClr val="dk2"/>
              </a:buClr>
              <a:buSzPct val="100000"/>
              <a:buFont typeface="Open Sans"/>
              <a:buAutoNum type="arabicPeriod"/>
            </a:pPr>
            <a:r>
              <a:rPr lang="en" sz="1400" b="0" i="0" u="none" strike="noStrike" cap="none">
                <a:solidFill>
                  <a:schemeClr val="dk2"/>
                </a:solidFill>
                <a:latin typeface="Open Sans"/>
                <a:ea typeface="Open Sans"/>
                <a:cs typeface="Open Sans"/>
                <a:sym typeface="Open Sans"/>
              </a:rPr>
              <a:t>&lt;li&gt; list item &lt;/li&gt;</a:t>
            </a:r>
          </a:p>
          <a:p>
            <a:pPr marL="457200" marR="0" lvl="0" indent="-317500" algn="l" rtl="0">
              <a:lnSpc>
                <a:spcPct val="115000"/>
              </a:lnSpc>
              <a:spcBef>
                <a:spcPts val="0"/>
              </a:spcBef>
              <a:spcAft>
                <a:spcPts val="0"/>
              </a:spcAft>
              <a:buClr>
                <a:schemeClr val="dk2"/>
              </a:buClr>
              <a:buSzPct val="100000"/>
              <a:buFont typeface="Open Sans"/>
              <a:buAutoNum type="arabicPeriod"/>
            </a:pPr>
            <a:r>
              <a:rPr lang="en" sz="1400" b="0" i="0" u="none" strike="noStrike" cap="none">
                <a:solidFill>
                  <a:schemeClr val="dk2"/>
                </a:solidFill>
                <a:latin typeface="Open Sans"/>
                <a:ea typeface="Open Sans"/>
                <a:cs typeface="Open Sans"/>
                <a:sym typeface="Open Sans"/>
              </a:rPr>
              <a:t>&lt;/ol&gt;</a:t>
            </a:r>
          </a:p>
          <a:p>
            <a:pPr marL="0" marR="0" lvl="0" indent="0" algn="l" rtl="0">
              <a:lnSpc>
                <a:spcPct val="115000"/>
              </a:lnSpc>
              <a:spcBef>
                <a:spcPts val="160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Unordered Lists</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&lt;ul&gt;</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&lt;li&gt; list item &lt;/li&gt;</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&lt;/ul&gt;</a:t>
            </a:r>
          </a:p>
          <a:p>
            <a:pPr marL="0" marR="0" lvl="0" indent="0" algn="l" rtl="0">
              <a:lnSpc>
                <a:spcPct val="115000"/>
              </a:lnSpc>
              <a:spcBef>
                <a:spcPts val="160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Lists can be nested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HTML Links</a:t>
            </a:r>
          </a:p>
        </p:txBody>
      </p:sp>
      <p:sp>
        <p:nvSpPr>
          <p:cNvPr id="114" name="Shape 114"/>
          <p:cNvSpPr txBox="1">
            <a:spLocks noGrp="1"/>
          </p:cNvSpPr>
          <p:nvPr>
            <p:ph type="body" idx="1"/>
          </p:nvPr>
        </p:nvSpPr>
        <p:spPr>
          <a:xfrm>
            <a:off x="311700" y="1093800"/>
            <a:ext cx="8520599" cy="34752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Link between pages on the same website (</a:t>
            </a:r>
            <a:r>
              <a:rPr lang="en" sz="1800" b="1" i="0" u="none" strike="noStrike" cap="none">
                <a:solidFill>
                  <a:schemeClr val="dk2"/>
                </a:solidFill>
                <a:latin typeface="Open Sans"/>
                <a:ea typeface="Open Sans"/>
                <a:cs typeface="Open Sans"/>
                <a:sym typeface="Open Sans"/>
              </a:rPr>
              <a:t>relative</a:t>
            </a:r>
            <a:r>
              <a:rPr lang="en" sz="1800" b="0" i="0" u="none" strike="noStrike" cap="none">
                <a:solidFill>
                  <a:schemeClr val="dk2"/>
                </a:solidFill>
                <a:latin typeface="Open Sans"/>
                <a:ea typeface="Open Sans"/>
                <a:cs typeface="Open Sans"/>
                <a:sym typeface="Open Sans"/>
              </a:rPr>
              <a:t> URL)</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&lt;a href=”test.html”&gt;This page is in the same folder&lt;/a&gt;</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&lt;a href=”music/listings.html”&gt;This page is in a different folder&lt;/a&gt;</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&lt;a href=”../index.html”&gt;This page is up one folder&lt;/a&gt;</a:t>
            </a:r>
          </a:p>
          <a:p>
            <a:pPr marL="0" marR="0" lvl="0" indent="0" algn="l" rtl="0">
              <a:lnSpc>
                <a:spcPct val="115000"/>
              </a:lnSpc>
              <a:spcBef>
                <a:spcPts val="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Link to a page on another website (</a:t>
            </a:r>
            <a:r>
              <a:rPr lang="en" sz="1800" b="1" i="0" u="none" strike="noStrike" cap="none">
                <a:solidFill>
                  <a:schemeClr val="dk2"/>
                </a:solidFill>
                <a:latin typeface="Open Sans"/>
                <a:ea typeface="Open Sans"/>
                <a:cs typeface="Open Sans"/>
                <a:sym typeface="Open Sans"/>
              </a:rPr>
              <a:t>absolute</a:t>
            </a:r>
            <a:r>
              <a:rPr lang="en" sz="1800" b="0" i="0" u="none" strike="noStrike" cap="none">
                <a:solidFill>
                  <a:schemeClr val="dk2"/>
                </a:solidFill>
                <a:latin typeface="Open Sans"/>
                <a:ea typeface="Open Sans"/>
                <a:cs typeface="Open Sans"/>
                <a:sym typeface="Open Sans"/>
              </a:rPr>
              <a:t> URL)</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&lt;a href=”http://www.linkedin.com”&gt;LinkedIn&lt;/a&gt;</a:t>
            </a:r>
          </a:p>
          <a:p>
            <a:pPr marL="0" marR="0" lvl="0" indent="0" algn="l" rtl="0">
              <a:lnSpc>
                <a:spcPct val="115000"/>
              </a:lnSpc>
              <a:spcBef>
                <a:spcPts val="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Link to a part of a web page (usually referred to as an </a:t>
            </a:r>
            <a:r>
              <a:rPr lang="en" sz="1800" b="1" i="0" u="none" strike="noStrike" cap="none">
                <a:solidFill>
                  <a:schemeClr val="dk2"/>
                </a:solidFill>
                <a:latin typeface="Open Sans"/>
                <a:ea typeface="Open Sans"/>
                <a:cs typeface="Open Sans"/>
                <a:sym typeface="Open Sans"/>
              </a:rPr>
              <a:t>anchor</a:t>
            </a:r>
            <a:r>
              <a:rPr lang="en" sz="1800" b="0" i="0" u="none" strike="noStrike" cap="none">
                <a:solidFill>
                  <a:schemeClr val="dk2"/>
                </a:solidFill>
                <a:latin typeface="Open Sans"/>
                <a:ea typeface="Open Sans"/>
                <a:cs typeface="Open Sans"/>
                <a:sym typeface="Open Sans"/>
              </a:rPr>
              <a:t>)</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&lt;a href=”#section2”&gt;Section 2 on same page&lt;/a&gt;</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&lt;a href=”random.html#section2”&gt;Section 2 on random page&lt;/a&gt;</a:t>
            </a:r>
          </a:p>
          <a:p>
            <a:pPr marL="0" marR="0" lvl="0" indent="0" algn="l" rtl="0">
              <a:lnSpc>
                <a:spcPct val="115000"/>
              </a:lnSpc>
              <a:spcBef>
                <a:spcPts val="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Email link</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&lt;a href=”mailto:steph@test.com”&gt;Email Steph&lt;/a&gt;</a:t>
            </a:r>
          </a:p>
          <a:p>
            <a:pPr marL="0" marR="0" lvl="0" indent="0" algn="l" rtl="0">
              <a:lnSpc>
                <a:spcPct val="115000"/>
              </a:lnSpc>
              <a:spcBef>
                <a:spcPts val="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A link can open in a new browser window</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&lt;a href=”page.html” target=”_blank”&gt;Open me!&lt;/a&gt;</a:t>
            </a: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4325</TotalTime>
  <Words>2210</Words>
  <Application>Microsoft Macintosh PowerPoint</Application>
  <PresentationFormat>On-screen Show (16:9)</PresentationFormat>
  <Paragraphs>305</Paragraphs>
  <Slides>33</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Wingdings</vt:lpstr>
      <vt:lpstr>PT Sans Narrow</vt:lpstr>
      <vt:lpstr>Consolas</vt:lpstr>
      <vt:lpstr>Open Sans</vt:lpstr>
      <vt:lpstr>tropic</vt:lpstr>
      <vt:lpstr>HTML &amp; CSS</vt:lpstr>
      <vt:lpstr>PowerPoint Presentation</vt:lpstr>
      <vt:lpstr>HTML overview, part 1 </vt:lpstr>
      <vt:lpstr>HTML overview, part 2 </vt:lpstr>
      <vt:lpstr>Good indentation vs no indentation</vt:lpstr>
      <vt:lpstr>Basic HTML Elements</vt:lpstr>
      <vt:lpstr>HTML Text </vt:lpstr>
      <vt:lpstr>HTML Lists</vt:lpstr>
      <vt:lpstr>HTML Links</vt:lpstr>
      <vt:lpstr>HTML Images </vt:lpstr>
      <vt:lpstr>HTML Tables</vt:lpstr>
      <vt:lpstr>PowerPoint Presentation</vt:lpstr>
      <vt:lpstr>Other HTML Markup</vt:lpstr>
      <vt:lpstr>Enough HTML... Let’s learn CSS!</vt:lpstr>
      <vt:lpstr>Cascading Style Sheets (CSS)</vt:lpstr>
      <vt:lpstr>CSS Selectors</vt:lpstr>
      <vt:lpstr>Example!</vt:lpstr>
      <vt:lpstr>ID vs. class</vt:lpstr>
      <vt:lpstr>CSS Specificity</vt:lpstr>
      <vt:lpstr>CSS Cascading</vt:lpstr>
      <vt:lpstr>CSS Color</vt:lpstr>
      <vt:lpstr>CSS Text</vt:lpstr>
      <vt:lpstr>CSS Box Model</vt:lpstr>
      <vt:lpstr>CSS Boxes</vt:lpstr>
      <vt:lpstr>CSS Lists, Tables</vt:lpstr>
      <vt:lpstr>CSS Layout </vt:lpstr>
      <vt:lpstr>CSS Layout </vt:lpstr>
      <vt:lpstr>That’s it for CSS!</vt:lpstr>
      <vt:lpstr>Reference</vt:lpstr>
      <vt:lpstr>IDE ???</vt:lpstr>
      <vt:lpstr>IDE - VS Code </vt:lpstr>
      <vt:lpstr>IDE – Sublime text </vt:lpstr>
      <vt:lpstr>IDE – ATOM </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&amp; CSS</dc:title>
  <cp:lastModifiedBy>Curtis Seaton</cp:lastModifiedBy>
  <cp:revision>28</cp:revision>
  <dcterms:modified xsi:type="dcterms:W3CDTF">2018-06-21T16:21:47Z</dcterms:modified>
</cp:coreProperties>
</file>