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05F513-8CB5-48B4-84D6-63AE965BB30D}" type="datetimeFigureOut">
              <a:rPr lang="en-GB" smtClean="0"/>
              <a:t>20/10/2018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1DB5C9-2DCD-4895-B2CD-E11DB11D438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83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5F513-8CB5-48B4-84D6-63AE965BB30D}" type="datetimeFigureOut">
              <a:rPr lang="en-GB" smtClean="0"/>
              <a:t>20/10/2018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7573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5F513-8CB5-48B4-84D6-63AE965BB30D}" type="datetimeFigureOut">
              <a:rPr lang="en-GB" smtClean="0"/>
              <a:t>20/10/2018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116123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5F513-8CB5-48B4-84D6-63AE965BB30D}" type="datetimeFigureOut">
              <a:rPr lang="en-GB" smtClean="0"/>
              <a:t>20/10/2018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357512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05F513-8CB5-48B4-84D6-63AE965BB30D}" type="datetimeFigureOut">
              <a:rPr lang="en-GB" smtClean="0"/>
              <a:t>20/10/2018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1DB5C9-2DCD-4895-B2CD-E11DB11D438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3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05F513-8CB5-48B4-84D6-63AE965BB30D}" type="datetimeFigureOut">
              <a:rPr lang="en-GB" smtClean="0"/>
              <a:t>20/10/2018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421269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05F513-8CB5-48B4-84D6-63AE965BB30D}" type="datetimeFigureOut">
              <a:rPr lang="en-GB" smtClean="0"/>
              <a:t>20/10/2018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126332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05F513-8CB5-48B4-84D6-63AE965BB30D}" type="datetimeFigureOut">
              <a:rPr lang="en-GB" smtClean="0"/>
              <a:t>20/10/2018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211901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05F513-8CB5-48B4-84D6-63AE965BB30D}" type="datetimeFigureOut">
              <a:rPr lang="en-GB" smtClean="0"/>
              <a:t>20/10/2018</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242498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05F513-8CB5-48B4-84D6-63AE965BB30D}" type="datetimeFigureOut">
              <a:rPr lang="en-GB" smtClean="0"/>
              <a:t>20/10/2018</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1DB5C9-2DCD-4895-B2CD-E11DB11D4383}" type="slidenum">
              <a:rPr lang="en-GB" smtClean="0"/>
              <a:t>‹#›</a:t>
            </a:fld>
            <a:endParaRPr lang="en-GB"/>
          </a:p>
        </p:txBody>
      </p:sp>
    </p:spTree>
    <p:extLst>
      <p:ext uri="{BB962C8B-B14F-4D97-AF65-F5344CB8AC3E}">
        <p14:creationId xmlns:p14="http://schemas.microsoft.com/office/powerpoint/2010/main" val="4095261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05F513-8CB5-48B4-84D6-63AE965BB30D}" type="datetimeFigureOut">
              <a:rPr lang="en-GB" smtClean="0"/>
              <a:t>20/10/2018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1DB5C9-2DCD-4895-B2CD-E11DB11D4383}" type="slidenum">
              <a:rPr lang="en-GB" smtClean="0"/>
              <a:t>‹#›</a:t>
            </a:fld>
            <a:endParaRPr lang="en-GB"/>
          </a:p>
        </p:txBody>
      </p:sp>
    </p:spTree>
    <p:extLst>
      <p:ext uri="{BB962C8B-B14F-4D97-AF65-F5344CB8AC3E}">
        <p14:creationId xmlns:p14="http://schemas.microsoft.com/office/powerpoint/2010/main" val="284541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05F513-8CB5-48B4-84D6-63AE965BB30D}" type="datetimeFigureOut">
              <a:rPr lang="en-GB" smtClean="0"/>
              <a:t>20/10/2018</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1DB5C9-2DCD-4895-B2CD-E11DB11D4383}"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87691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AEE3D1-C26F-4771-864B-62F8F8218A95}"/>
              </a:ext>
            </a:extLst>
          </p:cNvPr>
          <p:cNvPicPr>
            <a:picLocks noChangeAspect="1"/>
          </p:cNvPicPr>
          <p:nvPr/>
        </p:nvPicPr>
        <p:blipFill rotWithShape="1">
          <a:blip r:embed="rId2">
            <a:extLst>
              <a:ext uri="{28A0092B-C50C-407E-A947-70E740481C1C}">
                <a14:useLocalDpi xmlns:a14="http://schemas.microsoft.com/office/drawing/2010/main" val="0"/>
              </a:ext>
            </a:extLst>
          </a:blip>
          <a:srcRect l="4799" t="22837" r="29527" b="28227"/>
          <a:stretch/>
        </p:blipFill>
        <p:spPr>
          <a:xfrm>
            <a:off x="3328760" y="305771"/>
            <a:ext cx="4969213" cy="3702761"/>
          </a:xfrm>
          <a:prstGeom prst="rect">
            <a:avLst/>
          </a:prstGeom>
        </p:spPr>
      </p:pic>
      <p:sp>
        <p:nvSpPr>
          <p:cNvPr id="6" name="TextBox 5">
            <a:extLst>
              <a:ext uri="{FF2B5EF4-FFF2-40B4-BE49-F238E27FC236}">
                <a16:creationId xmlns:a16="http://schemas.microsoft.com/office/drawing/2014/main" id="{E9CD93F6-80EB-481B-84ED-3CDEB237D505}"/>
              </a:ext>
            </a:extLst>
          </p:cNvPr>
          <p:cNvSpPr txBox="1"/>
          <p:nvPr/>
        </p:nvSpPr>
        <p:spPr>
          <a:xfrm>
            <a:off x="1039091" y="4555375"/>
            <a:ext cx="9725891" cy="707886"/>
          </a:xfrm>
          <a:prstGeom prst="rect">
            <a:avLst/>
          </a:prstGeom>
          <a:noFill/>
        </p:spPr>
        <p:txBody>
          <a:bodyPr wrap="square" rtlCol="0">
            <a:spAutoFit/>
          </a:bodyPr>
          <a:lstStyle/>
          <a:p>
            <a:pPr algn="ctr"/>
            <a:r>
              <a:rPr lang="en-GB" sz="2000" dirty="0">
                <a:solidFill>
                  <a:schemeClr val="accent2">
                    <a:lumMod val="50000"/>
                  </a:schemeClr>
                </a:solidFill>
                <a:latin typeface="Arial" panose="020B0604020202020204" pitchFamily="34" charset="0"/>
                <a:cs typeface="Arial" panose="020B0604020202020204" pitchFamily="34" charset="0"/>
              </a:rPr>
              <a:t>Arguably the most powerful colour scheme maker available anywhere in the world at this current moment in time</a:t>
            </a:r>
          </a:p>
        </p:txBody>
      </p:sp>
    </p:spTree>
    <p:extLst>
      <p:ext uri="{BB962C8B-B14F-4D97-AF65-F5344CB8AC3E}">
        <p14:creationId xmlns:p14="http://schemas.microsoft.com/office/powerpoint/2010/main" val="108261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FF31-E68C-472B-86B6-151989119448}"/>
              </a:ext>
            </a:extLst>
          </p:cNvPr>
          <p:cNvSpPr>
            <a:spLocks noGrp="1"/>
          </p:cNvSpPr>
          <p:nvPr>
            <p:ph type="title"/>
          </p:nvPr>
        </p:nvSpPr>
        <p:spPr/>
        <p:txBody>
          <a:bodyPr/>
          <a:lstStyle/>
          <a:p>
            <a:r>
              <a:rPr lang="en-GB" dirty="0"/>
              <a:t>MOTIVE</a:t>
            </a:r>
          </a:p>
        </p:txBody>
      </p:sp>
      <p:sp>
        <p:nvSpPr>
          <p:cNvPr id="3" name="Content Placeholder 2">
            <a:extLst>
              <a:ext uri="{FF2B5EF4-FFF2-40B4-BE49-F238E27FC236}">
                <a16:creationId xmlns:a16="http://schemas.microsoft.com/office/drawing/2014/main" id="{3FB32186-917D-4E66-8722-8A9A0144E7D0}"/>
              </a:ext>
            </a:extLst>
          </p:cNvPr>
          <p:cNvSpPr>
            <a:spLocks noGrp="1"/>
          </p:cNvSpPr>
          <p:nvPr>
            <p:ph idx="1"/>
          </p:nvPr>
        </p:nvSpPr>
        <p:spPr/>
        <p:txBody>
          <a:bodyPr/>
          <a:lstStyle/>
          <a:p>
            <a:r>
              <a:rPr lang="en-GB" sz="3200" dirty="0"/>
              <a:t>you might not know that wearing red trousers and a green jumper is perhaps not the most aesthetically appealing</a:t>
            </a:r>
          </a:p>
          <a:p>
            <a:endParaRPr lang="en-GB" sz="3200" dirty="0"/>
          </a:p>
          <a:p>
            <a:endParaRPr lang="en-GB" sz="3200" dirty="0"/>
          </a:p>
          <a:p>
            <a:r>
              <a:rPr lang="en-GB" sz="3200" dirty="0"/>
              <a:t>so we have a solution </a:t>
            </a:r>
            <a:r>
              <a:rPr lang="en-GB" sz="3200" dirty="0">
                <a:sym typeface="Wingdings" panose="05000000000000000000" pitchFamily="2" charset="2"/>
              </a:rPr>
              <a:t></a:t>
            </a:r>
            <a:endParaRPr lang="en-GB" sz="3200" dirty="0"/>
          </a:p>
          <a:p>
            <a:endParaRPr lang="en-GB" dirty="0"/>
          </a:p>
          <a:p>
            <a:pPr marL="0" indent="0">
              <a:buNone/>
            </a:pPr>
            <a:endParaRPr lang="en-GB" dirty="0"/>
          </a:p>
        </p:txBody>
      </p:sp>
    </p:spTree>
    <p:extLst>
      <p:ext uri="{BB962C8B-B14F-4D97-AF65-F5344CB8AC3E}">
        <p14:creationId xmlns:p14="http://schemas.microsoft.com/office/powerpoint/2010/main" val="152233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D276-CC28-403F-AF83-F87E26AC1C04}"/>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1C221864-2341-4C10-A427-1BD35E38D562}"/>
              </a:ext>
            </a:extLst>
          </p:cNvPr>
          <p:cNvSpPr>
            <a:spLocks noGrp="1"/>
          </p:cNvSpPr>
          <p:nvPr>
            <p:ph idx="1"/>
          </p:nvPr>
        </p:nvSpPr>
        <p:spPr/>
        <p:txBody>
          <a:bodyPr/>
          <a:lstStyle/>
          <a:p>
            <a:r>
              <a:rPr lang="en-GB" sz="4400" dirty="0"/>
              <a:t>if you have one item of clothing you like, the app will suggest the colours of the remaining items of clothing (following the concept of “colour blocking” in fashion)</a:t>
            </a:r>
          </a:p>
          <a:p>
            <a:endParaRPr lang="en-GB" dirty="0"/>
          </a:p>
        </p:txBody>
      </p:sp>
    </p:spTree>
    <p:extLst>
      <p:ext uri="{BB962C8B-B14F-4D97-AF65-F5344CB8AC3E}">
        <p14:creationId xmlns:p14="http://schemas.microsoft.com/office/powerpoint/2010/main" val="399695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98CA-2C4B-4F41-B9B4-511B6B0BDB5A}"/>
              </a:ext>
            </a:extLst>
          </p:cNvPr>
          <p:cNvSpPr>
            <a:spLocks noGrp="1"/>
          </p:cNvSpPr>
          <p:nvPr>
            <p:ph type="title"/>
          </p:nvPr>
        </p:nvSpPr>
        <p:spPr/>
        <p:txBody>
          <a:bodyPr/>
          <a:lstStyle/>
          <a:p>
            <a:r>
              <a:rPr lang="en-GB" dirty="0"/>
              <a:t>WHAT/HOW</a:t>
            </a:r>
          </a:p>
        </p:txBody>
      </p:sp>
      <p:sp>
        <p:nvSpPr>
          <p:cNvPr id="3" name="Content Placeholder 2">
            <a:extLst>
              <a:ext uri="{FF2B5EF4-FFF2-40B4-BE49-F238E27FC236}">
                <a16:creationId xmlns:a16="http://schemas.microsoft.com/office/drawing/2014/main" id="{1E7B6722-8B40-4DC6-A7AD-99F18A5A38F6}"/>
              </a:ext>
            </a:extLst>
          </p:cNvPr>
          <p:cNvSpPr>
            <a:spLocks noGrp="1"/>
          </p:cNvSpPr>
          <p:nvPr>
            <p:ph idx="1"/>
          </p:nvPr>
        </p:nvSpPr>
        <p:spPr/>
        <p:txBody>
          <a:bodyPr>
            <a:normAutofit fontScale="85000" lnSpcReduction="10000"/>
          </a:bodyPr>
          <a:lstStyle/>
          <a:p>
            <a:r>
              <a:rPr lang="en-GB" sz="2400" dirty="0"/>
              <a:t>A </a:t>
            </a:r>
            <a:r>
              <a:rPr lang="en-GB" sz="2400" dirty="0" err="1"/>
              <a:t>webapp</a:t>
            </a:r>
            <a:r>
              <a:rPr lang="en-GB" sz="2400" dirty="0"/>
              <a:t> using html/</a:t>
            </a:r>
            <a:r>
              <a:rPr lang="en-GB" sz="2400" dirty="0" err="1"/>
              <a:t>javascript</a:t>
            </a:r>
            <a:r>
              <a:rPr lang="en-GB" sz="2400" dirty="0"/>
              <a:t> where a user can import  a picture of their item of clothing.</a:t>
            </a:r>
          </a:p>
          <a:p>
            <a:endParaRPr lang="en-GB" sz="2400" dirty="0"/>
          </a:p>
          <a:p>
            <a:r>
              <a:rPr lang="en-GB" sz="2400" dirty="0"/>
              <a:t>A query is made to a colour recognising API that returns an array of RGB values which are then fed to another API that returns the best user made colour palettes that include the colours from the photo.</a:t>
            </a:r>
          </a:p>
          <a:p>
            <a:endParaRPr lang="en-GB" sz="2400" dirty="0"/>
          </a:p>
          <a:p>
            <a:r>
              <a:rPr lang="en-GB" sz="2400" dirty="0"/>
              <a:t>Once the colours are loaded, one can click the colours to get a link to highest rated items of clothing (in t shirts, trousers, shoes, shirts etc) SO YOU CAN BUY THEM STRAIGHT AWAY*</a:t>
            </a:r>
          </a:p>
          <a:p>
            <a:endParaRPr lang="en-GB" sz="2400" dirty="0"/>
          </a:p>
          <a:p>
            <a:endParaRPr lang="en-GB" sz="2400" dirty="0"/>
          </a:p>
          <a:p>
            <a:r>
              <a:rPr lang="en-GB" sz="1600" dirty="0"/>
              <a:t>*obviously these are affiliate links so we can get the $$$$$$$$$$$$$$$</a:t>
            </a:r>
          </a:p>
        </p:txBody>
      </p:sp>
    </p:spTree>
    <p:extLst>
      <p:ext uri="{BB962C8B-B14F-4D97-AF65-F5344CB8AC3E}">
        <p14:creationId xmlns:p14="http://schemas.microsoft.com/office/powerpoint/2010/main" val="23977857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TotalTime>
  <Words>193</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Retrospect</vt:lpstr>
      <vt:lpstr>PowerPoint Presentation</vt:lpstr>
      <vt:lpstr>MOTIVE</vt:lpstr>
      <vt:lpstr>SOLUTION</vt:lpstr>
      <vt:lpstr>WHAT/HOW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tymonrybak@outlook.com</dc:creator>
  <cp:lastModifiedBy>tymonrybak@outlook.com</cp:lastModifiedBy>
  <cp:revision>4</cp:revision>
  <dcterms:created xsi:type="dcterms:W3CDTF">2018-10-20T16:40:05Z</dcterms:created>
  <dcterms:modified xsi:type="dcterms:W3CDTF">2018-10-20T17:21:13Z</dcterms:modified>
</cp:coreProperties>
</file>