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7315200" cy="93202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341"/>
  </p:normalViewPr>
  <p:slideViewPr>
    <p:cSldViewPr snapToGrid="0" snapToObjects="1">
      <p:cViewPr>
        <p:scale>
          <a:sx n="70" d="100"/>
          <a:sy n="70" d="100"/>
        </p:scale>
        <p:origin x="33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933" y="3417414"/>
            <a:ext cx="5280361" cy="307518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933" y="6492593"/>
            <a:ext cx="5280361" cy="153065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25375" y="5872575"/>
            <a:ext cx="1116378" cy="106246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8667" y="6155773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13697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828463"/>
            <a:ext cx="5273588" cy="4236144"/>
          </a:xfrm>
        </p:spPr>
        <p:txBody>
          <a:bodyPr anchor="ctr">
            <a:normAutofit/>
          </a:bodyPr>
          <a:lstStyle>
            <a:lvl1pPr algn="l">
              <a:defRPr sz="384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5917270"/>
            <a:ext cx="5273588" cy="2114463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4303399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4408877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98265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99" y="828463"/>
            <a:ext cx="4887670" cy="3935201"/>
          </a:xfrm>
        </p:spPr>
        <p:txBody>
          <a:bodyPr anchor="ctr">
            <a:normAutofit/>
          </a:bodyPr>
          <a:lstStyle>
            <a:lvl1pPr algn="l">
              <a:defRPr sz="384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32778" y="4763664"/>
            <a:ext cx="4523110" cy="51779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5917270"/>
            <a:ext cx="5273588" cy="2114463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6" y="4303399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4408877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446653" y="880657"/>
            <a:ext cx="365855" cy="794727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5627" y="3948392"/>
            <a:ext cx="365855" cy="794727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908166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3313856"/>
            <a:ext cx="5273588" cy="3703140"/>
          </a:xfrm>
        </p:spPr>
        <p:txBody>
          <a:bodyPr anchor="b">
            <a:normAutofit/>
          </a:bodyPr>
          <a:lstStyle>
            <a:lvl1pPr algn="l">
              <a:defRPr sz="384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7041939"/>
            <a:ext cx="5273588" cy="99157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6" y="6673724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6772156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95933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50499" y="828463"/>
            <a:ext cx="4887670" cy="3935201"/>
          </a:xfrm>
        </p:spPr>
        <p:txBody>
          <a:bodyPr anchor="ctr">
            <a:normAutofit/>
          </a:bodyPr>
          <a:lstStyle>
            <a:lvl1pPr algn="l">
              <a:defRPr sz="384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53932" y="5902802"/>
            <a:ext cx="5350634" cy="113913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20">
                <a:solidFill>
                  <a:schemeClr val="accent1"/>
                </a:solidFill>
              </a:defRPr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7041939"/>
            <a:ext cx="5350634" cy="99157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6" y="6673724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6772156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446653" y="880657"/>
            <a:ext cx="365855" cy="794727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5627" y="3948392"/>
            <a:ext cx="365855" cy="794727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/>
          <a:p>
            <a:pPr lvl="0"/>
            <a:r>
              <a:rPr lang="en-US" sz="6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493319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3" y="852664"/>
            <a:ext cx="5273587" cy="3914027"/>
          </a:xfrm>
        </p:spPr>
        <p:txBody>
          <a:bodyPr anchor="ctr">
            <a:normAutofit/>
          </a:bodyPr>
          <a:lstStyle>
            <a:lvl1pPr algn="l">
              <a:defRPr sz="384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53932" y="5902802"/>
            <a:ext cx="5273588" cy="113913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20">
                <a:solidFill>
                  <a:schemeClr val="accent1"/>
                </a:solidFill>
              </a:defRPr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7041939"/>
            <a:ext cx="5273588" cy="99157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6673724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6772156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647017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68650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2828" y="852663"/>
            <a:ext cx="1324906" cy="718085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3933" y="852663"/>
            <a:ext cx="3773078" cy="718085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616309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61" y="848183"/>
            <a:ext cx="5271359" cy="174076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932" y="2899622"/>
            <a:ext cx="5273588" cy="513389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2215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2819388"/>
            <a:ext cx="5273588" cy="199614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4867222"/>
            <a:ext cx="5273588" cy="1169308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6" y="4303399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4408877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29746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3933" y="2903844"/>
            <a:ext cx="2558025" cy="51199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846" y="2903844"/>
            <a:ext cx="2557674" cy="51199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1070620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272006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2282" y="3026047"/>
            <a:ext cx="2299677" cy="783156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3932" y="3809203"/>
            <a:ext cx="2558026" cy="42207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4924" y="3021660"/>
            <a:ext cx="2298591" cy="783156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6972" y="3804817"/>
            <a:ext cx="2556544" cy="42207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8983" y="1070620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59198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60" y="848183"/>
            <a:ext cx="5271360" cy="174076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70120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27865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606246"/>
            <a:ext cx="2103667" cy="1326835"/>
          </a:xfrm>
        </p:spPr>
        <p:txBody>
          <a:bodyPr anchor="b"/>
          <a:lstStyle>
            <a:lvl1pPr algn="l">
              <a:defRPr sz="1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795" y="606248"/>
            <a:ext cx="3032725" cy="7359086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2172560"/>
            <a:ext cx="2103667" cy="5792769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966533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02917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2" y="6524149"/>
            <a:ext cx="5273588" cy="770213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3932" y="862935"/>
            <a:ext cx="5273588" cy="5239012"/>
          </a:xfrm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932" y="7294362"/>
            <a:ext cx="5273588" cy="670968"/>
          </a:xfrm>
        </p:spPr>
        <p:txBody>
          <a:bodyPr>
            <a:normAutofit/>
          </a:bodyPr>
          <a:lstStyle>
            <a:lvl1pPr marL="0" indent="0">
              <a:buNone/>
              <a:defRPr sz="96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6" y="6673724"/>
            <a:ext cx="1086685" cy="690393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8983" y="6772156"/>
            <a:ext cx="467982" cy="496215"/>
          </a:xfrm>
        </p:spPr>
        <p:txBody>
          <a:bodyPr/>
          <a:lstStyle/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45318"/>
      </p:ext>
    </p:extLst>
  </p:cSld>
  <p:clrMapOvr>
    <a:masterClrMapping/>
  </p:clrMapOvr>
  <p:transition spd="slow" advClick="0" advTm="5000">
    <p:randomBar dir="vert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10674"/>
            <a:ext cx="1584960" cy="9022080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6337" y="388"/>
            <a:ext cx="1561818" cy="9313374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46304" cy="93202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6160" y="848183"/>
            <a:ext cx="5271360" cy="1740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3932" y="2899622"/>
            <a:ext cx="5273588" cy="528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7920" y="8337757"/>
            <a:ext cx="613104" cy="503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F955-EAD0-064C-90DA-51F64CC746FF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3932" y="8338736"/>
            <a:ext cx="4573190" cy="49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08983" y="1070620"/>
            <a:ext cx="467982" cy="49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EFFFF"/>
                </a:solidFill>
              </a:defRPr>
            </a:lvl1pPr>
          </a:lstStyle>
          <a:p>
            <a:fld id="{F34704AB-FD00-4C41-A226-F9894301E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ransition spd="slow" advClick="0" advTm="5000">
    <p:randomBar dir="vert"/>
    <p:sndAc>
      <p:stSnd>
        <p:snd r:embed="rId18" name="chimes.wav"/>
      </p:stSnd>
    </p:sndAc>
  </p:transition>
  <p:txStyles>
    <p:titleStyle>
      <a:lvl1pPr algn="l" defTabSz="365760" rtl="0" eaLnBrk="1" latinLnBrk="0" hangingPunct="1">
        <a:spcBef>
          <a:spcPct val="0"/>
        </a:spcBef>
        <a:buNone/>
        <a:defRPr sz="288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6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  <p:sndAc>
          <p:stSnd>
            <p:snd r:embed="rId2" name="chimes.wav"/>
          </p:stSnd>
        </p:sndAc>
      </p:transition>
    </mc:Choice>
    <mc:Fallback>
      <p:transition spd="med" advClick="0" advTm="5000">
        <p:fade/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4D17F4-0F8B-6D43-BB11-2F5B467F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47992128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204DED-C5B7-1245-80E9-3947D169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199" cy="3653803"/>
          </a:xfrm>
        </p:spPr>
      </p:pic>
    </p:spTree>
    <p:extLst>
      <p:ext uri="{BB962C8B-B14F-4D97-AF65-F5344CB8AC3E}">
        <p14:creationId xmlns:p14="http://schemas.microsoft.com/office/powerpoint/2010/main" val="3473506070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107655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494ED8-328A-4A45-AAE6-9D74C08A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862494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5000">
        <p15:prstTrans prst="pageCurlDouble"/>
        <p:sndAc>
          <p:stSnd>
            <p:snd r:embed="rId2" name="chimes.wav"/>
          </p:stSnd>
        </p:sndAc>
      </p:transition>
    </mc:Choice>
    <mc:Fallback>
      <p:transition spd="slow" advClick="0" advTm="5000">
        <p:fade/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ADD30C-99D8-134E-BC7B-30C80971E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908621230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04F07E-12D3-0E4B-BF4F-8754F51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354817648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8CA4FE-7871-934D-80B1-11B79CD62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308800483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C9DBFE-852F-C646-A033-36E1BCCF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606573117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B94B8B-DA82-DE45-BCF0-D2AD8051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323901835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CE49008-63F1-EB48-8C00-07D7A6FA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3711966396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494ED8-328A-4A45-AAE6-9D74C08A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547650125"/>
      </p:ext>
    </p:extLst>
  </p:cSld>
  <p:clrMapOvr>
    <a:masterClrMapping/>
  </p:clrMapOvr>
  <p:transition spd="slow" advClick="0" advTm="5000">
    <p:push dir="u"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7128ED-EE9E-CD46-8A7F-6ADDDDA6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628879873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4D17F4-0F8B-6D43-BB11-2F5B467F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130030023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204DED-C5B7-1245-80E9-3947D169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199" cy="3653803"/>
          </a:xfrm>
        </p:spPr>
      </p:pic>
    </p:spTree>
    <p:extLst>
      <p:ext uri="{BB962C8B-B14F-4D97-AF65-F5344CB8AC3E}">
        <p14:creationId xmlns:p14="http://schemas.microsoft.com/office/powerpoint/2010/main" val="3386111434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396658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494ED8-328A-4A45-AAE6-9D74C08A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892465363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ADD30C-99D8-134E-BC7B-30C80971E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3142033378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04F07E-12D3-0E4B-BF4F-8754F51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679304648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8CA4FE-7871-934D-80B1-11B79CD62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4272513001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C9DBFE-852F-C646-A033-36E1BCCF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5266391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B94B8B-DA82-DE45-BCF0-D2AD8051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475643132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ADD30C-99D8-134E-BC7B-30C80971E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50431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  <p:sndAc>
          <p:stSnd>
            <p:snd r:embed="rId2" name="chimes.wav"/>
          </p:stSnd>
        </p:sndAc>
      </p:transition>
    </mc:Choice>
    <mc:Fallback>
      <p:transition spd="slow" advClick="0" advTm="5000">
        <p:fade/>
        <p:sndAc>
          <p:stSnd>
            <p:snd r:embed="rId2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CE49008-63F1-EB48-8C00-07D7A6FA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870486718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7128ED-EE9E-CD46-8A7F-6ADDDDA6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477505527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4D17F4-0F8B-6D43-BB11-2F5B467F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3154844416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204DED-C5B7-1245-80E9-3947D169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199" cy="3653803"/>
          </a:xfrm>
        </p:spPr>
      </p:pic>
    </p:spTree>
    <p:extLst>
      <p:ext uri="{BB962C8B-B14F-4D97-AF65-F5344CB8AC3E}">
        <p14:creationId xmlns:p14="http://schemas.microsoft.com/office/powerpoint/2010/main" val="2376410619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001780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494ED8-328A-4A45-AAE6-9D74C08A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184530349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ADD30C-99D8-134E-BC7B-30C80971E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642653363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04F07E-12D3-0E4B-BF4F-8754F51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586953596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8CA4FE-7871-934D-80B1-11B79CD62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395057464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C9DBFE-852F-C646-A033-36E1BCCF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735303846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04F07E-12D3-0E4B-BF4F-8754F511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4676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5000">
        <p:cut/>
        <p:sndAc>
          <p:stSnd>
            <p:snd r:embed="rId2" name="chimes.wav"/>
          </p:stSnd>
        </p:sndAc>
      </p:transition>
    </mc:Choice>
    <mc:Fallback>
      <p:transition advClick="0" advTm="5000">
        <p:cut/>
        <p:sndAc>
          <p:stSnd>
            <p:snd r:embed="rId2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B94B8B-DA82-DE45-BCF0-D2AD8051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518083464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CE49008-63F1-EB48-8C00-07D7A6FA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4008639403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7128ED-EE9E-CD46-8A7F-6ADDDDA6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364361564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4D17F4-0F8B-6D43-BB11-2F5B467F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481655380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204DED-C5B7-1245-80E9-3947D169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199" cy="3653803"/>
          </a:xfrm>
        </p:spPr>
      </p:pic>
    </p:spTree>
    <p:extLst>
      <p:ext uri="{BB962C8B-B14F-4D97-AF65-F5344CB8AC3E}">
        <p14:creationId xmlns:p14="http://schemas.microsoft.com/office/powerpoint/2010/main" val="3838726382"/>
      </p:ext>
    </p:extLst>
  </p:cSld>
  <p:clrMapOvr>
    <a:masterClrMapping/>
  </p:clrMapOvr>
  <p:transition spd="slow" advClick="0" advTm="5000">
    <p:randomBar dir="vert"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8CA4FE-7871-934D-80B1-11B79CD62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99434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:circle/>
        <p:sndAc>
          <p:stSnd>
            <p:snd r:embed="rId2" name="chimes.wav"/>
          </p:stSnd>
        </p:sndAc>
      </p:transition>
    </mc:Choice>
    <mc:Fallback>
      <p:transition spd="slow" advClick="0" advTm="5000">
        <p:circle/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C9DBFE-852F-C646-A033-36E1BCCF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2229868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00">
        <p15:prstTrans prst="curtains"/>
        <p:sndAc>
          <p:stSnd>
            <p:snd r:embed="rId2" name="chimes.wav"/>
          </p:stSnd>
        </p:sndAc>
      </p:transition>
    </mc:Choice>
    <mc:Fallback>
      <p:transition spd="slow" advClick="0" advTm="5000">
        <p:fade/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B94B8B-DA82-DE45-BCF0-D2AD8051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32442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  <p:sndAc>
          <p:stSnd>
            <p:snd r:embed="rId2" name="chimes.wav"/>
          </p:stSnd>
        </p:sndAc>
      </p:transition>
    </mc:Choice>
    <mc:Fallback>
      <p:transition spd="slow" advClick="0" advTm="5000">
        <p:checker/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CE49008-63F1-EB48-8C00-07D7A6FA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148658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  <p:sndAc>
          <p:stSnd>
            <p:snd r:embed="rId2" name="chimes.wav"/>
          </p:stSnd>
        </p:sndAc>
      </p:transition>
    </mc:Choice>
    <mc:Fallback>
      <p:transition spd="slow" advClick="0" advTm="5000">
        <p:fade/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7128ED-EE9E-CD46-8A7F-6ADDDDA6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15200" cy="3653803"/>
          </a:xfrm>
        </p:spPr>
      </p:pic>
    </p:spTree>
    <p:extLst>
      <p:ext uri="{BB962C8B-B14F-4D97-AF65-F5344CB8AC3E}">
        <p14:creationId xmlns:p14="http://schemas.microsoft.com/office/powerpoint/2010/main" val="372477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Content="1" isInverted="1"/>
        <p:sndAc>
          <p:stSnd>
            <p:snd r:embed="rId2" name="chimes.wav"/>
          </p:stSnd>
        </p:sndAc>
      </p:transition>
    </mc:Choice>
    <mc:Fallback>
      <p:transition spd="slow" advClick="0" advTm="5000">
        <p:fade/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{FBD922CF-CE8A-7748-8B47-64D99C8B55E1}tf10001069</Template>
  <TotalTime>2647</TotalTime>
  <Words>0</Words>
  <Application>Microsoft Macintosh PowerPoint</Application>
  <PresentationFormat>Personnalisé</PresentationFormat>
  <Paragraphs>0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Bekkari Sbai Ibrahim</dc:creator>
  <cp:lastModifiedBy>Bekkari Sbai Ibrahim</cp:lastModifiedBy>
  <cp:revision>6</cp:revision>
  <dcterms:created xsi:type="dcterms:W3CDTF">2018-06-03T23:23:32Z</dcterms:created>
  <dcterms:modified xsi:type="dcterms:W3CDTF">2018-06-05T19:31:20Z</dcterms:modified>
</cp:coreProperties>
</file>