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0" r:id="rId4"/>
    <p:sldId id="265" r:id="rId5"/>
    <p:sldId id="276" r:id="rId6"/>
    <p:sldId id="277" r:id="rId7"/>
    <p:sldId id="278" r:id="rId8"/>
    <p:sldId id="279" r:id="rId9"/>
    <p:sldId id="268" r:id="rId10"/>
    <p:sldId id="269" r:id="rId11"/>
    <p:sldId id="270" r:id="rId12"/>
    <p:sldId id="274" r:id="rId13"/>
    <p:sldId id="273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7214-13AA-499D-B657-6382449C2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9F34A-DBF0-4D51-8DD5-DE730A8E1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23CA-03E9-4E78-8E33-74BAEEDB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04D7-F44F-43AC-8929-B598C873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DA35-F369-4E7C-A9A8-4364CB04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2085-6B6B-4300-93D0-6A1919A7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706B0-952A-45E0-A0AF-3E71F437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721E-92A8-4016-80B5-0FFC6D47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A419-7703-4CC7-B34D-C9B39750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B6F5-9D96-40E0-96A3-E3418D11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21E4C-E3A9-4757-90DE-D09040744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B7AD2-DE3A-4DAB-8590-214F1880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968E-82C1-439D-897E-625470B0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26D48-B4E1-4EA7-82AD-2AF255F0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3D6A-1EEA-467C-B8B7-2C89F14E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974E-2E35-4C74-ABA9-B1D50B94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5146-6534-4993-8EA0-1FB59B1E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D36F-FD47-4F89-914E-4F0DB4E8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0D18-8144-4634-8A31-F0D74456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6E1DC-4303-43D0-BE04-CD46B4C9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6554-96E2-4242-A3F3-4E49F3FF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DB3A-4536-496C-AC59-5DA0BF091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BD02-2BBD-4709-9C5A-30A6AA4D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42DA-F6E4-4DE7-B083-DF07E02F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83FF-D7FB-4486-9066-45B06F1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1806-D8BC-4258-8B36-5AC4C10F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BEDB-5701-4F17-A0BF-9B5498F1D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6F1EE-4AE3-4306-BB73-477DA9B98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290CC-5C4C-47D6-8635-FBF15310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A6F38-147D-4034-8B65-D46B46AB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FF11F-CBF5-4826-BCCF-D7E0B7F0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B3AF-C357-46A3-8BA4-C7EA8E08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09BF3-FF2D-4DBD-B8E1-BA97EC21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8AF74-1D64-4C2B-874B-78C4A4E1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0EFD9-DDAA-4117-962F-13CA5701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A7F5A-613A-441C-BE80-6D309D6A8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B7942-396D-47E2-99DC-677104F5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C9388-1E06-4CAA-8956-18670F90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2F897-7AC6-4CA1-AADB-42DF5586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9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7180-3CA5-4815-BA62-9D0337F1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3C77D-1B0A-4D0C-A600-73F8B374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B38D6-25DC-4E2A-B879-C43A7E66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3BAFB-42F9-487B-8D11-8FC1D03B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C8B60-C797-4553-93B8-97B16642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48DB2-6013-4BA1-A85D-849AD0A9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7AE7-9B37-4F83-ABF6-C8CF8ACE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D721-C27E-4B62-AD9C-D21E8633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3E37-0366-4B19-AC39-24B88794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042CA-40C1-4090-8B8C-4175B0157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BB3E-2E41-4B78-8962-76698773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79C7B-62E6-42C0-918C-BCDB82DF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930C-8217-4609-97D5-25AAB04D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7C93-3F65-47D1-A981-BF93502F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6C327-E9B3-4C80-9305-9E80172B9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38691-ACA8-45ED-91E4-6C23C4F3F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B0134-FC93-4805-9479-AD6FD3F1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D648-67DA-4C76-8DA2-27CA723B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5D8F-EB9A-4F2F-A60C-C622115B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0D5FA-9AEA-490C-AC3E-27EC4ED6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96B9C-CA51-40F0-AD7C-6E8FDA2AC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7118-B251-4647-83DF-086AE38CA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19C39-5669-4E08-92A4-F474C70FB886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E5F2-A599-4412-8B6B-D5935F5A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4AFA-37B3-4864-8C93-C5D9C1587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4D9D-4565-4103-96D6-3BE4E35F0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18729A-BC3B-431F-9DBC-0F636A3A2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7" r="1618" b="233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F7EF25-EE49-4FE0-8B43-ECB2B8F94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72920"/>
            <a:ext cx="12365502" cy="2574758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Is GDP Affected By Temperature &amp; Precipitation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612CE-2569-4569-8CC3-131C4F616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AA1DA0-65E9-442C-A7BD-192F458E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4AD3B-AA10-4416-AAEE-FB9BAEC2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1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1B004-28EA-402F-95BE-1CFC5655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FB652-1CA4-4708-9AD8-C7CC947E3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A8FB7-38A3-41E5-A776-66D8531D7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3C19F-AE65-4C3D-ACF3-DD4F66D5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932DE-5C07-453A-A0C6-CFA6FCF60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30116-E87D-4424-BAA3-8C776D2866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285729-BDD6-4D46-B58C-26E1BD10A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F8CB31-F81C-43D3-A58F-A37767C9FF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478D2-3C1E-4D63-8CCB-AD45B384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F03C2-58A8-4114-ADAB-EE65C19950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4521C-8487-4BEB-B402-FCB0DF495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4F302-88F2-4A4B-8312-7FA5CAC0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F6B62-F80E-4826-94E2-0DAF9F13D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D2C54E-1499-4A19-B790-6BF1F58726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6ACF92-179B-4C77-9096-BEAD932C1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097D35-5868-4895-9829-E3533D6DCC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E402C-93E6-40E7-B16B-27131DA5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04C22-4218-4FE9-A6CF-0B4289B647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3B1D1-8D47-4B1C-A05C-FAC2CB9751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8270DA-8589-4EE8-93CC-7C26ADC4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B74EB-C797-4A34-843A-89B583C5F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64EE3-EA2F-4AA0-B0BA-43184BA8FD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623B57-E5AE-4EC1-9332-3E9B275F6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1D4ADF-060E-4871-A94A-D0103116A8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8270DA-8589-4EE8-93CC-7C26ADC4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B74EB-C797-4A34-843A-89B583C5F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64EE3-EA2F-4AA0-B0BA-43184BA8FD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623B57-E5AE-4EC1-9332-3E9B275F6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1D4ADF-060E-4871-A94A-D0103116A8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B9033D-B5A1-4733-89CF-F981964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Average Temperature &amp; Precipitation vs GDP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607D1-6CC5-4F5B-BEEF-7D0215F93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90688"/>
            <a:ext cx="5159928" cy="3773070"/>
          </a:xfrm>
          <a:ln w="76200">
            <a:solidFill>
              <a:schemeClr val="tx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A3890-32CF-4DD0-B3C5-F2DDE949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8372" y="1481676"/>
            <a:ext cx="5159928" cy="906133"/>
          </a:xfrm>
        </p:spPr>
        <p:txBody>
          <a:bodyPr>
            <a:normAutofit/>
          </a:bodyPr>
          <a:lstStyle/>
          <a:p>
            <a:r>
              <a:rPr lang="en-US" sz="1800" dirty="0"/>
              <a:t>Identified Zones of interest based on the wide range of GDP values for a range of temperatures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57602116-AC5C-4EA9-A848-898FAC0F3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372" y="2387809"/>
            <a:ext cx="5159928" cy="377307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31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B9033D-B5A1-4733-89CF-F981964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Correlation Technique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607D1-6CC5-4F5B-BEEF-7D0215F93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0037" r="22623"/>
          <a:stretch/>
        </p:blipFill>
        <p:spPr>
          <a:xfrm>
            <a:off x="905311" y="1825625"/>
            <a:ext cx="5948495" cy="4351338"/>
          </a:xfrm>
          <a:ln w="76200">
            <a:solidFill>
              <a:schemeClr val="tx1"/>
            </a:solidFill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A3890-32CF-4DD0-B3C5-F2DDE949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1250" y="1825625"/>
            <a:ext cx="4471333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Strong positive regression correlation = Low regression difference</a:t>
            </a:r>
          </a:p>
          <a:p>
            <a:r>
              <a:rPr lang="en-US" sz="1800" dirty="0"/>
              <a:t>Strong inverse regression correlation = High regression difference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224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B9033D-B5A1-4733-89CF-F981964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Inversely correlated relationship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607D1-6CC5-4F5B-BEEF-7D0215F93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811250"/>
            <a:ext cx="5034094" cy="3356062"/>
          </a:xfrm>
          <a:ln w="76200">
            <a:solidFill>
              <a:schemeClr val="tx1"/>
            </a:solidFill>
          </a:ln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80BBE18-889A-4F26-995C-CB7FA0E1D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373" y="1811250"/>
            <a:ext cx="5034093" cy="335606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94C9D5-8BAC-43AC-8BBC-C8BD28058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124" y="4952361"/>
            <a:ext cx="3865291" cy="154051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704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B9033D-B5A1-4733-89CF-F981964E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7840"/>
          </a:xfrm>
        </p:spPr>
        <p:txBody>
          <a:bodyPr/>
          <a:lstStyle/>
          <a:p>
            <a:r>
              <a:rPr lang="en-US" dirty="0"/>
              <a:t>Inversely correlated relationship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607D1-6CC5-4F5B-BEEF-7D0215F93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811250"/>
            <a:ext cx="5034093" cy="3356062"/>
          </a:xfrm>
          <a:ln w="76200">
            <a:solidFill>
              <a:schemeClr val="tx1"/>
            </a:solidFill>
          </a:ln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80BBE18-889A-4F26-995C-CB7FA0E1D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373" y="1811250"/>
            <a:ext cx="5034093" cy="335606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94C9D5-8BAC-43AC-8BBC-C8BD28058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125" y="4952361"/>
            <a:ext cx="3865289" cy="154051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289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B9033D-B5A1-4733-89CF-F981964E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Positively correlated relationship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F607D1-6CC5-4F5B-BEEF-7D0215F93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811250"/>
            <a:ext cx="5034093" cy="3356062"/>
          </a:xfrm>
          <a:ln w="76200">
            <a:solidFill>
              <a:schemeClr val="tx1"/>
            </a:solidFill>
          </a:ln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80BBE18-889A-4F26-995C-CB7FA0E1D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373" y="1811250"/>
            <a:ext cx="5034093" cy="335606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94C9D5-8BAC-43AC-8BBC-C8BD28058D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5125" y="4952361"/>
            <a:ext cx="3865289" cy="154051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067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B73F46-3E2E-4383-8C15-23C3290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3" t="22425" r="4566" b="10418"/>
          <a:stretch/>
        </p:blipFill>
        <p:spPr>
          <a:xfrm>
            <a:off x="0" y="-1"/>
            <a:ext cx="1221854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63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Is GDP Affected By Temperature &amp; Precipitation</vt:lpstr>
      <vt:lpstr>Data Acquisition</vt:lpstr>
      <vt:lpstr>Methods Used</vt:lpstr>
      <vt:lpstr>Annual Average Temperature &amp; Precipitation vs GDP</vt:lpstr>
      <vt:lpstr>Regression Correlation Technique</vt:lpstr>
      <vt:lpstr>Inversely correlated relationship</vt:lpstr>
      <vt:lpstr>Inversely correlated relationship</vt:lpstr>
      <vt:lpstr>Positively correlated 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GDP Affected By Temperature &amp; Precipitation</dc:title>
  <dc:creator>Sadie Barnett-Boudreau</dc:creator>
  <cp:lastModifiedBy>Emeka Obianyor</cp:lastModifiedBy>
  <cp:revision>21</cp:revision>
  <dcterms:created xsi:type="dcterms:W3CDTF">2020-09-17T22:59:45Z</dcterms:created>
  <dcterms:modified xsi:type="dcterms:W3CDTF">2020-09-21T04:27:48Z</dcterms:modified>
</cp:coreProperties>
</file>