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6" r:id="rId3"/>
    <p:sldId id="277" r:id="rId4"/>
    <p:sldId id="278" r:id="rId5"/>
    <p:sldId id="281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7214-13AA-499D-B657-6382449C2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9F34A-DBF0-4D51-8DD5-DE730A8E1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23CA-03E9-4E78-8E33-74BAEEDB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504D7-F44F-43AC-8929-B598C873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DA35-F369-4E7C-A9A8-4364CB04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2085-6B6B-4300-93D0-6A1919A7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706B0-952A-45E0-A0AF-3E71F437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721E-92A8-4016-80B5-0FFC6D47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A419-7703-4CC7-B34D-C9B39750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8B6F5-9D96-40E0-96A3-E3418D11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21E4C-E3A9-4757-90DE-D09040744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B7AD2-DE3A-4DAB-8590-214F1880E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5968E-82C1-439D-897E-625470B0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26D48-B4E1-4EA7-82AD-2AF255F0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3D6A-1EEA-467C-B8B7-2C89F14E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974E-2E35-4C74-ABA9-B1D50B9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35146-6534-4993-8EA0-1FB59B1E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D36F-FD47-4F89-914E-4F0DB4E8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0D18-8144-4634-8A31-F0D74456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6E1DC-4303-43D0-BE04-CD46B4C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2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6554-96E2-4242-A3F3-4E49F3FF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DB3A-4536-496C-AC59-5DA0BF091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0BD02-2BBD-4709-9C5A-30A6AA4D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42DA-F6E4-4DE7-B083-DF07E02F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B83FF-D7FB-4486-9066-45B06F1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1806-D8BC-4258-8B36-5AC4C10F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BEDB-5701-4F17-A0BF-9B5498F1D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6F1EE-4AE3-4306-BB73-477DA9B98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290CC-5C4C-47D6-8635-FBF15310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A6F38-147D-4034-8B65-D46B46AB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FF11F-CBF5-4826-BCCF-D7E0B7F0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B3AF-C357-46A3-8BA4-C7EA8E08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09BF3-FF2D-4DBD-B8E1-BA97EC21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8AF74-1D64-4C2B-874B-78C4A4E1A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0EFD9-DDAA-4117-962F-13CA57014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A7F5A-613A-441C-BE80-6D309D6A8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B7942-396D-47E2-99DC-677104F5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C9388-1E06-4CAA-8956-18670F90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2F897-7AC6-4CA1-AADB-42DF5586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9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7180-3CA5-4815-BA62-9D0337F1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3C77D-1B0A-4D0C-A600-73F8B374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B38D6-25DC-4E2A-B879-C43A7E66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3BAFB-42F9-487B-8D11-8FC1D03B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6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C8B60-C797-4553-93B8-97B16642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48DB2-6013-4BA1-A85D-849AD0A9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37AE7-9B37-4F83-ABF6-C8CF8ACE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D721-C27E-4B62-AD9C-D21E8633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3E37-0366-4B19-AC39-24B887943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042CA-40C1-4090-8B8C-4175B0157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8BB3E-2E41-4B78-8962-76698773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79C7B-62E6-42C0-918C-BCDB82DF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5930C-8217-4609-97D5-25AAB04D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0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7C93-3F65-47D1-A981-BF93502F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6C327-E9B3-4C80-9305-9E80172B9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38691-ACA8-45ED-91E4-6C23C4F3F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B0134-FC93-4805-9479-AD6FD3F1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7D648-67DA-4C76-8DA2-27CA723B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5D8F-EB9A-4F2F-A60C-C622115B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0D5FA-9AEA-490C-AC3E-27EC4ED6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96B9C-CA51-40F0-AD7C-6E8FDA2AC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7118-B251-4647-83DF-086AE38CA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E5F2-A599-4412-8B6B-D5935F5AC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74AFA-37B3-4864-8C93-C5D9C1587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B9033D-B5A1-4733-89CF-F981964E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Average Temperature &amp; Precipitation vs GDP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F607D1-6CC5-4F5B-BEEF-7D0215F93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71112"/>
            <a:ext cx="5159928" cy="3773070"/>
          </a:xfrm>
          <a:ln w="3175">
            <a:solidFill>
              <a:schemeClr val="tx1"/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A3890-32CF-4DD0-B3C5-F2DDE9490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8372" y="1481676"/>
            <a:ext cx="5159928" cy="906133"/>
          </a:xfrm>
        </p:spPr>
        <p:txBody>
          <a:bodyPr>
            <a:normAutofit/>
          </a:bodyPr>
          <a:lstStyle/>
          <a:p>
            <a:r>
              <a:rPr lang="en-US" sz="1800" dirty="0"/>
              <a:t>Identified Zones of interest based on the wide range of GDP values for a range of temperatures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57602116-AC5C-4EA9-A848-898FAC0F3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1984" y="2171700"/>
            <a:ext cx="5456316" cy="329205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257D6A-DF6A-409B-9D42-28E678917E64}"/>
              </a:ext>
            </a:extLst>
          </p:cNvPr>
          <p:cNvSpPr/>
          <p:nvPr/>
        </p:nvSpPr>
        <p:spPr>
          <a:xfrm>
            <a:off x="6705600" y="4267200"/>
            <a:ext cx="4775200" cy="736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C5218-0F79-4CD5-950D-386FDCA1201C}"/>
              </a:ext>
            </a:extLst>
          </p:cNvPr>
          <p:cNvSpPr txBox="1"/>
          <p:nvPr/>
        </p:nvSpPr>
        <p:spPr>
          <a:xfrm>
            <a:off x="9791700" y="3896142"/>
            <a:ext cx="168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zone of interest</a:t>
            </a:r>
          </a:p>
        </p:txBody>
      </p:sp>
    </p:spTree>
    <p:extLst>
      <p:ext uri="{BB962C8B-B14F-4D97-AF65-F5344CB8AC3E}">
        <p14:creationId xmlns:p14="http://schemas.microsoft.com/office/powerpoint/2010/main" val="259331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B9033D-B5A1-4733-89CF-F981964E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Correlation Technique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F607D1-6CC5-4F5B-BEEF-7D0215F93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t="10037" r="22623"/>
          <a:stretch/>
        </p:blipFill>
        <p:spPr>
          <a:xfrm>
            <a:off x="905311" y="1825625"/>
            <a:ext cx="5948495" cy="4351338"/>
          </a:xfrm>
          <a:ln w="76200">
            <a:solidFill>
              <a:schemeClr val="tx1"/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A3890-32CF-4DD0-B3C5-F2DDE9490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1250" y="1825625"/>
            <a:ext cx="4471333" cy="4351338"/>
          </a:xfrm>
        </p:spPr>
        <p:txBody>
          <a:bodyPr>
            <a:normAutofit/>
          </a:bodyPr>
          <a:lstStyle/>
          <a:p>
            <a:r>
              <a:rPr lang="en-US" sz="1800" dirty="0"/>
              <a:t>Strong positive regression correlation = Low regression difference</a:t>
            </a:r>
          </a:p>
          <a:p>
            <a:r>
              <a:rPr lang="en-US" sz="1800" dirty="0"/>
              <a:t>Strong inverse regression correlation = High regression difference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224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0"/>
            <a:ext cx="12218546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B9033D-B5A1-4733-89CF-F981964E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Inversely correlated relationship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F607D1-6CC5-4F5B-BEEF-7D0215F93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811250"/>
            <a:ext cx="5034094" cy="3356062"/>
          </a:xfrm>
          <a:ln w="76200">
            <a:solidFill>
              <a:schemeClr val="tx1"/>
            </a:solidFill>
          </a:ln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480BBE18-889A-4F26-995C-CB7FA0E1D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8373" y="1811250"/>
            <a:ext cx="5034093" cy="335606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94C9D5-8BAC-43AC-8BBC-C8BD28058D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2" r="14354" b="23402"/>
          <a:stretch/>
        </p:blipFill>
        <p:spPr>
          <a:xfrm>
            <a:off x="4545098" y="4977528"/>
            <a:ext cx="3128349" cy="1506958"/>
          </a:xfrm>
          <a:ln w="127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975C5A-ED69-4795-8E6D-7E1C9908C344}"/>
              </a:ext>
            </a:extLst>
          </p:cNvPr>
          <p:cNvSpPr txBox="1"/>
          <p:nvPr/>
        </p:nvSpPr>
        <p:spPr>
          <a:xfrm>
            <a:off x="838199" y="5377343"/>
            <a:ext cx="31283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Temperature </a:t>
            </a:r>
            <a:r>
              <a:rPr lang="en-US" sz="1400" dirty="0" err="1"/>
              <a:t>r-value</a:t>
            </a:r>
            <a:r>
              <a:rPr lang="en-US" sz="1400" dirty="0"/>
              <a:t>: -0.7</a:t>
            </a:r>
          </a:p>
          <a:p>
            <a:r>
              <a:rPr lang="en-US" sz="1400" dirty="0"/>
              <a:t>GDP </a:t>
            </a:r>
            <a:r>
              <a:rPr lang="en-US" sz="1400" dirty="0" err="1"/>
              <a:t>r-value</a:t>
            </a:r>
            <a:r>
              <a:rPr lang="en-US" sz="1400" dirty="0"/>
              <a:t>: 0.98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DC329-B09A-439B-825F-173DE5D40B2A}"/>
              </a:ext>
            </a:extLst>
          </p:cNvPr>
          <p:cNvSpPr txBox="1"/>
          <p:nvPr/>
        </p:nvSpPr>
        <p:spPr>
          <a:xfrm>
            <a:off x="7987017" y="5377343"/>
            <a:ext cx="31283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Temperature </a:t>
            </a:r>
            <a:r>
              <a:rPr lang="en-US" sz="1400" dirty="0" err="1"/>
              <a:t>r-value</a:t>
            </a:r>
            <a:r>
              <a:rPr lang="en-US" sz="1400" dirty="0"/>
              <a:t>: -0.71</a:t>
            </a:r>
          </a:p>
          <a:p>
            <a:r>
              <a:rPr lang="en-US" sz="1400" dirty="0"/>
              <a:t>GDP </a:t>
            </a:r>
            <a:r>
              <a:rPr lang="en-US" sz="1400" dirty="0" err="1"/>
              <a:t>r-value</a:t>
            </a:r>
            <a:r>
              <a:rPr lang="en-US" sz="1400" dirty="0"/>
              <a:t>: 0.99</a:t>
            </a:r>
          </a:p>
        </p:txBody>
      </p:sp>
    </p:spTree>
    <p:extLst>
      <p:ext uri="{BB962C8B-B14F-4D97-AF65-F5344CB8AC3E}">
        <p14:creationId xmlns:p14="http://schemas.microsoft.com/office/powerpoint/2010/main" val="162704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B9033D-B5A1-4733-89CF-F981964E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7840"/>
          </a:xfrm>
        </p:spPr>
        <p:txBody>
          <a:bodyPr/>
          <a:lstStyle/>
          <a:p>
            <a:r>
              <a:rPr lang="en-US" dirty="0"/>
              <a:t>Inversely correlated relationship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F607D1-6CC5-4F5B-BEEF-7D0215F93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811250"/>
            <a:ext cx="5034093" cy="3356061"/>
          </a:xfrm>
          <a:ln w="76200">
            <a:solidFill>
              <a:schemeClr val="tx1"/>
            </a:solidFill>
          </a:ln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480BBE18-889A-4F26-995C-CB7FA0E1D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8374" y="1811250"/>
            <a:ext cx="5034091" cy="335606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94C9D5-8BAC-43AC-8BBC-C8BD28058D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3" r="26291"/>
          <a:stretch/>
        </p:blipFill>
        <p:spPr>
          <a:xfrm>
            <a:off x="5199067" y="4952362"/>
            <a:ext cx="1820411" cy="1540513"/>
          </a:xfr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D6C3DD-CEB5-44B4-868B-037754589C13}"/>
              </a:ext>
            </a:extLst>
          </p:cNvPr>
          <p:cNvSpPr txBox="1"/>
          <p:nvPr/>
        </p:nvSpPr>
        <p:spPr>
          <a:xfrm>
            <a:off x="838199" y="5377343"/>
            <a:ext cx="31283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Temperature </a:t>
            </a:r>
            <a:r>
              <a:rPr lang="en-US" sz="1400" dirty="0" err="1"/>
              <a:t>r-value</a:t>
            </a:r>
            <a:r>
              <a:rPr lang="en-US" sz="1400" dirty="0"/>
              <a:t>: 0.52</a:t>
            </a:r>
          </a:p>
          <a:p>
            <a:r>
              <a:rPr lang="en-US" sz="1400" dirty="0"/>
              <a:t>GDP </a:t>
            </a:r>
            <a:r>
              <a:rPr lang="en-US" sz="1400" dirty="0" err="1"/>
              <a:t>r-value</a:t>
            </a:r>
            <a:r>
              <a:rPr lang="en-US" sz="1400" dirty="0"/>
              <a:t>: -0.57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CAAE6-9DD6-43FA-82F6-8357F8201D3A}"/>
              </a:ext>
            </a:extLst>
          </p:cNvPr>
          <p:cNvSpPr txBox="1"/>
          <p:nvPr/>
        </p:nvSpPr>
        <p:spPr>
          <a:xfrm>
            <a:off x="7987017" y="5377343"/>
            <a:ext cx="31283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Temperature </a:t>
            </a:r>
            <a:r>
              <a:rPr lang="en-US" sz="1400" dirty="0" err="1"/>
              <a:t>r-value</a:t>
            </a:r>
            <a:r>
              <a:rPr lang="en-US" sz="1400" dirty="0"/>
              <a:t>: 0.29</a:t>
            </a:r>
          </a:p>
          <a:p>
            <a:r>
              <a:rPr lang="en-US" sz="1400" dirty="0"/>
              <a:t>GDP </a:t>
            </a:r>
            <a:r>
              <a:rPr lang="en-US" sz="1400" dirty="0" err="1"/>
              <a:t>r-value</a:t>
            </a:r>
            <a:r>
              <a:rPr lang="en-US" sz="1400" dirty="0"/>
              <a:t>: -0.57</a:t>
            </a:r>
          </a:p>
        </p:txBody>
      </p:sp>
    </p:spTree>
    <p:extLst>
      <p:ext uri="{BB962C8B-B14F-4D97-AF65-F5344CB8AC3E}">
        <p14:creationId xmlns:p14="http://schemas.microsoft.com/office/powerpoint/2010/main" val="334289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B9033D-B5A1-4733-89CF-F981964E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7840"/>
          </a:xfrm>
        </p:spPr>
        <p:txBody>
          <a:bodyPr/>
          <a:lstStyle/>
          <a:p>
            <a:r>
              <a:rPr lang="en-US" dirty="0"/>
              <a:t>Inversely correlated relationship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F607D1-6CC5-4F5B-BEEF-7D0215F93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11250"/>
            <a:ext cx="5034091" cy="3356061"/>
          </a:xfrm>
          <a:ln w="76200">
            <a:solidFill>
              <a:schemeClr val="tx1"/>
            </a:solidFill>
          </a:ln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480BBE18-889A-4F26-995C-CB7FA0E1D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8374" y="1811250"/>
            <a:ext cx="5034091" cy="335606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94C9D5-8BAC-43AC-8BBC-C8BD28058D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8" r="31119"/>
          <a:stretch/>
        </p:blipFill>
        <p:spPr>
          <a:xfrm>
            <a:off x="5439731" y="4945359"/>
            <a:ext cx="1521204" cy="1547516"/>
          </a:xfr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7F2CF5-157B-44BE-A40F-5ECF880091CE}"/>
              </a:ext>
            </a:extLst>
          </p:cNvPr>
          <p:cNvSpPr txBox="1"/>
          <p:nvPr/>
        </p:nvSpPr>
        <p:spPr>
          <a:xfrm>
            <a:off x="838199" y="5377343"/>
            <a:ext cx="31283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Temperature </a:t>
            </a:r>
            <a:r>
              <a:rPr lang="en-US" sz="1400" dirty="0" err="1"/>
              <a:t>r-value</a:t>
            </a:r>
            <a:r>
              <a:rPr lang="en-US" sz="1400" dirty="0"/>
              <a:t>: 0.41</a:t>
            </a:r>
          </a:p>
          <a:p>
            <a:r>
              <a:rPr lang="en-US" sz="1400" dirty="0"/>
              <a:t>GDP </a:t>
            </a:r>
            <a:r>
              <a:rPr lang="en-US" sz="1400" dirty="0" err="1"/>
              <a:t>r-value</a:t>
            </a:r>
            <a:r>
              <a:rPr lang="en-US" sz="1400" dirty="0"/>
              <a:t>: -0.53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7D63A-521E-4A4B-82F0-3759B6C318D4}"/>
              </a:ext>
            </a:extLst>
          </p:cNvPr>
          <p:cNvSpPr txBox="1"/>
          <p:nvPr/>
        </p:nvSpPr>
        <p:spPr>
          <a:xfrm>
            <a:off x="7987017" y="5377343"/>
            <a:ext cx="31283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Temperature </a:t>
            </a:r>
            <a:r>
              <a:rPr lang="en-US" sz="1400" dirty="0" err="1"/>
              <a:t>r-value</a:t>
            </a:r>
            <a:r>
              <a:rPr lang="en-US" sz="1400" dirty="0"/>
              <a:t>: -0.51</a:t>
            </a:r>
          </a:p>
          <a:p>
            <a:r>
              <a:rPr lang="en-US" sz="1400" dirty="0"/>
              <a:t>GDP </a:t>
            </a:r>
            <a:r>
              <a:rPr lang="en-US" sz="1400" dirty="0" err="1"/>
              <a:t>r-value</a:t>
            </a:r>
            <a:r>
              <a:rPr lang="en-US" sz="1400" dirty="0"/>
              <a:t>: -0.53</a:t>
            </a:r>
          </a:p>
        </p:txBody>
      </p:sp>
    </p:spTree>
    <p:extLst>
      <p:ext uri="{BB962C8B-B14F-4D97-AF65-F5344CB8AC3E}">
        <p14:creationId xmlns:p14="http://schemas.microsoft.com/office/powerpoint/2010/main" val="217898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B9033D-B5A1-4733-89CF-F981964E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Positively correlated relationship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F607D1-6CC5-4F5B-BEEF-7D0215F93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811250"/>
            <a:ext cx="5034093" cy="3356062"/>
          </a:xfrm>
          <a:ln w="76200">
            <a:solidFill>
              <a:schemeClr val="tx1"/>
            </a:solidFill>
          </a:ln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480BBE18-889A-4F26-995C-CB7FA0E1D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8374" y="1811250"/>
            <a:ext cx="5034091" cy="335606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94C9D5-8BAC-43AC-8BBC-C8BD28058D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9" r="25857"/>
          <a:stretch/>
        </p:blipFill>
        <p:spPr>
          <a:xfrm>
            <a:off x="5152928" y="4952362"/>
            <a:ext cx="1912690" cy="1540513"/>
          </a:xfr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503666-6FE8-4FA1-BC16-5EAF3ED9B505}"/>
              </a:ext>
            </a:extLst>
          </p:cNvPr>
          <p:cNvSpPr txBox="1"/>
          <p:nvPr/>
        </p:nvSpPr>
        <p:spPr>
          <a:xfrm>
            <a:off x="838199" y="5377343"/>
            <a:ext cx="31283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Temperature </a:t>
            </a:r>
            <a:r>
              <a:rPr lang="en-US" sz="1400" dirty="0" err="1"/>
              <a:t>r-value</a:t>
            </a:r>
            <a:r>
              <a:rPr lang="en-US" sz="1400" dirty="0"/>
              <a:t>: 0.76</a:t>
            </a:r>
          </a:p>
          <a:p>
            <a:r>
              <a:rPr lang="en-US" sz="1400" dirty="0"/>
              <a:t>GDP </a:t>
            </a:r>
            <a:r>
              <a:rPr lang="en-US" sz="1400" dirty="0" err="1"/>
              <a:t>r-value</a:t>
            </a:r>
            <a:r>
              <a:rPr lang="en-US" sz="1400" dirty="0"/>
              <a:t>: 0.71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22A8A-6278-4614-A330-3DB59A91258B}"/>
              </a:ext>
            </a:extLst>
          </p:cNvPr>
          <p:cNvSpPr txBox="1"/>
          <p:nvPr/>
        </p:nvSpPr>
        <p:spPr>
          <a:xfrm>
            <a:off x="7987017" y="5377343"/>
            <a:ext cx="31283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Temperature </a:t>
            </a:r>
            <a:r>
              <a:rPr lang="en-US" sz="1400" dirty="0" err="1"/>
              <a:t>r-value</a:t>
            </a:r>
            <a:r>
              <a:rPr lang="en-US" sz="1400" dirty="0"/>
              <a:t>: -0.47</a:t>
            </a:r>
          </a:p>
          <a:p>
            <a:r>
              <a:rPr lang="en-US" sz="1400" dirty="0"/>
              <a:t>GDP </a:t>
            </a:r>
            <a:r>
              <a:rPr lang="en-US" sz="1400" dirty="0" err="1"/>
              <a:t>r-value</a:t>
            </a:r>
            <a:r>
              <a:rPr lang="en-US" sz="1400" dirty="0"/>
              <a:t>: 0.40</a:t>
            </a:r>
          </a:p>
        </p:txBody>
      </p:sp>
    </p:spTree>
    <p:extLst>
      <p:ext uri="{BB962C8B-B14F-4D97-AF65-F5344CB8AC3E}">
        <p14:creationId xmlns:p14="http://schemas.microsoft.com/office/powerpoint/2010/main" val="147067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130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Annual Average Temperature &amp; Precipitation vs GDP</vt:lpstr>
      <vt:lpstr>Regression Correlation Technique</vt:lpstr>
      <vt:lpstr>Inversely correlated relationship</vt:lpstr>
      <vt:lpstr>Inversely correlated relationship</vt:lpstr>
      <vt:lpstr>Inversely correlated relationship</vt:lpstr>
      <vt:lpstr>Positively correlated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GDP Affected By Temperature &amp; Precipitation</dc:title>
  <dc:creator>Sadie Barnett-Boudreau</dc:creator>
  <cp:lastModifiedBy>Emeka Obianyor</cp:lastModifiedBy>
  <cp:revision>26</cp:revision>
  <dcterms:created xsi:type="dcterms:W3CDTF">2020-09-17T22:59:45Z</dcterms:created>
  <dcterms:modified xsi:type="dcterms:W3CDTF">2020-09-21T05:19:15Z</dcterms:modified>
</cp:coreProperties>
</file>