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4" r:id="rId4"/>
    <p:sldId id="303" r:id="rId5"/>
    <p:sldId id="305" r:id="rId6"/>
    <p:sldId id="306" r:id="rId7"/>
    <p:sldId id="307" r:id="rId8"/>
  </p:sldIdLst>
  <p:sldSz cx="12192000" cy="6858000"/>
  <p:notesSz cx="9363075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1" d="100"/>
          <a:sy n="71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7214-13AA-499D-B657-6382449C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9F34A-DBF0-4D51-8DD5-DE730A8E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23CA-03E9-4E78-8E33-74BAEED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04D7-F44F-43AC-8929-B598C873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DA35-F369-4E7C-A9A8-4364CB0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2085-6B6B-4300-93D0-6A1919A7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06B0-952A-45E0-A0AF-3E71F437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721E-92A8-4016-80B5-0FFC6D47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A419-7703-4CC7-B34D-C9B39750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B6F5-9D96-40E0-96A3-E3418D11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1E4C-E3A9-4757-90DE-D09040744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7AD2-DE3A-4DAB-8590-214F1880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968E-82C1-439D-897E-625470B0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6D48-B4E1-4EA7-82AD-2AF255F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3D6A-1EEA-467C-B8B7-2C89F14E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974E-2E35-4C74-ABA9-B1D50B9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5146-6534-4993-8EA0-1FB59B1E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D36F-FD47-4F89-914E-4F0DB4E8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0D18-8144-4634-8A31-F0D7445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E1DC-4303-43D0-BE04-CD46B4C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554-96E2-4242-A3F3-4E49F3FF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DB3A-4536-496C-AC59-5DA0BF09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BD02-2BBD-4709-9C5A-30A6AA4D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42DA-F6E4-4DE7-B083-DF07E02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83FF-D7FB-4486-9066-45B06F1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1806-D8BC-4258-8B36-5AC4C10F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EDB-5701-4F17-A0BF-9B5498F1D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6F1EE-4AE3-4306-BB73-477DA9B9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90CC-5C4C-47D6-8635-FBF1531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6F38-147D-4034-8B65-D46B46AB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FF11F-CBF5-4826-BCCF-D7E0B7F0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3AF-C357-46A3-8BA4-C7EA8E08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9BF3-FF2D-4DBD-B8E1-BA97EC21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8AF74-1D64-4C2B-874B-78C4A4E1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0EFD9-DDAA-4117-962F-13CA5701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A7F5A-613A-441C-BE80-6D309D6A8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B7942-396D-47E2-99DC-677104F5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C9388-1E06-4CAA-8956-18670F90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2F897-7AC6-4CA1-AADB-42DF5586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180-3CA5-4815-BA62-9D0337F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3C77D-1B0A-4D0C-A600-73F8B374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B38D6-25DC-4E2A-B879-C43A7E66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BAFB-42F9-487B-8D11-8FC1D03B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8B60-C797-4553-93B8-97B1664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8DB2-6013-4BA1-A85D-849AD0A9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7AE7-9B37-4F83-ABF6-C8CF8ACE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D721-C27E-4B62-AD9C-D21E8633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3E37-0366-4B19-AC39-24B88794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42CA-40C1-4090-8B8C-4175B0157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BB3E-2E41-4B78-8962-7669877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9C7B-62E6-42C0-918C-BCDB82D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30C-8217-4609-97D5-25AAB04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C93-3F65-47D1-A981-BF93502F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6C327-E9B3-4C80-9305-9E80172B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38691-ACA8-45ED-91E4-6C23C4F3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0134-FC93-4805-9479-AD6FD3F1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D648-67DA-4C76-8DA2-27CA723B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5D8F-EB9A-4F2F-A60C-C622115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D5FA-9AEA-490C-AC3E-27EC4ED6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96B9C-CA51-40F0-AD7C-6E8FDA2A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7118-B251-4647-83DF-086AE38CA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9C39-5669-4E08-92A4-F474C70FB88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E5F2-A599-4412-8B6B-D5935F5A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4AFA-37B3-4864-8C93-C5D9C158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amdb.info/app/753/graphs/" TargetMode="External"/><Relationship Id="rId5" Type="http://schemas.openxmlformats.org/officeDocument/2006/relationships/hyperlink" Target="https://www.limelight.com/resources/white-paper/state-of-online-gaming-2019/#appendix" TargetMode="External"/><Relationship Id="rId4" Type="http://schemas.openxmlformats.org/officeDocument/2006/relationships/hyperlink" Target="https://financesonline.com/number-of-gamers-worldwide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0612CE-2569-4569-8CC3-131C4F616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4059" y="4748169"/>
            <a:ext cx="2787941" cy="22230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9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Team Members:</a:t>
            </a:r>
            <a:endParaRPr lang="en-US" sz="18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Emeka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Obianyor</a:t>
            </a:r>
            <a:endParaRPr lang="en-US" sz="18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Kiran Mundae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Charles Robinson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Nick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Orewiler</a:t>
            </a:r>
            <a:endParaRPr lang="en-US" sz="18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Sadie Barnett-Boudreau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B9363-0B1F-4AC2-8FFE-9FA239ACC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r="27426"/>
          <a:stretch/>
        </p:blipFill>
        <p:spPr>
          <a:xfrm>
            <a:off x="1" y="-5179"/>
            <a:ext cx="12192000" cy="6863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7EF25-EE49-4FE0-8B43-ECB2B8F94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0968"/>
            <a:ext cx="12191999" cy="2574758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Are You The Average Gamer?</a:t>
            </a:r>
          </a:p>
        </p:txBody>
      </p:sp>
    </p:spTree>
    <p:extLst>
      <p:ext uri="{BB962C8B-B14F-4D97-AF65-F5344CB8AC3E}">
        <p14:creationId xmlns:p14="http://schemas.microsoft.com/office/powerpoint/2010/main" val="28416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E0DED2-72DF-4CF4-985F-2DFD63779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r="27426"/>
          <a:stretch/>
        </p:blipFill>
        <p:spPr>
          <a:xfrm>
            <a:off x="16471" y="-5180"/>
            <a:ext cx="12192000" cy="686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10799-F858-465D-9B53-7B671225D044}"/>
              </a:ext>
            </a:extLst>
          </p:cNvPr>
          <p:cNvSpPr txBox="1"/>
          <p:nvPr/>
        </p:nvSpPr>
        <p:spPr>
          <a:xfrm>
            <a:off x="599000" y="591770"/>
            <a:ext cx="11026943" cy="56692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AEAEA">
                  <a:alpha val="48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7EF7B0-5738-4A03-92D2-93D19CE850AB}"/>
              </a:ext>
            </a:extLst>
          </p:cNvPr>
          <p:cNvSpPr txBox="1">
            <a:spLocks/>
          </p:cNvSpPr>
          <p:nvPr/>
        </p:nvSpPr>
        <p:spPr>
          <a:xfrm>
            <a:off x="121920" y="694782"/>
            <a:ext cx="12070080" cy="9217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Group 5 Team Members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B009D8-4152-42E8-8F67-0C989785F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6"/>
          <a:stretch/>
        </p:blipFill>
        <p:spPr>
          <a:xfrm>
            <a:off x="1156336" y="1801467"/>
            <a:ext cx="2351087" cy="2038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1DA133-B47F-47D1-B40B-A31F2B376156}"/>
              </a:ext>
            </a:extLst>
          </p:cNvPr>
          <p:cNvSpPr txBox="1"/>
          <p:nvPr/>
        </p:nvSpPr>
        <p:spPr>
          <a:xfrm>
            <a:off x="925512" y="3839820"/>
            <a:ext cx="284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Sadie Barnett-Boudreau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56B5A-40D3-4F56-944E-1666E4C34BCC}"/>
              </a:ext>
            </a:extLst>
          </p:cNvPr>
          <p:cNvSpPr txBox="1"/>
          <p:nvPr/>
        </p:nvSpPr>
        <p:spPr>
          <a:xfrm>
            <a:off x="5161486" y="5614719"/>
            <a:ext cx="203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Times New Roman" panose="02020603050405020304" pitchFamily="18" charset="0"/>
              </a:rPr>
              <a:t>Jennifer Darby</a:t>
            </a:r>
            <a:endParaRPr lang="en-US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53321-5F4B-4B65-B520-EADEF1851314}"/>
              </a:ext>
            </a:extLst>
          </p:cNvPr>
          <p:cNvSpPr txBox="1"/>
          <p:nvPr/>
        </p:nvSpPr>
        <p:spPr>
          <a:xfrm>
            <a:off x="8928042" y="3940733"/>
            <a:ext cx="20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Michael Bien</a:t>
            </a:r>
          </a:p>
        </p:txBody>
      </p:sp>
      <p:pic>
        <p:nvPicPr>
          <p:cNvPr id="14" name="Picture 2" descr="Profile photo for Jennifer Darby">
            <a:extLst>
              <a:ext uri="{FF2B5EF4-FFF2-40B4-BE49-F238E27FC236}">
                <a16:creationId xmlns:a16="http://schemas.microsoft.com/office/drawing/2014/main" id="{B298232E-2017-4E9C-B97D-5BAF9624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95" y="3366637"/>
            <a:ext cx="2246985" cy="2246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4" descr="Profile photo for Michael Bien">
            <a:extLst>
              <a:ext uri="{FF2B5EF4-FFF2-40B4-BE49-F238E27FC236}">
                <a16:creationId xmlns:a16="http://schemas.microsoft.com/office/drawing/2014/main" id="{0E58939B-9148-48CD-ADE1-7BF4BCE8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66" y="1801467"/>
            <a:ext cx="2139266" cy="2139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CD302-FA7B-4A8A-8D12-0A748A971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0614" y="5793886"/>
            <a:ext cx="54702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77967-0A61-4D75-BBFC-FBB309DED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r="27426"/>
          <a:stretch/>
        </p:blipFill>
        <p:spPr>
          <a:xfrm>
            <a:off x="16471" y="-5180"/>
            <a:ext cx="12192000" cy="6863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0B9C9-17C3-43C1-A20B-F5DE2E08CF24}"/>
              </a:ext>
            </a:extLst>
          </p:cNvPr>
          <p:cNvSpPr txBox="1"/>
          <p:nvPr/>
        </p:nvSpPr>
        <p:spPr>
          <a:xfrm>
            <a:off x="599000" y="591770"/>
            <a:ext cx="11026943" cy="56692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AEAEA">
                  <a:alpha val="48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7F6D4-AB49-4218-8D82-76B8BEA8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14" y="5793886"/>
            <a:ext cx="547023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55CF6-A44D-4512-AC03-97B822CCB894}"/>
              </a:ext>
            </a:extLst>
          </p:cNvPr>
          <p:cNvSpPr txBox="1"/>
          <p:nvPr/>
        </p:nvSpPr>
        <p:spPr>
          <a:xfrm>
            <a:off x="694363" y="694782"/>
            <a:ext cx="1080327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General Premise: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Gamer’s visit the site to see how they measure up with gamers in other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gamer is presented with an entry panel, a map and three charts: Gaming Revenue by Country, Average Weekly Hours Played by Country and Average Weekly Hours Played by Age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gamer enters their information, the charts are updated with red bars to indicate the category that they fall into. Note: The country is obtained through a scrape of the user’s IP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map would populate the gamer’s location with a pin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72949-BA6F-4214-B5C4-52B3B0069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r="27426"/>
          <a:stretch/>
        </p:blipFill>
        <p:spPr>
          <a:xfrm>
            <a:off x="16471" y="-5180"/>
            <a:ext cx="12192000" cy="6863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86A7C-E88B-4651-8B0B-01C38578176C}"/>
              </a:ext>
            </a:extLst>
          </p:cNvPr>
          <p:cNvSpPr txBox="1"/>
          <p:nvPr/>
        </p:nvSpPr>
        <p:spPr>
          <a:xfrm>
            <a:off x="599000" y="591770"/>
            <a:ext cx="11026943" cy="56692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AEAEA">
                  <a:alpha val="48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F485B-5221-4511-86CD-CEA5ABE3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14" y="5793886"/>
            <a:ext cx="547023" cy="36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E0772-DE30-42BA-987F-000C72AF5289}"/>
              </a:ext>
            </a:extLst>
          </p:cNvPr>
          <p:cNvSpPr txBox="1"/>
          <p:nvPr/>
        </p:nvSpPr>
        <p:spPr>
          <a:xfrm>
            <a:off x="694363" y="694782"/>
            <a:ext cx="10803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&amp; Limitations: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searched for a free source of raw gamer data but one was not available (Statista offers raw data for a $468 annual fee)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resorted to locating aggregated data sources and found the following: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https://financesonline.com/number-of-gamers-worldwide/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https://www.limelight.com/resources/white-paper/state-of-online-gaming-2019/#appendix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hlinkClick r:id="rId6"/>
              </a:rPr>
              <a:t>https://steamdb.info/app/753/graphs/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These aggregated data sources made it impossible to draw analytical conclusions from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155B80-32B0-4024-8D60-94E8C0AEC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3706" r="27426" b="73578"/>
          <a:stretch/>
        </p:blipFill>
        <p:spPr>
          <a:xfrm>
            <a:off x="0" y="6668"/>
            <a:ext cx="12192000" cy="1558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DC73F-EE22-4395-9CA8-16461D429C4A}"/>
              </a:ext>
            </a:extLst>
          </p:cNvPr>
          <p:cNvSpPr txBox="1"/>
          <p:nvPr/>
        </p:nvSpPr>
        <p:spPr>
          <a:xfrm>
            <a:off x="694363" y="694782"/>
            <a:ext cx="1080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Flow &amp; Architecture: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Green csv icon - Free green file icons">
            <a:extLst>
              <a:ext uri="{FF2B5EF4-FFF2-40B4-BE49-F238E27FC236}">
                <a16:creationId xmlns:a16="http://schemas.microsoft.com/office/drawing/2014/main" id="{F52A1D62-A75C-4780-BFFE-A48F7978A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0284"/>
            <a:ext cx="594966" cy="5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62443-BFE2-41D9-A43E-CE988BFD375A}"/>
              </a:ext>
            </a:extLst>
          </p:cNvPr>
          <p:cNvCxnSpPr>
            <a:cxnSpLocks/>
          </p:cNvCxnSpPr>
          <p:nvPr/>
        </p:nvCxnSpPr>
        <p:spPr>
          <a:xfrm>
            <a:off x="1498480" y="2605502"/>
            <a:ext cx="7035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Installing Jupyter Notebook. please refer to this article if you… | by  Chinmay s yalameli | Medium">
            <a:extLst>
              <a:ext uri="{FF2B5EF4-FFF2-40B4-BE49-F238E27FC236}">
                <a16:creationId xmlns:a16="http://schemas.microsoft.com/office/drawing/2014/main" id="{41C20F36-F5D3-49A9-B5F6-C1C196508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6720" y="41204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B4949-9D99-428F-B2E6-ED30BE45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024" y="1932837"/>
            <a:ext cx="1646918" cy="14888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6D2C9-D1FE-47D7-B496-861B8DAD1D50}"/>
              </a:ext>
            </a:extLst>
          </p:cNvPr>
          <p:cNvCxnSpPr>
            <a:cxnSpLocks/>
          </p:cNvCxnSpPr>
          <p:nvPr/>
        </p:nvCxnSpPr>
        <p:spPr>
          <a:xfrm>
            <a:off x="3848942" y="2676648"/>
            <a:ext cx="704397" cy="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0AAFCFA-531D-4030-807E-B20399ACC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519" y="2106617"/>
            <a:ext cx="1792681" cy="1258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12DC8-8492-4E8C-9348-1CD69F442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784" y="4751883"/>
            <a:ext cx="2560300" cy="1424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1D6194-7C59-4808-9087-4127EED22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344937" y="5692673"/>
            <a:ext cx="315349" cy="231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E02A65-6889-4A99-A6BA-4664B0A29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45" y="4752236"/>
            <a:ext cx="2452190" cy="1784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631F54-9274-4602-83E6-D4CCB21C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889433" y="5706624"/>
            <a:ext cx="630701" cy="23166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DF1F7A-9465-4D53-B05F-D0401059F43D}"/>
              </a:ext>
            </a:extLst>
          </p:cNvPr>
          <p:cNvCxnSpPr>
            <a:cxnSpLocks/>
          </p:cNvCxnSpPr>
          <p:nvPr/>
        </p:nvCxnSpPr>
        <p:spPr>
          <a:xfrm flipH="1" flipV="1">
            <a:off x="5621479" y="3334637"/>
            <a:ext cx="38807" cy="2476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09AF12-5CF6-4DBB-947E-F44BE2760543}"/>
              </a:ext>
            </a:extLst>
          </p:cNvPr>
          <p:cNvSpPr txBox="1"/>
          <p:nvPr/>
        </p:nvSpPr>
        <p:spPr>
          <a:xfrm>
            <a:off x="6690037" y="1128051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8D5A4-4501-4AB7-861B-0D0B342F8959}"/>
              </a:ext>
            </a:extLst>
          </p:cNvPr>
          <p:cNvSpPr txBox="1"/>
          <p:nvPr/>
        </p:nvSpPr>
        <p:spPr>
          <a:xfrm>
            <a:off x="6798687" y="1907207"/>
            <a:ext cx="2452180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/>
              <a:t>revenue</a:t>
            </a:r>
          </a:p>
          <a:p>
            <a:r>
              <a:rPr lang="en-US" sz="1100" dirty="0"/>
              <a:t>country VARCHAR(30) NOT NULL</a:t>
            </a:r>
          </a:p>
          <a:p>
            <a:r>
              <a:rPr lang="en-US" sz="1100" dirty="0"/>
              <a:t>revenue INTEGER NOT NULL</a:t>
            </a:r>
          </a:p>
          <a:p>
            <a:r>
              <a:rPr lang="en-US" sz="1100" dirty="0"/>
              <a:t>gamers INTEGER NOT 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C653B-6BF3-4C9E-8C58-31865444D1E2}"/>
              </a:ext>
            </a:extLst>
          </p:cNvPr>
          <p:cNvSpPr txBox="1"/>
          <p:nvPr/>
        </p:nvSpPr>
        <p:spPr>
          <a:xfrm>
            <a:off x="9341945" y="2718856"/>
            <a:ext cx="24521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age</a:t>
            </a:r>
          </a:p>
          <a:p>
            <a:r>
              <a:rPr lang="en-US" sz="1200" dirty="0"/>
              <a:t>age VARCHAR(30) NOT NULL,  </a:t>
            </a:r>
          </a:p>
          <a:p>
            <a:r>
              <a:rPr lang="en-US" sz="1200" dirty="0"/>
              <a:t>avg_hours INTEGER NOT 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F5413-443F-468C-9F22-8B25CBACDA9B}"/>
              </a:ext>
            </a:extLst>
          </p:cNvPr>
          <p:cNvSpPr txBox="1"/>
          <p:nvPr/>
        </p:nvSpPr>
        <p:spPr>
          <a:xfrm>
            <a:off x="6798686" y="2718856"/>
            <a:ext cx="245218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hours_average_country </a:t>
            </a:r>
          </a:p>
          <a:p>
            <a:r>
              <a:rPr lang="en-US" sz="1200" dirty="0"/>
              <a:t>Country VARCHAR(30) NOT NULL  </a:t>
            </a:r>
          </a:p>
          <a:p>
            <a:r>
              <a:rPr lang="en-US" sz="1200" dirty="0"/>
              <a:t>avg_hours FLOAT NOT NULL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2FD469-9444-4709-8AFC-479D6BF7AF66}"/>
              </a:ext>
            </a:extLst>
          </p:cNvPr>
          <p:cNvSpPr txBox="1"/>
          <p:nvPr/>
        </p:nvSpPr>
        <p:spPr>
          <a:xfrm>
            <a:off x="6812201" y="3424225"/>
            <a:ext cx="2452191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top_ten</a:t>
            </a:r>
          </a:p>
          <a:p>
            <a:r>
              <a:rPr lang="en-US" sz="1200" dirty="0"/>
              <a:t>date DATE NOT NULL  </a:t>
            </a:r>
          </a:p>
          <a:p>
            <a:r>
              <a:rPr lang="en-US" sz="1200" dirty="0"/>
              <a:t>dota_2 INTEGER NOT NULL</a:t>
            </a:r>
          </a:p>
          <a:p>
            <a:r>
              <a:rPr lang="en-US" sz="1200" dirty="0"/>
              <a:t>counter_strike INTEGER NOT NULL</a:t>
            </a:r>
          </a:p>
          <a:p>
            <a:r>
              <a:rPr lang="en-US" sz="1200" dirty="0"/>
              <a:t>terraria INTEGER NOT NULL	</a:t>
            </a:r>
          </a:p>
          <a:p>
            <a:r>
              <a:rPr lang="en-US" sz="1200" dirty="0"/>
              <a:t>postal INTEGER NOT NULL	</a:t>
            </a:r>
          </a:p>
          <a:p>
            <a:r>
              <a:rPr lang="en-US" sz="1200" dirty="0"/>
              <a:t>gta INTEGER NOT NULL</a:t>
            </a:r>
          </a:p>
          <a:p>
            <a:r>
              <a:rPr lang="en-US" sz="1200" dirty="0"/>
              <a:t>fallout_4 INTEGER NOT NULL</a:t>
            </a:r>
          </a:p>
          <a:p>
            <a:r>
              <a:rPr lang="en-US" sz="1200" dirty="0"/>
              <a:t>life_is_strange INTEGER NOT NULL</a:t>
            </a:r>
          </a:p>
          <a:p>
            <a:r>
              <a:rPr lang="en-US" sz="1200" dirty="0"/>
              <a:t>battlegrounds INTEGER NOT NULL</a:t>
            </a:r>
          </a:p>
          <a:p>
            <a:r>
              <a:rPr lang="en-US" sz="1200" dirty="0"/>
              <a:t>hitman_2 INTEGER NOT NULL</a:t>
            </a:r>
          </a:p>
          <a:p>
            <a:r>
              <a:rPr lang="en-US" sz="1200" dirty="0"/>
              <a:t>among_us INTEGER NOT 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FF788-D856-42BD-9A26-8A735FDECDF2}"/>
              </a:ext>
            </a:extLst>
          </p:cNvPr>
          <p:cNvSpPr txBox="1"/>
          <p:nvPr/>
        </p:nvSpPr>
        <p:spPr>
          <a:xfrm>
            <a:off x="9341945" y="1905563"/>
            <a:ext cx="2452181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/>
              <a:t>steam_users_lifetime</a:t>
            </a:r>
          </a:p>
          <a:p>
            <a:r>
              <a:rPr lang="en-US" sz="1100" dirty="0"/>
              <a:t>date DATE NOT NULL, </a:t>
            </a:r>
          </a:p>
          <a:p>
            <a:r>
              <a:rPr lang="en-US" sz="1100" dirty="0"/>
              <a:t>users INTEGER NOT NULL</a:t>
            </a:r>
          </a:p>
          <a:p>
            <a:r>
              <a:rPr lang="en-US" sz="1100" dirty="0"/>
              <a:t>in_game INTEGER NOT 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3B786F-55DB-44E6-9F1E-C4CC227D212C}"/>
              </a:ext>
            </a:extLst>
          </p:cNvPr>
          <p:cNvSpPr txBox="1"/>
          <p:nvPr/>
        </p:nvSpPr>
        <p:spPr>
          <a:xfrm>
            <a:off x="9341945" y="3421651"/>
            <a:ext cx="245218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country_hours</a:t>
            </a:r>
          </a:p>
          <a:p>
            <a:r>
              <a:rPr lang="en-US" sz="1200" dirty="0"/>
              <a:t>country VARCHAR(30) NOT NULL  avg_hours INTEGER NOT NULL  latlng VARCHAR NOT NULL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3A47B2-986C-454C-8F50-2885957A0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0614" y="5793886"/>
            <a:ext cx="54702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87513-E480-424C-A10A-9023802C9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3706" r="27426" b="73578"/>
          <a:stretch/>
        </p:blipFill>
        <p:spPr>
          <a:xfrm>
            <a:off x="0" y="6668"/>
            <a:ext cx="12192000" cy="1558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EB4A2-7A32-408E-B91B-DCED267B5E67}"/>
              </a:ext>
            </a:extLst>
          </p:cNvPr>
          <p:cNvSpPr txBox="1"/>
          <p:nvPr/>
        </p:nvSpPr>
        <p:spPr>
          <a:xfrm>
            <a:off x="694363" y="694782"/>
            <a:ext cx="1080327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Steps to Recreate the Project Locally: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Open PostgreSQL and create a database called Gamers</a:t>
            </a:r>
          </a:p>
          <a:p>
            <a:pPr marL="0" indent="0">
              <a:buNone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2.   Use the postgres_create_table_script.txt file to create the necessary tables in Postgres</a:t>
            </a:r>
          </a:p>
          <a:p>
            <a:pPr marL="0" indent="0">
              <a:buNone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3.   Open the Project_2_flask.py file and update the Postgres password on line 28 to your own</a:t>
            </a:r>
          </a:p>
          <a:p>
            <a:pPr marL="0" indent="0">
              <a:buNone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4.   Run the Project_2_flask.py file to start the flask server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1D786-F206-4B43-8149-792FA052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14" y="5793886"/>
            <a:ext cx="54702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77967-0A61-4D75-BBFC-FBB309DED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r="27426"/>
          <a:stretch/>
        </p:blipFill>
        <p:spPr>
          <a:xfrm>
            <a:off x="16471" y="-5180"/>
            <a:ext cx="12192000" cy="6863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0B9C9-17C3-43C1-A20B-F5DE2E08CF24}"/>
              </a:ext>
            </a:extLst>
          </p:cNvPr>
          <p:cNvSpPr txBox="1"/>
          <p:nvPr/>
        </p:nvSpPr>
        <p:spPr>
          <a:xfrm>
            <a:off x="599000" y="591770"/>
            <a:ext cx="11026943" cy="566928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AEAEA">
                  <a:alpha val="48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7F6D4-AB49-4218-8D82-76B8BEA8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14" y="5793886"/>
            <a:ext cx="547023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55CF6-A44D-4512-AC03-97B822CCB894}"/>
              </a:ext>
            </a:extLst>
          </p:cNvPr>
          <p:cNvSpPr txBox="1"/>
          <p:nvPr/>
        </p:nvSpPr>
        <p:spPr>
          <a:xfrm>
            <a:off x="694363" y="694782"/>
            <a:ext cx="108032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4400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4400" b="1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459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Are You The Average Gamer?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GDP Affected By Temperature &amp; Precipitation</dc:title>
  <dc:creator>Sadie Barnett-Boudreau</dc:creator>
  <cp:lastModifiedBy>Sadie Barnett-Boudreau</cp:lastModifiedBy>
  <cp:revision>79</cp:revision>
  <cp:lastPrinted>2020-09-22T19:25:36Z</cp:lastPrinted>
  <dcterms:created xsi:type="dcterms:W3CDTF">2020-09-17T22:59:45Z</dcterms:created>
  <dcterms:modified xsi:type="dcterms:W3CDTF">2020-12-16T03:00:10Z</dcterms:modified>
</cp:coreProperties>
</file>