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57" r:id="rId5"/>
    <p:sldId id="261" r:id="rId6"/>
    <p:sldId id="262" r:id="rId7"/>
    <p:sldId id="263" r:id="rId8"/>
    <p:sldId id="268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D1B-18F8-4DBA-9FD7-B8F404F7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5D62-E60F-4597-9F77-AE0420E0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8193-F744-44D1-8C94-7A30D4E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7E5B-C23D-49CD-A5A4-5FDCD8A8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14F-8043-4104-B23C-22B92AC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AFDF-9224-4645-91B1-F992781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59FDF-F4E9-471B-8A44-8AAC0DB2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E5FB-BC63-406C-894B-69CEC8AC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105C-EAFC-4815-BFF1-7C59B4B2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9B0B-5DE2-4FF3-AADB-DA134865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958F-FBC6-4A48-B7CE-26F7F3DB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C417-9851-4A7D-8B0B-10D33A50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61F0-4F3D-40EC-9276-BC08F3A3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CF33-0D82-4657-9883-32B2AF3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1E6D-878E-45C0-B712-D47CEC7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BA26-DAC0-4DB6-ACCA-31CE49C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7CCD-B02E-479B-A3B0-37720A15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7C1D-0420-4A74-8C48-B2AA072B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BECD-A785-4152-ADE6-BC7F341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68C5-7EF8-46FF-9B35-7E8B193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15C-90FC-4095-96B1-CC959F1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9ABB-E51F-4292-B3B4-9D1715B3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94DF-4EDC-44FA-8076-32C53E8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4FD0-AFD5-49AB-93E7-DFF37E5F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3157-9EBF-4CEE-9F64-4F176DE1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43A-4432-4E3C-8CD9-D6541ADE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51A4-0081-40AE-8301-8F1E960D1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3EC9-7C6E-4559-8F21-9CBAFB57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7709-12D2-4133-85D1-317F6A3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86D3-6D80-47F0-9289-D65F3B0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6EAA-B3AE-40C9-B5ED-E02177BB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6EFD-995E-44B4-B33C-555341BA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D9FD-B008-46EA-85DD-73C9EFF6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3615-9391-457B-B282-9A2B31A7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03DFC-4260-4AD3-9511-BFB31E53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C7E14-92BC-4A63-9114-1E94741B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3A1F1-51DE-4FBC-B0FA-DFC443D7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7A6E4-FF77-4471-9FE0-DFB059D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0564-6CC1-4552-AB57-027A54CC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E28-2E2A-4ABD-BB22-1903DD06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DB00-35B4-48B0-B4E9-903A4DE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A393-7544-4B1A-B9EE-B9B7A00F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44FA3-A0E1-49FF-815C-29439A5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C0F2E-548C-4FC9-8140-02B69CF3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38B64-3EAB-4F34-9413-513EAA6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1F71-02E2-4B6C-83D4-29A334AC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921-CBE3-4D6E-947B-1B0A03A2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787E-4E3E-48DB-81E6-AD8824C5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1D94-953A-4229-B37C-B75ADAB8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DBE2-D926-449E-B286-A975DB2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7A8-3A5E-41BF-82C7-B4C8FBC9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7984-F6C2-41A8-B7A8-3C3A0AB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DFE-D46B-40F0-A364-2C33741F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5E2C-0120-409A-9D80-BA929D19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80-42E0-4565-99BA-25078CDD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EFB5-D244-4610-89F3-F6B0985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E528-E3C0-4580-B72F-73CFC788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9F72-F042-49F8-95DF-552251A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48B4-281F-44E4-9373-6A9C96F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0920-0F51-4FBC-B329-B93E9C5F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C7E3-FD7D-4013-A707-2866E79B7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CE4C-FFBC-4711-9784-6C0D3DCA98D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3014-CC5C-4112-9799-B0AEFB0C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8FED-6F00-44D1-9E3D-98562C09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kedeaux2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1644"/>
            <a:ext cx="9144000" cy="3509963"/>
          </a:xfrm>
        </p:spPr>
        <p:txBody>
          <a:bodyPr/>
          <a:lstStyle/>
          <a:p>
            <a:r>
              <a:rPr lang="en-US" b="1" dirty="0" err="1"/>
              <a:t>Gotta</a:t>
            </a:r>
            <a:r>
              <a:rPr lang="en-US" b="1" dirty="0"/>
              <a:t> Catch </a:t>
            </a:r>
            <a:r>
              <a:rPr lang="en-US" b="1" dirty="0" err="1"/>
              <a:t>Em</a:t>
            </a:r>
            <a:r>
              <a:rPr lang="en-US" b="1" dirty="0"/>
              <a:t>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B438-4F16-4A41-A3B7-4FE2BA3D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6228522"/>
            <a:ext cx="10707756" cy="1480921"/>
          </a:xfrm>
        </p:spPr>
        <p:txBody>
          <a:bodyPr/>
          <a:lstStyle/>
          <a:p>
            <a:r>
              <a:rPr lang="en-US" dirty="0"/>
              <a:t>Group 6: Kimberly Flores, </a:t>
            </a:r>
            <a:r>
              <a:rPr lang="en-US" dirty="0" err="1"/>
              <a:t>Joceline</a:t>
            </a:r>
            <a:r>
              <a:rPr lang="en-US" dirty="0"/>
              <a:t> Flores, Kiran </a:t>
            </a:r>
            <a:r>
              <a:rPr lang="en-US" dirty="0" err="1"/>
              <a:t>Mundae</a:t>
            </a:r>
            <a:r>
              <a:rPr lang="en-US" dirty="0"/>
              <a:t>, Sadie Boudreau </a:t>
            </a:r>
          </a:p>
        </p:txBody>
      </p:sp>
    </p:spTree>
    <p:extLst>
      <p:ext uri="{BB962C8B-B14F-4D97-AF65-F5344CB8AC3E}">
        <p14:creationId xmlns:p14="http://schemas.microsoft.com/office/powerpoint/2010/main" val="25360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53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71823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Well, we’ve got the solution to all your Pokémon-Problems</a:t>
            </a:r>
          </a:p>
          <a:p>
            <a:pPr lvl="1"/>
            <a:r>
              <a:rPr lang="en-US" dirty="0"/>
              <a:t>Step 1: Watch Ryan Reynolds movie 2+ times</a:t>
            </a:r>
          </a:p>
          <a:p>
            <a:pPr lvl="1"/>
            <a:r>
              <a:rPr lang="en-US" dirty="0"/>
              <a:t>Step 2: Check out our website for individual Pokémon facts </a:t>
            </a:r>
          </a:p>
          <a:p>
            <a:pPr lvl="1"/>
            <a:r>
              <a:rPr lang="en-US" dirty="0"/>
              <a:t>Step 3: DO NOT watch Pokémon For Dummies YouTube video </a:t>
            </a:r>
          </a:p>
          <a:p>
            <a:pPr lvl="1"/>
            <a:r>
              <a:rPr lang="en-US" dirty="0"/>
              <a:t>Step 4: Check out the interesting facts in our Tableau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your significant other really interested in Pokémon.. And you aren’t..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C439-B2BB-42A0-A5CB-C3D9056E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28" y="2677203"/>
            <a:ext cx="2971529" cy="1503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7A30E-4552-498F-A592-3350B28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" y="4629848"/>
            <a:ext cx="3957016" cy="2024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C906A-1E5C-4218-9E1A-F84E4D13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39" y="4629848"/>
            <a:ext cx="3929060" cy="2008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965D1-BBAC-4BCF-B892-D94E791B1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75" y="4629848"/>
            <a:ext cx="3957016" cy="20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5679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 Data Set was uploaded from Kaggle using </a:t>
            </a:r>
            <a:r>
              <a:rPr lang="en-US" dirty="0" err="1"/>
              <a:t>Keras</a:t>
            </a:r>
            <a:r>
              <a:rPr lang="en-US" dirty="0"/>
              <a:t> to import the dataset 	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was used because it automatically determined the categories for our dataset</a:t>
            </a:r>
          </a:p>
          <a:p>
            <a:pPr lvl="1"/>
            <a:r>
              <a:rPr lang="en-US" dirty="0"/>
              <a:t>80% of the image dataset was used  for Training</a:t>
            </a:r>
          </a:p>
          <a:p>
            <a:pPr lvl="1"/>
            <a:r>
              <a:rPr lang="en-US" dirty="0"/>
              <a:t>Remaining 20% of image dataset was used for Testing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B8C28-B186-4B1C-89AD-F1B0D156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02" y="2305237"/>
            <a:ext cx="5770072" cy="37376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FDA9C-65A6-49B3-B4E6-95845A1D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4" y="5327243"/>
            <a:ext cx="2310576" cy="1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6891672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149 different Pokémon were analyzed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6498E-FE7D-4A5C-BCED-105041534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1" y="3497317"/>
            <a:ext cx="11520176" cy="2641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A8825-D952-490B-875C-F52FB08F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8" y="1690688"/>
            <a:ext cx="2506589" cy="25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428074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Images were scaled for model consistency</a:t>
            </a:r>
          </a:p>
          <a:p>
            <a:pPr lvl="1"/>
            <a:r>
              <a:rPr lang="en-US" dirty="0"/>
              <a:t>Data augmentation was used to randomly zoom into the images for optimal training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4AE3A-6990-4737-8615-D98467BA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3" y="4297344"/>
            <a:ext cx="10984124" cy="1679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C0E9D-CBF3-4D47-8DAE-9A718611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65" y="4688096"/>
            <a:ext cx="2429703" cy="1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9 different layers were built into our convolutional model, 1 being the dropout layer to reduce overfitting</a:t>
            </a:r>
          </a:p>
          <a:p>
            <a:pPr lvl="1"/>
            <a:r>
              <a:rPr lang="en-US" dirty="0"/>
              <a:t>Model was compiled using Sparse Categorical Crossentropy</a:t>
            </a:r>
          </a:p>
          <a:p>
            <a:pPr lvl="1"/>
            <a:r>
              <a:rPr lang="en-US" dirty="0"/>
              <a:t>Model was trained until accuracy was &gt;70%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616FF-5543-469E-A7C1-E8AFEF6B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6" y="1987825"/>
            <a:ext cx="5120397" cy="4658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96A87-0067-4F4C-A638-5EE5F2E1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" y="5618922"/>
            <a:ext cx="1424940" cy="12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Let’s Check 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36051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319130"/>
            <a:ext cx="5897759" cy="459781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Slack-Lato"/>
              </a:rPr>
              <a:t>Attempted to build a CNN to analyze Where’s Waldo images</a:t>
            </a:r>
          </a:p>
          <a:p>
            <a:pPr lvl="1"/>
            <a:r>
              <a:rPr lang="en-US" dirty="0">
                <a:latin typeface="Slack-Lato"/>
              </a:rPr>
              <a:t>Attempted to build a CNN </a:t>
            </a:r>
            <a:r>
              <a:rPr lang="en-US" b="0" i="0" u="none" strike="noStrike" dirty="0">
                <a:effectLst/>
                <a:latin typeface="Slack-Lato"/>
              </a:rPr>
              <a:t>to analyze mushrooms</a:t>
            </a:r>
          </a:p>
          <a:p>
            <a:pPr lvl="1"/>
            <a:r>
              <a:rPr lang="en-US" dirty="0"/>
              <a:t>We were able to use H5 rather than Pickle to load our model because we were using TensorFlow (i.e., images)</a:t>
            </a:r>
          </a:p>
          <a:p>
            <a:pPr lvl="1"/>
            <a:r>
              <a:rPr lang="en-US" dirty="0"/>
              <a:t>Attempted to deploy to Heroku, but the model alone was too large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https://pokedeaux2.herokuapp.com/</a:t>
            </a:r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E797B-4928-4228-B2BF-427FF9BA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4" y="5093296"/>
            <a:ext cx="3867564" cy="1748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A131D-8D56-4213-B325-CC1ECA586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67917" y="2342671"/>
            <a:ext cx="4588520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Gotta Catch Em All</vt:lpstr>
      <vt:lpstr>\</vt:lpstr>
      <vt:lpstr>Building The Model</vt:lpstr>
      <vt:lpstr>PowerPoint Presentation</vt:lpstr>
      <vt:lpstr>PowerPoint Presentation</vt:lpstr>
      <vt:lpstr>PowerPoint Presentation</vt:lpstr>
      <vt:lpstr>\</vt:lpstr>
      <vt:lpstr>Let’s Check Out The Website</vt:lpstr>
      <vt:lpstr>\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Catch Em All</dc:title>
  <dc:creator>Sadie Barnett-Boudreau</dc:creator>
  <cp:lastModifiedBy>Sadie Barnett-Boudreau</cp:lastModifiedBy>
  <cp:revision>26</cp:revision>
  <dcterms:created xsi:type="dcterms:W3CDTF">2021-01-23T01:14:55Z</dcterms:created>
  <dcterms:modified xsi:type="dcterms:W3CDTF">2021-01-26T02:19:18Z</dcterms:modified>
</cp:coreProperties>
</file>