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1" r:id="rId3"/>
    <p:sldId id="262" r:id="rId4"/>
    <p:sldId id="263" r:id="rId5"/>
    <p:sldId id="264" r:id="rId6"/>
    <p:sldId id="265" r:id="rId7"/>
    <p:sldId id="267" r:id="rId8"/>
    <p:sldId id="268" r:id="rId9"/>
    <p:sldId id="266" r:id="rId10"/>
    <p:sldId id="258" r:id="rId11"/>
    <p:sldId id="269" r:id="rId12"/>
    <p:sldId id="270" r:id="rId13"/>
    <p:sldId id="257" r:id="rId14"/>
    <p:sldId id="275" r:id="rId15"/>
    <p:sldId id="271" r:id="rId16"/>
    <p:sldId id="259" r:id="rId17"/>
    <p:sldId id="260" r:id="rId18"/>
    <p:sldId id="272" r:id="rId19"/>
    <p:sldId id="276"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C00"/>
    <a:srgbClr val="8BF1FF"/>
    <a:srgbClr val="A1F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D1FA1-D939-4364-9625-0638DA1DE049}" v="1" dt="2024-11-07T15:00:45.944"/>
    <p1510:client id="{C83F8F3B-F51D-424D-A429-2AB188BAA3B5}" v="10" dt="2024-11-06T20:01:02.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50" autoAdjust="0"/>
    <p:restoredTop sz="94660"/>
  </p:normalViewPr>
  <p:slideViewPr>
    <p:cSldViewPr snapToGrid="0">
      <p:cViewPr varScale="1">
        <p:scale>
          <a:sx n="101" d="100"/>
          <a:sy n="101" d="100"/>
        </p:scale>
        <p:origin x="15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atty" userId="ddf183e3-d1da-49e1-9619-81ceb6b4ef92" providerId="ADAL" clId="{7BAD1FA1-D939-4364-9625-0638DA1DE049}"/>
    <pc:docChg chg="custSel modSld">
      <pc:chgData name="Andrew Beatty" userId="ddf183e3-d1da-49e1-9619-81ceb6b4ef92" providerId="ADAL" clId="{7BAD1FA1-D939-4364-9625-0638DA1DE049}" dt="2024-11-07T15:01:14.443" v="2" actId="478"/>
      <pc:docMkLst>
        <pc:docMk/>
      </pc:docMkLst>
      <pc:sldChg chg="delSp modTransition modAnim">
        <pc:chgData name="Andrew Beatty" userId="ddf183e3-d1da-49e1-9619-81ceb6b4ef92" providerId="ADAL" clId="{7BAD1FA1-D939-4364-9625-0638DA1DE049}" dt="2024-11-07T15:00:45.944" v="0"/>
        <pc:sldMkLst>
          <pc:docMk/>
          <pc:sldMk cId="1424145639" sldId="256"/>
        </pc:sldMkLst>
        <pc:picChg chg="del">
          <ac:chgData name="Andrew Beatty" userId="ddf183e3-d1da-49e1-9619-81ceb6b4ef92" providerId="ADAL" clId="{7BAD1FA1-D939-4364-9625-0638DA1DE049}" dt="2024-11-07T15:00:45.944" v="0"/>
          <ac:picMkLst>
            <pc:docMk/>
            <pc:sldMk cId="1424145639" sldId="256"/>
            <ac:picMk id="6" creationId="{C0F14E54-47A1-A76C-C725-F9C64D5ECED3}"/>
          </ac:picMkLst>
        </pc:picChg>
      </pc:sldChg>
      <pc:sldChg chg="delSp modTransition modAnim">
        <pc:chgData name="Andrew Beatty" userId="ddf183e3-d1da-49e1-9619-81ceb6b4ef92" providerId="ADAL" clId="{7BAD1FA1-D939-4364-9625-0638DA1DE049}" dt="2024-11-07T15:00:45.944" v="0"/>
        <pc:sldMkLst>
          <pc:docMk/>
          <pc:sldMk cId="3084826667" sldId="257"/>
        </pc:sldMkLst>
        <pc:picChg chg="del">
          <ac:chgData name="Andrew Beatty" userId="ddf183e3-d1da-49e1-9619-81ceb6b4ef92" providerId="ADAL" clId="{7BAD1FA1-D939-4364-9625-0638DA1DE049}" dt="2024-11-07T15:00:45.944" v="0"/>
          <ac:picMkLst>
            <pc:docMk/>
            <pc:sldMk cId="3084826667" sldId="257"/>
            <ac:picMk id="7" creationId="{E234B9D1-AA48-3C04-DC03-4C11BF65929E}"/>
          </ac:picMkLst>
        </pc:picChg>
      </pc:sldChg>
      <pc:sldChg chg="delSp modTransition modAnim">
        <pc:chgData name="Andrew Beatty" userId="ddf183e3-d1da-49e1-9619-81ceb6b4ef92" providerId="ADAL" clId="{7BAD1FA1-D939-4364-9625-0638DA1DE049}" dt="2024-11-07T15:00:45.944" v="0"/>
        <pc:sldMkLst>
          <pc:docMk/>
          <pc:sldMk cId="535318383" sldId="258"/>
        </pc:sldMkLst>
        <pc:picChg chg="del">
          <ac:chgData name="Andrew Beatty" userId="ddf183e3-d1da-49e1-9619-81ceb6b4ef92" providerId="ADAL" clId="{7BAD1FA1-D939-4364-9625-0638DA1DE049}" dt="2024-11-07T15:00:45.944" v="0"/>
          <ac:picMkLst>
            <pc:docMk/>
            <pc:sldMk cId="535318383" sldId="258"/>
            <ac:picMk id="3" creationId="{EDF6A274-1CA9-DA81-1C39-AE56CF780353}"/>
          </ac:picMkLst>
        </pc:picChg>
      </pc:sldChg>
      <pc:sldChg chg="delSp modTransition modAnim">
        <pc:chgData name="Andrew Beatty" userId="ddf183e3-d1da-49e1-9619-81ceb6b4ef92" providerId="ADAL" clId="{7BAD1FA1-D939-4364-9625-0638DA1DE049}" dt="2024-11-07T15:00:45.944" v="0"/>
        <pc:sldMkLst>
          <pc:docMk/>
          <pc:sldMk cId="2388521413" sldId="259"/>
        </pc:sldMkLst>
        <pc:picChg chg="del">
          <ac:chgData name="Andrew Beatty" userId="ddf183e3-d1da-49e1-9619-81ceb6b4ef92" providerId="ADAL" clId="{7BAD1FA1-D939-4364-9625-0638DA1DE049}" dt="2024-11-07T15:00:45.944" v="0"/>
          <ac:picMkLst>
            <pc:docMk/>
            <pc:sldMk cId="2388521413" sldId="259"/>
            <ac:picMk id="4" creationId="{055F9DEE-630E-1EEA-7499-C1EEBF9F19E3}"/>
          </ac:picMkLst>
        </pc:picChg>
      </pc:sldChg>
      <pc:sldChg chg="delSp modTransition modAnim">
        <pc:chgData name="Andrew Beatty" userId="ddf183e3-d1da-49e1-9619-81ceb6b4ef92" providerId="ADAL" clId="{7BAD1FA1-D939-4364-9625-0638DA1DE049}" dt="2024-11-07T15:00:45.944" v="0"/>
        <pc:sldMkLst>
          <pc:docMk/>
          <pc:sldMk cId="3605324122" sldId="260"/>
        </pc:sldMkLst>
        <pc:picChg chg="del">
          <ac:chgData name="Andrew Beatty" userId="ddf183e3-d1da-49e1-9619-81ceb6b4ef92" providerId="ADAL" clId="{7BAD1FA1-D939-4364-9625-0638DA1DE049}" dt="2024-11-07T15:00:45.944" v="0"/>
          <ac:picMkLst>
            <pc:docMk/>
            <pc:sldMk cId="3605324122" sldId="260"/>
            <ac:picMk id="5" creationId="{584DD60B-B22A-5039-0EB0-97E6EA95997F}"/>
          </ac:picMkLst>
        </pc:picChg>
      </pc:sldChg>
      <pc:sldChg chg="delSp modTransition modAnim">
        <pc:chgData name="Andrew Beatty" userId="ddf183e3-d1da-49e1-9619-81ceb6b4ef92" providerId="ADAL" clId="{7BAD1FA1-D939-4364-9625-0638DA1DE049}" dt="2024-11-07T15:00:45.944" v="0"/>
        <pc:sldMkLst>
          <pc:docMk/>
          <pc:sldMk cId="596226170" sldId="261"/>
        </pc:sldMkLst>
        <pc:picChg chg="del">
          <ac:chgData name="Andrew Beatty" userId="ddf183e3-d1da-49e1-9619-81ceb6b4ef92" providerId="ADAL" clId="{7BAD1FA1-D939-4364-9625-0638DA1DE049}" dt="2024-11-07T15:00:45.944" v="0"/>
          <ac:picMkLst>
            <pc:docMk/>
            <pc:sldMk cId="596226170" sldId="261"/>
            <ac:picMk id="9" creationId="{41D7E6F5-925D-FA23-FCE6-5256AB376301}"/>
          </ac:picMkLst>
        </pc:picChg>
      </pc:sldChg>
      <pc:sldChg chg="delSp modTransition modAnim">
        <pc:chgData name="Andrew Beatty" userId="ddf183e3-d1da-49e1-9619-81ceb6b4ef92" providerId="ADAL" clId="{7BAD1FA1-D939-4364-9625-0638DA1DE049}" dt="2024-11-07T15:00:45.944" v="0"/>
        <pc:sldMkLst>
          <pc:docMk/>
          <pc:sldMk cId="2050189014" sldId="262"/>
        </pc:sldMkLst>
        <pc:picChg chg="del">
          <ac:chgData name="Andrew Beatty" userId="ddf183e3-d1da-49e1-9619-81ceb6b4ef92" providerId="ADAL" clId="{7BAD1FA1-D939-4364-9625-0638DA1DE049}" dt="2024-11-07T15:00:45.944" v="0"/>
          <ac:picMkLst>
            <pc:docMk/>
            <pc:sldMk cId="2050189014" sldId="262"/>
            <ac:picMk id="3" creationId="{B7110FD4-69AA-CE1E-C35B-18743367C310}"/>
          </ac:picMkLst>
        </pc:picChg>
      </pc:sldChg>
      <pc:sldChg chg="delSp modTransition modAnim">
        <pc:chgData name="Andrew Beatty" userId="ddf183e3-d1da-49e1-9619-81ceb6b4ef92" providerId="ADAL" clId="{7BAD1FA1-D939-4364-9625-0638DA1DE049}" dt="2024-11-07T15:00:45.944" v="0"/>
        <pc:sldMkLst>
          <pc:docMk/>
          <pc:sldMk cId="2784452950" sldId="263"/>
        </pc:sldMkLst>
        <pc:picChg chg="del">
          <ac:chgData name="Andrew Beatty" userId="ddf183e3-d1da-49e1-9619-81ceb6b4ef92" providerId="ADAL" clId="{7BAD1FA1-D939-4364-9625-0638DA1DE049}" dt="2024-11-07T15:00:45.944" v="0"/>
          <ac:picMkLst>
            <pc:docMk/>
            <pc:sldMk cId="2784452950" sldId="263"/>
            <ac:picMk id="3" creationId="{6BFB8325-D53D-FED7-A9D4-16528974B581}"/>
          </ac:picMkLst>
        </pc:picChg>
      </pc:sldChg>
      <pc:sldChg chg="delSp modTransition modAnim">
        <pc:chgData name="Andrew Beatty" userId="ddf183e3-d1da-49e1-9619-81ceb6b4ef92" providerId="ADAL" clId="{7BAD1FA1-D939-4364-9625-0638DA1DE049}" dt="2024-11-07T15:00:45.944" v="0"/>
        <pc:sldMkLst>
          <pc:docMk/>
          <pc:sldMk cId="133081415" sldId="264"/>
        </pc:sldMkLst>
        <pc:picChg chg="del">
          <ac:chgData name="Andrew Beatty" userId="ddf183e3-d1da-49e1-9619-81ceb6b4ef92" providerId="ADAL" clId="{7BAD1FA1-D939-4364-9625-0638DA1DE049}" dt="2024-11-07T15:00:45.944" v="0"/>
          <ac:picMkLst>
            <pc:docMk/>
            <pc:sldMk cId="133081415" sldId="264"/>
            <ac:picMk id="3" creationId="{8CC18F05-FE07-6A48-675A-640A9D98D0A6}"/>
          </ac:picMkLst>
        </pc:picChg>
      </pc:sldChg>
      <pc:sldChg chg="delSp modTransition modAnim">
        <pc:chgData name="Andrew Beatty" userId="ddf183e3-d1da-49e1-9619-81ceb6b4ef92" providerId="ADAL" clId="{7BAD1FA1-D939-4364-9625-0638DA1DE049}" dt="2024-11-07T15:00:45.944" v="0"/>
        <pc:sldMkLst>
          <pc:docMk/>
          <pc:sldMk cId="1845991418" sldId="265"/>
        </pc:sldMkLst>
        <pc:picChg chg="del">
          <ac:chgData name="Andrew Beatty" userId="ddf183e3-d1da-49e1-9619-81ceb6b4ef92" providerId="ADAL" clId="{7BAD1FA1-D939-4364-9625-0638DA1DE049}" dt="2024-11-07T15:00:45.944" v="0"/>
          <ac:picMkLst>
            <pc:docMk/>
            <pc:sldMk cId="1845991418" sldId="265"/>
            <ac:picMk id="3" creationId="{3F53ECA5-3508-4E7E-C163-4F4A58606143}"/>
          </ac:picMkLst>
        </pc:picChg>
      </pc:sldChg>
      <pc:sldChg chg="delSp modTransition modAnim">
        <pc:chgData name="Andrew Beatty" userId="ddf183e3-d1da-49e1-9619-81ceb6b4ef92" providerId="ADAL" clId="{7BAD1FA1-D939-4364-9625-0638DA1DE049}" dt="2024-11-07T15:00:45.944" v="0"/>
        <pc:sldMkLst>
          <pc:docMk/>
          <pc:sldMk cId="3051790972" sldId="266"/>
        </pc:sldMkLst>
        <pc:picChg chg="del">
          <ac:chgData name="Andrew Beatty" userId="ddf183e3-d1da-49e1-9619-81ceb6b4ef92" providerId="ADAL" clId="{7BAD1FA1-D939-4364-9625-0638DA1DE049}" dt="2024-11-07T15:00:45.944" v="0"/>
          <ac:picMkLst>
            <pc:docMk/>
            <pc:sldMk cId="3051790972" sldId="266"/>
            <ac:picMk id="5" creationId="{1F52AD1C-D72B-C739-AA5A-B96847A1ACCB}"/>
          </ac:picMkLst>
        </pc:picChg>
      </pc:sldChg>
      <pc:sldChg chg="delSp modTransition modAnim">
        <pc:chgData name="Andrew Beatty" userId="ddf183e3-d1da-49e1-9619-81ceb6b4ef92" providerId="ADAL" clId="{7BAD1FA1-D939-4364-9625-0638DA1DE049}" dt="2024-11-07T15:00:45.944" v="0"/>
        <pc:sldMkLst>
          <pc:docMk/>
          <pc:sldMk cId="3983682816" sldId="267"/>
        </pc:sldMkLst>
        <pc:picChg chg="del">
          <ac:chgData name="Andrew Beatty" userId="ddf183e3-d1da-49e1-9619-81ceb6b4ef92" providerId="ADAL" clId="{7BAD1FA1-D939-4364-9625-0638DA1DE049}" dt="2024-11-07T15:00:45.944" v="0"/>
          <ac:picMkLst>
            <pc:docMk/>
            <pc:sldMk cId="3983682816" sldId="267"/>
            <ac:picMk id="5" creationId="{42455A2D-5604-6596-9A66-9F453D35BD4B}"/>
          </ac:picMkLst>
        </pc:picChg>
      </pc:sldChg>
      <pc:sldChg chg="delSp modTransition modAnim">
        <pc:chgData name="Andrew Beatty" userId="ddf183e3-d1da-49e1-9619-81ceb6b4ef92" providerId="ADAL" clId="{7BAD1FA1-D939-4364-9625-0638DA1DE049}" dt="2024-11-07T15:00:45.944" v="0"/>
        <pc:sldMkLst>
          <pc:docMk/>
          <pc:sldMk cId="2510339793" sldId="268"/>
        </pc:sldMkLst>
        <pc:picChg chg="del">
          <ac:chgData name="Andrew Beatty" userId="ddf183e3-d1da-49e1-9619-81ceb6b4ef92" providerId="ADAL" clId="{7BAD1FA1-D939-4364-9625-0638DA1DE049}" dt="2024-11-07T15:00:45.944" v="0"/>
          <ac:picMkLst>
            <pc:docMk/>
            <pc:sldMk cId="2510339793" sldId="268"/>
            <ac:picMk id="5" creationId="{644A96CD-8F0D-4FE1-4442-C284D369663E}"/>
          </ac:picMkLst>
        </pc:picChg>
      </pc:sldChg>
      <pc:sldChg chg="delSp modTransition modAnim">
        <pc:chgData name="Andrew Beatty" userId="ddf183e3-d1da-49e1-9619-81ceb6b4ef92" providerId="ADAL" clId="{7BAD1FA1-D939-4364-9625-0638DA1DE049}" dt="2024-11-07T15:00:45.944" v="0"/>
        <pc:sldMkLst>
          <pc:docMk/>
          <pc:sldMk cId="306397288" sldId="269"/>
        </pc:sldMkLst>
        <pc:picChg chg="del">
          <ac:chgData name="Andrew Beatty" userId="ddf183e3-d1da-49e1-9619-81ceb6b4ef92" providerId="ADAL" clId="{7BAD1FA1-D939-4364-9625-0638DA1DE049}" dt="2024-11-07T15:00:45.944" v="0"/>
          <ac:picMkLst>
            <pc:docMk/>
            <pc:sldMk cId="306397288" sldId="269"/>
            <ac:picMk id="5" creationId="{1C9DFAF8-FBC3-6F0A-8268-DCF8DB5D2A30}"/>
          </ac:picMkLst>
        </pc:picChg>
      </pc:sldChg>
      <pc:sldChg chg="delSp modTransition modAnim">
        <pc:chgData name="Andrew Beatty" userId="ddf183e3-d1da-49e1-9619-81ceb6b4ef92" providerId="ADAL" clId="{7BAD1FA1-D939-4364-9625-0638DA1DE049}" dt="2024-11-07T15:00:45.944" v="0"/>
        <pc:sldMkLst>
          <pc:docMk/>
          <pc:sldMk cId="1770802175" sldId="270"/>
        </pc:sldMkLst>
        <pc:picChg chg="del">
          <ac:chgData name="Andrew Beatty" userId="ddf183e3-d1da-49e1-9619-81ceb6b4ef92" providerId="ADAL" clId="{7BAD1FA1-D939-4364-9625-0638DA1DE049}" dt="2024-11-07T15:00:45.944" v="0"/>
          <ac:picMkLst>
            <pc:docMk/>
            <pc:sldMk cId="1770802175" sldId="270"/>
            <ac:picMk id="5" creationId="{20564EDB-FC81-DDE8-7910-A91FFE3896A0}"/>
          </ac:picMkLst>
        </pc:picChg>
      </pc:sldChg>
      <pc:sldChg chg="delSp modTransition modAnim">
        <pc:chgData name="Andrew Beatty" userId="ddf183e3-d1da-49e1-9619-81ceb6b4ef92" providerId="ADAL" clId="{7BAD1FA1-D939-4364-9625-0638DA1DE049}" dt="2024-11-07T15:00:45.944" v="0"/>
        <pc:sldMkLst>
          <pc:docMk/>
          <pc:sldMk cId="2908846549" sldId="271"/>
        </pc:sldMkLst>
        <pc:picChg chg="del">
          <ac:chgData name="Andrew Beatty" userId="ddf183e3-d1da-49e1-9619-81ceb6b4ef92" providerId="ADAL" clId="{7BAD1FA1-D939-4364-9625-0638DA1DE049}" dt="2024-11-07T15:00:45.944" v="0"/>
          <ac:picMkLst>
            <pc:docMk/>
            <pc:sldMk cId="2908846549" sldId="271"/>
            <ac:picMk id="7" creationId="{A2B202A6-3382-54C2-86D3-BE7C91AEFD66}"/>
          </ac:picMkLst>
        </pc:picChg>
      </pc:sldChg>
      <pc:sldChg chg="delSp modTransition modAnim">
        <pc:chgData name="Andrew Beatty" userId="ddf183e3-d1da-49e1-9619-81ceb6b4ef92" providerId="ADAL" clId="{7BAD1FA1-D939-4364-9625-0638DA1DE049}" dt="2024-11-07T15:00:45.944" v="0"/>
        <pc:sldMkLst>
          <pc:docMk/>
          <pc:sldMk cId="3601870311" sldId="272"/>
        </pc:sldMkLst>
        <pc:picChg chg="del">
          <ac:chgData name="Andrew Beatty" userId="ddf183e3-d1da-49e1-9619-81ceb6b4ef92" providerId="ADAL" clId="{7BAD1FA1-D939-4364-9625-0638DA1DE049}" dt="2024-11-07T15:00:45.944" v="0"/>
          <ac:picMkLst>
            <pc:docMk/>
            <pc:sldMk cId="3601870311" sldId="272"/>
            <ac:picMk id="3" creationId="{82F92915-9658-6E07-113A-7B4BE8C6BB4E}"/>
          </ac:picMkLst>
        </pc:picChg>
      </pc:sldChg>
      <pc:sldChg chg="delSp modTransition modAnim">
        <pc:chgData name="Andrew Beatty" userId="ddf183e3-d1da-49e1-9619-81ceb6b4ef92" providerId="ADAL" clId="{7BAD1FA1-D939-4364-9625-0638DA1DE049}" dt="2024-11-07T15:00:45.944" v="0"/>
        <pc:sldMkLst>
          <pc:docMk/>
          <pc:sldMk cId="1239353903" sldId="273"/>
        </pc:sldMkLst>
        <pc:picChg chg="del">
          <ac:chgData name="Andrew Beatty" userId="ddf183e3-d1da-49e1-9619-81ceb6b4ef92" providerId="ADAL" clId="{7BAD1FA1-D939-4364-9625-0638DA1DE049}" dt="2024-11-07T15:00:45.944" v="0"/>
          <ac:picMkLst>
            <pc:docMk/>
            <pc:sldMk cId="1239353903" sldId="273"/>
            <ac:picMk id="6" creationId="{13685281-4AB0-28FE-2020-C60E6794B65B}"/>
          </ac:picMkLst>
        </pc:picChg>
      </pc:sldChg>
      <pc:sldChg chg="delSp modTransition modAnim">
        <pc:chgData name="Andrew Beatty" userId="ddf183e3-d1da-49e1-9619-81ceb6b4ef92" providerId="ADAL" clId="{7BAD1FA1-D939-4364-9625-0638DA1DE049}" dt="2024-11-07T15:00:45.944" v="0"/>
        <pc:sldMkLst>
          <pc:docMk/>
          <pc:sldMk cId="1716271131" sldId="274"/>
        </pc:sldMkLst>
        <pc:picChg chg="del">
          <ac:chgData name="Andrew Beatty" userId="ddf183e3-d1da-49e1-9619-81ceb6b4ef92" providerId="ADAL" clId="{7BAD1FA1-D939-4364-9625-0638DA1DE049}" dt="2024-11-07T15:00:45.944" v="0"/>
          <ac:picMkLst>
            <pc:docMk/>
            <pc:sldMk cId="1716271131" sldId="274"/>
            <ac:picMk id="10" creationId="{30A068B3-F33D-33E7-437B-C7FDC03432AB}"/>
          </ac:picMkLst>
        </pc:picChg>
      </pc:sldChg>
      <pc:sldChg chg="delSp mod modTransition delAnim">
        <pc:chgData name="Andrew Beatty" userId="ddf183e3-d1da-49e1-9619-81ceb6b4ef92" providerId="ADAL" clId="{7BAD1FA1-D939-4364-9625-0638DA1DE049}" dt="2024-11-07T15:01:05.669" v="1" actId="478"/>
        <pc:sldMkLst>
          <pc:docMk/>
          <pc:sldMk cId="2090102483" sldId="275"/>
        </pc:sldMkLst>
        <pc:picChg chg="del">
          <ac:chgData name="Andrew Beatty" userId="ddf183e3-d1da-49e1-9619-81ceb6b4ef92" providerId="ADAL" clId="{7BAD1FA1-D939-4364-9625-0638DA1DE049}" dt="2024-11-07T15:01:05.669" v="1" actId="478"/>
          <ac:picMkLst>
            <pc:docMk/>
            <pc:sldMk cId="2090102483" sldId="275"/>
            <ac:picMk id="5" creationId="{335063B0-5690-1355-756C-F3CF0C156733}"/>
          </ac:picMkLst>
        </pc:picChg>
      </pc:sldChg>
      <pc:sldChg chg="delSp mod modTransition delAnim">
        <pc:chgData name="Andrew Beatty" userId="ddf183e3-d1da-49e1-9619-81ceb6b4ef92" providerId="ADAL" clId="{7BAD1FA1-D939-4364-9625-0638DA1DE049}" dt="2024-11-07T15:01:14.443" v="2" actId="478"/>
        <pc:sldMkLst>
          <pc:docMk/>
          <pc:sldMk cId="3211866584" sldId="276"/>
        </pc:sldMkLst>
        <pc:picChg chg="del">
          <ac:chgData name="Andrew Beatty" userId="ddf183e3-d1da-49e1-9619-81ceb6b4ef92" providerId="ADAL" clId="{7BAD1FA1-D939-4364-9625-0638DA1DE049}" dt="2024-11-07T15:01:14.443" v="2" actId="478"/>
          <ac:picMkLst>
            <pc:docMk/>
            <pc:sldMk cId="3211866584" sldId="276"/>
            <ac:picMk id="4" creationId="{1DEC1BAF-9D43-F1EA-5B6C-12801978CDAB}"/>
          </ac:picMkLst>
        </pc:picChg>
      </pc:sldChg>
    </pc:docChg>
  </pc:docChgLst>
  <pc:docChgLst>
    <pc:chgData name="Andrew Beatty" userId="ddf183e3-d1da-49e1-9619-81ceb6b4ef92" providerId="ADAL" clId="{C83F8F3B-F51D-424D-A429-2AB188BAA3B5}"/>
    <pc:docChg chg="custSel addSld delSld modSld sldOrd">
      <pc:chgData name="Andrew Beatty" userId="ddf183e3-d1da-49e1-9619-81ceb6b4ef92" providerId="ADAL" clId="{C83F8F3B-F51D-424D-A429-2AB188BAA3B5}" dt="2024-11-06T20:01:02.595" v="183"/>
      <pc:docMkLst>
        <pc:docMk/>
      </pc:docMkLst>
      <pc:sldChg chg="addSp modSp mod">
        <pc:chgData name="Andrew Beatty" userId="ddf183e3-d1da-49e1-9619-81ceb6b4ef92" providerId="ADAL" clId="{C83F8F3B-F51D-424D-A429-2AB188BAA3B5}" dt="2024-11-06T19:23:26.059" v="171"/>
        <pc:sldMkLst>
          <pc:docMk/>
          <pc:sldMk cId="1424145639" sldId="256"/>
        </pc:sldMkLst>
        <pc:spChg chg="mod">
          <ac:chgData name="Andrew Beatty" userId="ddf183e3-d1da-49e1-9619-81ceb6b4ef92" providerId="ADAL" clId="{C83F8F3B-F51D-424D-A429-2AB188BAA3B5}" dt="2024-11-04T15:33:10.578" v="6" actId="20577"/>
          <ac:spMkLst>
            <pc:docMk/>
            <pc:sldMk cId="1424145639" sldId="256"/>
            <ac:spMk id="2" creationId="{20A4EA33-0CF1-4B08-BABC-90AEA79FCA3A}"/>
          </ac:spMkLst>
        </pc:spChg>
        <pc:spChg chg="mod">
          <ac:chgData name="Andrew Beatty" userId="ddf183e3-d1da-49e1-9619-81ceb6b4ef92" providerId="ADAL" clId="{C83F8F3B-F51D-424D-A429-2AB188BAA3B5}" dt="2024-11-04T15:33:36.211" v="45" actId="27636"/>
          <ac:spMkLst>
            <pc:docMk/>
            <pc:sldMk cId="1424145639" sldId="256"/>
            <ac:spMk id="3" creationId="{65F7D4C1-944C-4E4C-9F9F-9BF83DB6BBE5}"/>
          </ac:spMkLst>
        </pc:spChg>
        <pc:picChg chg="add mod">
          <ac:chgData name="Andrew Beatty" userId="ddf183e3-d1da-49e1-9619-81ceb6b4ef92" providerId="ADAL" clId="{C83F8F3B-F51D-424D-A429-2AB188BAA3B5}" dt="2024-11-06T19:23:26.059" v="171"/>
          <ac:picMkLst>
            <pc:docMk/>
            <pc:sldMk cId="1424145639" sldId="256"/>
            <ac:picMk id="6" creationId="{C0F14E54-47A1-A76C-C725-F9C64D5ECED3}"/>
          </ac:picMkLst>
        </pc:picChg>
      </pc:sldChg>
      <pc:sldChg chg="addSp modSp mod">
        <pc:chgData name="Andrew Beatty" userId="ddf183e3-d1da-49e1-9619-81ceb6b4ef92" providerId="ADAL" clId="{C83F8F3B-F51D-424D-A429-2AB188BAA3B5}" dt="2024-11-06T19:35:46.213" v="172"/>
        <pc:sldMkLst>
          <pc:docMk/>
          <pc:sldMk cId="3084826667" sldId="257"/>
        </pc:sldMkLst>
        <pc:spChg chg="mod">
          <ac:chgData name="Andrew Beatty" userId="ddf183e3-d1da-49e1-9619-81ceb6b4ef92" providerId="ADAL" clId="{C83F8F3B-F51D-424D-A429-2AB188BAA3B5}" dt="2024-11-04T15:39:32.153" v="61" actId="12"/>
          <ac:spMkLst>
            <pc:docMk/>
            <pc:sldMk cId="3084826667" sldId="257"/>
            <ac:spMk id="3" creationId="{CE07B7F5-E780-46BB-BE3F-B0C87383F50D}"/>
          </ac:spMkLst>
        </pc:spChg>
        <pc:spChg chg="mod">
          <ac:chgData name="Andrew Beatty" userId="ddf183e3-d1da-49e1-9619-81ceb6b4ef92" providerId="ADAL" clId="{C83F8F3B-F51D-424D-A429-2AB188BAA3B5}" dt="2024-11-04T15:38:10.247" v="48"/>
          <ac:spMkLst>
            <pc:docMk/>
            <pc:sldMk cId="3084826667" sldId="257"/>
            <ac:spMk id="4" creationId="{BC82199B-D60B-44CD-9A1F-8D15C8297227}"/>
          </ac:spMkLst>
        </pc:spChg>
        <pc:picChg chg="add mod">
          <ac:chgData name="Andrew Beatty" userId="ddf183e3-d1da-49e1-9619-81ceb6b4ef92" providerId="ADAL" clId="{C83F8F3B-F51D-424D-A429-2AB188BAA3B5}" dt="2024-11-06T19:35:46.213" v="172"/>
          <ac:picMkLst>
            <pc:docMk/>
            <pc:sldMk cId="3084826667" sldId="257"/>
            <ac:picMk id="7" creationId="{E234B9D1-AA48-3C04-DC03-4C11BF65929E}"/>
          </ac:picMkLst>
        </pc:picChg>
      </pc:sldChg>
      <pc:sldChg chg="addSp modSp">
        <pc:chgData name="Andrew Beatty" userId="ddf183e3-d1da-49e1-9619-81ceb6b4ef92" providerId="ADAL" clId="{C83F8F3B-F51D-424D-A429-2AB188BAA3B5}" dt="2024-11-06T19:35:46.213" v="172"/>
        <pc:sldMkLst>
          <pc:docMk/>
          <pc:sldMk cId="535318383" sldId="258"/>
        </pc:sldMkLst>
        <pc:picChg chg="add mod">
          <ac:chgData name="Andrew Beatty" userId="ddf183e3-d1da-49e1-9619-81ceb6b4ef92" providerId="ADAL" clId="{C83F8F3B-F51D-424D-A429-2AB188BAA3B5}" dt="2024-11-06T19:35:46.213" v="172"/>
          <ac:picMkLst>
            <pc:docMk/>
            <pc:sldMk cId="535318383" sldId="258"/>
            <ac:picMk id="3" creationId="{EDF6A274-1CA9-DA81-1C39-AE56CF780353}"/>
          </ac:picMkLst>
        </pc:picChg>
      </pc:sldChg>
      <pc:sldChg chg="addSp modSp">
        <pc:chgData name="Andrew Beatty" userId="ddf183e3-d1da-49e1-9619-81ceb6b4ef92" providerId="ADAL" clId="{C83F8F3B-F51D-424D-A429-2AB188BAA3B5}" dt="2024-11-06T19:44:07.786" v="174"/>
        <pc:sldMkLst>
          <pc:docMk/>
          <pc:sldMk cId="2388521413" sldId="259"/>
        </pc:sldMkLst>
        <pc:picChg chg="add mod">
          <ac:chgData name="Andrew Beatty" userId="ddf183e3-d1da-49e1-9619-81ceb6b4ef92" providerId="ADAL" clId="{C83F8F3B-F51D-424D-A429-2AB188BAA3B5}" dt="2024-11-06T19:44:07.786" v="174"/>
          <ac:picMkLst>
            <pc:docMk/>
            <pc:sldMk cId="2388521413" sldId="259"/>
            <ac:picMk id="4" creationId="{055F9DEE-630E-1EEA-7499-C1EEBF9F19E3}"/>
          </ac:picMkLst>
        </pc:picChg>
      </pc:sldChg>
      <pc:sldChg chg="addSp modSp mod">
        <pc:chgData name="Andrew Beatty" userId="ddf183e3-d1da-49e1-9619-81ceb6b4ef92" providerId="ADAL" clId="{C83F8F3B-F51D-424D-A429-2AB188BAA3B5}" dt="2024-11-06T19:44:07.786" v="174"/>
        <pc:sldMkLst>
          <pc:docMk/>
          <pc:sldMk cId="3605324122" sldId="260"/>
        </pc:sldMkLst>
        <pc:spChg chg="mod">
          <ac:chgData name="Andrew Beatty" userId="ddf183e3-d1da-49e1-9619-81ceb6b4ef92" providerId="ADAL" clId="{C83F8F3B-F51D-424D-A429-2AB188BAA3B5}" dt="2024-11-06T19:09:02.312" v="64" actId="6549"/>
          <ac:spMkLst>
            <pc:docMk/>
            <pc:sldMk cId="3605324122" sldId="260"/>
            <ac:spMk id="4" creationId="{A3D8DC39-E47C-4922-8502-984E18A832B2}"/>
          </ac:spMkLst>
        </pc:spChg>
        <pc:picChg chg="add mod">
          <ac:chgData name="Andrew Beatty" userId="ddf183e3-d1da-49e1-9619-81ceb6b4ef92" providerId="ADAL" clId="{C83F8F3B-F51D-424D-A429-2AB188BAA3B5}" dt="2024-11-06T19:44:07.786" v="174"/>
          <ac:picMkLst>
            <pc:docMk/>
            <pc:sldMk cId="3605324122" sldId="260"/>
            <ac:picMk id="5" creationId="{584DD60B-B22A-5039-0EB0-97E6EA95997F}"/>
          </ac:picMkLst>
        </pc:picChg>
      </pc:sldChg>
      <pc:sldChg chg="addSp modSp">
        <pc:chgData name="Andrew Beatty" userId="ddf183e3-d1da-49e1-9619-81ceb6b4ef92" providerId="ADAL" clId="{C83F8F3B-F51D-424D-A429-2AB188BAA3B5}" dt="2024-11-06T19:35:46.213" v="172"/>
        <pc:sldMkLst>
          <pc:docMk/>
          <pc:sldMk cId="596226170" sldId="261"/>
        </pc:sldMkLst>
        <pc:picChg chg="add mod">
          <ac:chgData name="Andrew Beatty" userId="ddf183e3-d1da-49e1-9619-81ceb6b4ef92" providerId="ADAL" clId="{C83F8F3B-F51D-424D-A429-2AB188BAA3B5}" dt="2024-11-06T19:35:46.213" v="172"/>
          <ac:picMkLst>
            <pc:docMk/>
            <pc:sldMk cId="596226170" sldId="261"/>
            <ac:picMk id="9" creationId="{41D7E6F5-925D-FA23-FCE6-5256AB376301}"/>
          </ac:picMkLst>
        </pc:picChg>
      </pc:sldChg>
      <pc:sldChg chg="addSp modSp">
        <pc:chgData name="Andrew Beatty" userId="ddf183e3-d1da-49e1-9619-81ceb6b4ef92" providerId="ADAL" clId="{C83F8F3B-F51D-424D-A429-2AB188BAA3B5}" dt="2024-11-06T19:35:46.213" v="172"/>
        <pc:sldMkLst>
          <pc:docMk/>
          <pc:sldMk cId="2050189014" sldId="262"/>
        </pc:sldMkLst>
        <pc:picChg chg="add mod">
          <ac:chgData name="Andrew Beatty" userId="ddf183e3-d1da-49e1-9619-81ceb6b4ef92" providerId="ADAL" clId="{C83F8F3B-F51D-424D-A429-2AB188BAA3B5}" dt="2024-11-06T19:35:46.213" v="172"/>
          <ac:picMkLst>
            <pc:docMk/>
            <pc:sldMk cId="2050189014" sldId="262"/>
            <ac:picMk id="3" creationId="{B7110FD4-69AA-CE1E-C35B-18743367C310}"/>
          </ac:picMkLst>
        </pc:picChg>
      </pc:sldChg>
      <pc:sldChg chg="addSp modSp">
        <pc:chgData name="Andrew Beatty" userId="ddf183e3-d1da-49e1-9619-81ceb6b4ef92" providerId="ADAL" clId="{C83F8F3B-F51D-424D-A429-2AB188BAA3B5}" dt="2024-11-06T19:35:46.213" v="172"/>
        <pc:sldMkLst>
          <pc:docMk/>
          <pc:sldMk cId="2784452950" sldId="263"/>
        </pc:sldMkLst>
        <pc:picChg chg="add mod">
          <ac:chgData name="Andrew Beatty" userId="ddf183e3-d1da-49e1-9619-81ceb6b4ef92" providerId="ADAL" clId="{C83F8F3B-F51D-424D-A429-2AB188BAA3B5}" dt="2024-11-06T19:35:46.213" v="172"/>
          <ac:picMkLst>
            <pc:docMk/>
            <pc:sldMk cId="2784452950" sldId="263"/>
            <ac:picMk id="3" creationId="{6BFB8325-D53D-FED7-A9D4-16528974B581}"/>
          </ac:picMkLst>
        </pc:picChg>
      </pc:sldChg>
      <pc:sldChg chg="addSp modSp">
        <pc:chgData name="Andrew Beatty" userId="ddf183e3-d1da-49e1-9619-81ceb6b4ef92" providerId="ADAL" clId="{C83F8F3B-F51D-424D-A429-2AB188BAA3B5}" dt="2024-11-06T19:35:46.213" v="172"/>
        <pc:sldMkLst>
          <pc:docMk/>
          <pc:sldMk cId="133081415" sldId="264"/>
        </pc:sldMkLst>
        <pc:picChg chg="add mod">
          <ac:chgData name="Andrew Beatty" userId="ddf183e3-d1da-49e1-9619-81ceb6b4ef92" providerId="ADAL" clId="{C83F8F3B-F51D-424D-A429-2AB188BAA3B5}" dt="2024-11-06T19:35:46.213" v="172"/>
          <ac:picMkLst>
            <pc:docMk/>
            <pc:sldMk cId="133081415" sldId="264"/>
            <ac:picMk id="3" creationId="{8CC18F05-FE07-6A48-675A-640A9D98D0A6}"/>
          </ac:picMkLst>
        </pc:picChg>
      </pc:sldChg>
      <pc:sldChg chg="addSp modSp">
        <pc:chgData name="Andrew Beatty" userId="ddf183e3-d1da-49e1-9619-81ceb6b4ef92" providerId="ADAL" clId="{C83F8F3B-F51D-424D-A429-2AB188BAA3B5}" dt="2024-11-06T19:35:46.213" v="172"/>
        <pc:sldMkLst>
          <pc:docMk/>
          <pc:sldMk cId="1845991418" sldId="265"/>
        </pc:sldMkLst>
        <pc:picChg chg="add mod">
          <ac:chgData name="Andrew Beatty" userId="ddf183e3-d1da-49e1-9619-81ceb6b4ef92" providerId="ADAL" clId="{C83F8F3B-F51D-424D-A429-2AB188BAA3B5}" dt="2024-11-06T19:35:46.213" v="172"/>
          <ac:picMkLst>
            <pc:docMk/>
            <pc:sldMk cId="1845991418" sldId="265"/>
            <ac:picMk id="3" creationId="{3F53ECA5-3508-4E7E-C163-4F4A58606143}"/>
          </ac:picMkLst>
        </pc:picChg>
      </pc:sldChg>
      <pc:sldChg chg="addSp modSp">
        <pc:chgData name="Andrew Beatty" userId="ddf183e3-d1da-49e1-9619-81ceb6b4ef92" providerId="ADAL" clId="{C83F8F3B-F51D-424D-A429-2AB188BAA3B5}" dt="2024-11-06T19:35:46.213" v="172"/>
        <pc:sldMkLst>
          <pc:docMk/>
          <pc:sldMk cId="3051790972" sldId="266"/>
        </pc:sldMkLst>
        <pc:picChg chg="add mod">
          <ac:chgData name="Andrew Beatty" userId="ddf183e3-d1da-49e1-9619-81ceb6b4ef92" providerId="ADAL" clId="{C83F8F3B-F51D-424D-A429-2AB188BAA3B5}" dt="2024-11-06T19:35:46.213" v="172"/>
          <ac:picMkLst>
            <pc:docMk/>
            <pc:sldMk cId="3051790972" sldId="266"/>
            <ac:picMk id="5" creationId="{1F52AD1C-D72B-C739-AA5A-B96847A1ACCB}"/>
          </ac:picMkLst>
        </pc:picChg>
      </pc:sldChg>
      <pc:sldChg chg="addSp modSp">
        <pc:chgData name="Andrew Beatty" userId="ddf183e3-d1da-49e1-9619-81ceb6b4ef92" providerId="ADAL" clId="{C83F8F3B-F51D-424D-A429-2AB188BAA3B5}" dt="2024-11-06T19:35:46.213" v="172"/>
        <pc:sldMkLst>
          <pc:docMk/>
          <pc:sldMk cId="3983682816" sldId="267"/>
        </pc:sldMkLst>
        <pc:picChg chg="add mod">
          <ac:chgData name="Andrew Beatty" userId="ddf183e3-d1da-49e1-9619-81ceb6b4ef92" providerId="ADAL" clId="{C83F8F3B-F51D-424D-A429-2AB188BAA3B5}" dt="2024-11-06T19:35:46.213" v="172"/>
          <ac:picMkLst>
            <pc:docMk/>
            <pc:sldMk cId="3983682816" sldId="267"/>
            <ac:picMk id="5" creationId="{42455A2D-5604-6596-9A66-9F453D35BD4B}"/>
          </ac:picMkLst>
        </pc:picChg>
      </pc:sldChg>
      <pc:sldChg chg="addSp modSp">
        <pc:chgData name="Andrew Beatty" userId="ddf183e3-d1da-49e1-9619-81ceb6b4ef92" providerId="ADAL" clId="{C83F8F3B-F51D-424D-A429-2AB188BAA3B5}" dt="2024-11-06T19:35:46.213" v="172"/>
        <pc:sldMkLst>
          <pc:docMk/>
          <pc:sldMk cId="2510339793" sldId="268"/>
        </pc:sldMkLst>
        <pc:picChg chg="add mod">
          <ac:chgData name="Andrew Beatty" userId="ddf183e3-d1da-49e1-9619-81ceb6b4ef92" providerId="ADAL" clId="{C83F8F3B-F51D-424D-A429-2AB188BAA3B5}" dt="2024-11-06T19:35:46.213" v="172"/>
          <ac:picMkLst>
            <pc:docMk/>
            <pc:sldMk cId="2510339793" sldId="268"/>
            <ac:picMk id="5" creationId="{644A96CD-8F0D-4FE1-4442-C284D369663E}"/>
          </ac:picMkLst>
        </pc:picChg>
      </pc:sldChg>
      <pc:sldChg chg="addSp modSp mod">
        <pc:chgData name="Andrew Beatty" userId="ddf183e3-d1da-49e1-9619-81ceb6b4ef92" providerId="ADAL" clId="{C83F8F3B-F51D-424D-A429-2AB188BAA3B5}" dt="2024-11-06T19:35:46.213" v="172"/>
        <pc:sldMkLst>
          <pc:docMk/>
          <pc:sldMk cId="306397288" sldId="269"/>
        </pc:sldMkLst>
        <pc:spChg chg="mod">
          <ac:chgData name="Andrew Beatty" userId="ddf183e3-d1da-49e1-9619-81ceb6b4ef92" providerId="ADAL" clId="{C83F8F3B-F51D-424D-A429-2AB188BAA3B5}" dt="2024-11-04T15:35:21.685" v="46" actId="313"/>
          <ac:spMkLst>
            <pc:docMk/>
            <pc:sldMk cId="306397288" sldId="269"/>
            <ac:spMk id="3" creationId="{15BDC1B3-572C-41EE-A292-FC7B2818C1C0}"/>
          </ac:spMkLst>
        </pc:spChg>
        <pc:picChg chg="add mod">
          <ac:chgData name="Andrew Beatty" userId="ddf183e3-d1da-49e1-9619-81ceb6b4ef92" providerId="ADAL" clId="{C83F8F3B-F51D-424D-A429-2AB188BAA3B5}" dt="2024-11-06T19:35:46.213" v="172"/>
          <ac:picMkLst>
            <pc:docMk/>
            <pc:sldMk cId="306397288" sldId="269"/>
            <ac:picMk id="5" creationId="{1C9DFAF8-FBC3-6F0A-8268-DCF8DB5D2A30}"/>
          </ac:picMkLst>
        </pc:picChg>
      </pc:sldChg>
      <pc:sldChg chg="addSp modSp">
        <pc:chgData name="Andrew Beatty" userId="ddf183e3-d1da-49e1-9619-81ceb6b4ef92" providerId="ADAL" clId="{C83F8F3B-F51D-424D-A429-2AB188BAA3B5}" dt="2024-11-06T19:35:46.213" v="172"/>
        <pc:sldMkLst>
          <pc:docMk/>
          <pc:sldMk cId="1770802175" sldId="270"/>
        </pc:sldMkLst>
        <pc:picChg chg="add mod">
          <ac:chgData name="Andrew Beatty" userId="ddf183e3-d1da-49e1-9619-81ceb6b4ef92" providerId="ADAL" clId="{C83F8F3B-F51D-424D-A429-2AB188BAA3B5}" dt="2024-11-06T19:35:46.213" v="172"/>
          <ac:picMkLst>
            <pc:docMk/>
            <pc:sldMk cId="1770802175" sldId="270"/>
            <ac:picMk id="5" creationId="{20564EDB-FC81-DDE8-7910-A91FFE3896A0}"/>
          </ac:picMkLst>
        </pc:picChg>
      </pc:sldChg>
      <pc:sldChg chg="addSp modSp">
        <pc:chgData name="Andrew Beatty" userId="ddf183e3-d1da-49e1-9619-81ceb6b4ef92" providerId="ADAL" clId="{C83F8F3B-F51D-424D-A429-2AB188BAA3B5}" dt="2024-11-06T19:44:07.786" v="174"/>
        <pc:sldMkLst>
          <pc:docMk/>
          <pc:sldMk cId="2908846549" sldId="271"/>
        </pc:sldMkLst>
        <pc:picChg chg="add mod">
          <ac:chgData name="Andrew Beatty" userId="ddf183e3-d1da-49e1-9619-81ceb6b4ef92" providerId="ADAL" clId="{C83F8F3B-F51D-424D-A429-2AB188BAA3B5}" dt="2024-11-06T19:44:07.786" v="174"/>
          <ac:picMkLst>
            <pc:docMk/>
            <pc:sldMk cId="2908846549" sldId="271"/>
            <ac:picMk id="7" creationId="{A2B202A6-3382-54C2-86D3-BE7C91AEFD66}"/>
          </ac:picMkLst>
        </pc:picChg>
      </pc:sldChg>
      <pc:sldChg chg="addSp modSp">
        <pc:chgData name="Andrew Beatty" userId="ddf183e3-d1da-49e1-9619-81ceb6b4ef92" providerId="ADAL" clId="{C83F8F3B-F51D-424D-A429-2AB188BAA3B5}" dt="2024-11-06T19:44:07.786" v="174"/>
        <pc:sldMkLst>
          <pc:docMk/>
          <pc:sldMk cId="3601870311" sldId="272"/>
        </pc:sldMkLst>
        <pc:picChg chg="add mod">
          <ac:chgData name="Andrew Beatty" userId="ddf183e3-d1da-49e1-9619-81ceb6b4ef92" providerId="ADAL" clId="{C83F8F3B-F51D-424D-A429-2AB188BAA3B5}" dt="2024-11-06T19:44:07.786" v="174"/>
          <ac:picMkLst>
            <pc:docMk/>
            <pc:sldMk cId="3601870311" sldId="272"/>
            <ac:picMk id="3" creationId="{82F92915-9658-6E07-113A-7B4BE8C6BB4E}"/>
          </ac:picMkLst>
        </pc:picChg>
      </pc:sldChg>
      <pc:sldChg chg="addSp modSp">
        <pc:chgData name="Andrew Beatty" userId="ddf183e3-d1da-49e1-9619-81ceb6b4ef92" providerId="ADAL" clId="{C83F8F3B-F51D-424D-A429-2AB188BAA3B5}" dt="2024-11-06T20:01:02.595" v="183"/>
        <pc:sldMkLst>
          <pc:docMk/>
          <pc:sldMk cId="1239353903" sldId="273"/>
        </pc:sldMkLst>
        <pc:picChg chg="add mod">
          <ac:chgData name="Andrew Beatty" userId="ddf183e3-d1da-49e1-9619-81ceb6b4ef92" providerId="ADAL" clId="{C83F8F3B-F51D-424D-A429-2AB188BAA3B5}" dt="2024-11-06T20:01:02.595" v="183"/>
          <ac:picMkLst>
            <pc:docMk/>
            <pc:sldMk cId="1239353903" sldId="273"/>
            <ac:picMk id="6" creationId="{13685281-4AB0-28FE-2020-C60E6794B65B}"/>
          </ac:picMkLst>
        </pc:picChg>
      </pc:sldChg>
      <pc:sldChg chg="addSp delSp modSp new mod modTransition modAnim">
        <pc:chgData name="Andrew Beatty" userId="ddf183e3-d1da-49e1-9619-81ceb6b4ef92" providerId="ADAL" clId="{C83F8F3B-F51D-424D-A429-2AB188BAA3B5}" dt="2024-11-06T20:00:14.368" v="182"/>
        <pc:sldMkLst>
          <pc:docMk/>
          <pc:sldMk cId="1716271131" sldId="274"/>
        </pc:sldMkLst>
        <pc:spChg chg="mod">
          <ac:chgData name="Andrew Beatty" userId="ddf183e3-d1da-49e1-9619-81ceb6b4ef92" providerId="ADAL" clId="{C83F8F3B-F51D-424D-A429-2AB188BAA3B5}" dt="2024-11-06T19:10:42.698" v="75" actId="20577"/>
          <ac:spMkLst>
            <pc:docMk/>
            <pc:sldMk cId="1716271131" sldId="274"/>
            <ac:spMk id="2" creationId="{B1725D37-C394-B947-492D-79B51DAE76FC}"/>
          </ac:spMkLst>
        </pc:spChg>
        <pc:spChg chg="mod">
          <ac:chgData name="Andrew Beatty" userId="ddf183e3-d1da-49e1-9619-81ceb6b4ef92" providerId="ADAL" clId="{C83F8F3B-F51D-424D-A429-2AB188BAA3B5}" dt="2024-11-06T19:11:41.899" v="167" actId="20577"/>
          <ac:spMkLst>
            <pc:docMk/>
            <pc:sldMk cId="1716271131" sldId="274"/>
            <ac:spMk id="3" creationId="{9B87C1BB-9DAD-57C2-E364-334B0125EEA5}"/>
          </ac:spMkLst>
        </pc:spChg>
        <pc:picChg chg="add del mod">
          <ac:chgData name="Andrew Beatty" userId="ddf183e3-d1da-49e1-9619-81ceb6b4ef92" providerId="ADAL" clId="{C83F8F3B-F51D-424D-A429-2AB188BAA3B5}" dt="2024-11-06T19:58:58.915" v="181"/>
          <ac:picMkLst>
            <pc:docMk/>
            <pc:sldMk cId="1716271131" sldId="274"/>
            <ac:picMk id="5" creationId="{FA96C68F-7A26-5CA8-CBBB-0326D0E50637}"/>
          </ac:picMkLst>
        </pc:picChg>
        <pc:picChg chg="add mod">
          <ac:chgData name="Andrew Beatty" userId="ddf183e3-d1da-49e1-9619-81ceb6b4ef92" providerId="ADAL" clId="{C83F8F3B-F51D-424D-A429-2AB188BAA3B5}" dt="2024-11-06T20:00:14.368" v="182"/>
          <ac:picMkLst>
            <pc:docMk/>
            <pc:sldMk cId="1716271131" sldId="274"/>
            <ac:picMk id="10" creationId="{30A068B3-F33D-33E7-437B-C7FDC03432AB}"/>
          </ac:picMkLst>
        </pc:picChg>
      </pc:sldChg>
      <pc:sldChg chg="delSp new del mod">
        <pc:chgData name="Andrew Beatty" userId="ddf183e3-d1da-49e1-9619-81ceb6b4ef92" providerId="ADAL" clId="{C83F8F3B-F51D-424D-A429-2AB188BAA3B5}" dt="2024-11-06T19:10:36.389" v="68" actId="47"/>
        <pc:sldMkLst>
          <pc:docMk/>
          <pc:sldMk cId="3569462494" sldId="274"/>
        </pc:sldMkLst>
        <pc:spChg chg="del">
          <ac:chgData name="Andrew Beatty" userId="ddf183e3-d1da-49e1-9619-81ceb6b4ef92" providerId="ADAL" clId="{C83F8F3B-F51D-424D-A429-2AB188BAA3B5}" dt="2024-11-06T19:10:27.773" v="66" actId="478"/>
          <ac:spMkLst>
            <pc:docMk/>
            <pc:sldMk cId="3569462494" sldId="274"/>
            <ac:spMk id="2" creationId="{E2D643A3-EFC2-B0CD-2D26-6703364B218A}"/>
          </ac:spMkLst>
        </pc:spChg>
        <pc:spChg chg="del">
          <ac:chgData name="Andrew Beatty" userId="ddf183e3-d1da-49e1-9619-81ceb6b4ef92" providerId="ADAL" clId="{C83F8F3B-F51D-424D-A429-2AB188BAA3B5}" dt="2024-11-06T19:10:29.707" v="67" actId="478"/>
          <ac:spMkLst>
            <pc:docMk/>
            <pc:sldMk cId="3569462494" sldId="274"/>
            <ac:spMk id="3" creationId="{C2570955-4935-88FC-CC52-8D786472476D}"/>
          </ac:spMkLst>
        </pc:spChg>
      </pc:sldChg>
      <pc:sldChg chg="addSp delSp modSp new mod modTransition modAnim">
        <pc:chgData name="Andrew Beatty" userId="ddf183e3-d1da-49e1-9619-81ceb6b4ef92" providerId="ADAL" clId="{C83F8F3B-F51D-424D-A429-2AB188BAA3B5}" dt="2024-11-06T19:39:39.037" v="173"/>
        <pc:sldMkLst>
          <pc:docMk/>
          <pc:sldMk cId="2090102483" sldId="275"/>
        </pc:sldMkLst>
        <pc:spChg chg="del">
          <ac:chgData name="Andrew Beatty" userId="ddf183e3-d1da-49e1-9619-81ceb6b4ef92" providerId="ADAL" clId="{C83F8F3B-F51D-424D-A429-2AB188BAA3B5}" dt="2024-11-06T19:14:19.868" v="170" actId="478"/>
          <ac:spMkLst>
            <pc:docMk/>
            <pc:sldMk cId="2090102483" sldId="275"/>
            <ac:spMk id="2" creationId="{BCDDD116-5117-270C-54B5-44C5CCE84E8E}"/>
          </ac:spMkLst>
        </pc:spChg>
        <pc:spChg chg="del">
          <ac:chgData name="Andrew Beatty" userId="ddf183e3-d1da-49e1-9619-81ceb6b4ef92" providerId="ADAL" clId="{C83F8F3B-F51D-424D-A429-2AB188BAA3B5}" dt="2024-11-06T19:14:18.520" v="169" actId="478"/>
          <ac:spMkLst>
            <pc:docMk/>
            <pc:sldMk cId="2090102483" sldId="275"/>
            <ac:spMk id="3" creationId="{83F2FA19-0438-F923-D212-5AC88B5F972B}"/>
          </ac:spMkLst>
        </pc:spChg>
        <pc:picChg chg="add mod">
          <ac:chgData name="Andrew Beatty" userId="ddf183e3-d1da-49e1-9619-81ceb6b4ef92" providerId="ADAL" clId="{C83F8F3B-F51D-424D-A429-2AB188BAA3B5}" dt="2024-11-06T19:39:39.037" v="173"/>
          <ac:picMkLst>
            <pc:docMk/>
            <pc:sldMk cId="2090102483" sldId="275"/>
            <ac:picMk id="5" creationId="{335063B0-5690-1355-756C-F3CF0C156733}"/>
          </ac:picMkLst>
        </pc:picChg>
      </pc:sldChg>
      <pc:sldChg chg="addSp delSp modSp new mod ord modTransition modAnim">
        <pc:chgData name="Andrew Beatty" userId="ddf183e3-d1da-49e1-9619-81ceb6b4ef92" providerId="ADAL" clId="{C83F8F3B-F51D-424D-A429-2AB188BAA3B5}" dt="2024-11-06T19:58:31.459" v="180"/>
        <pc:sldMkLst>
          <pc:docMk/>
          <pc:sldMk cId="3211866584" sldId="276"/>
        </pc:sldMkLst>
        <pc:spChg chg="del">
          <ac:chgData name="Andrew Beatty" userId="ddf183e3-d1da-49e1-9619-81ceb6b4ef92" providerId="ADAL" clId="{C83F8F3B-F51D-424D-A429-2AB188BAA3B5}" dt="2024-11-06T19:44:31.893" v="178" actId="478"/>
          <ac:spMkLst>
            <pc:docMk/>
            <pc:sldMk cId="3211866584" sldId="276"/>
            <ac:spMk id="2" creationId="{7780043A-235A-CFAD-FA7F-771CA97C3DC0}"/>
          </ac:spMkLst>
        </pc:spChg>
        <pc:spChg chg="del">
          <ac:chgData name="Andrew Beatty" userId="ddf183e3-d1da-49e1-9619-81ceb6b4ef92" providerId="ADAL" clId="{C83F8F3B-F51D-424D-A429-2AB188BAA3B5}" dt="2024-11-06T19:44:33.378" v="179" actId="478"/>
          <ac:spMkLst>
            <pc:docMk/>
            <pc:sldMk cId="3211866584" sldId="276"/>
            <ac:spMk id="3" creationId="{852A50FD-2D52-BF02-486B-24CEEE857CC3}"/>
          </ac:spMkLst>
        </pc:spChg>
        <pc:picChg chg="add mod">
          <ac:chgData name="Andrew Beatty" userId="ddf183e3-d1da-49e1-9619-81ceb6b4ef92" providerId="ADAL" clId="{C83F8F3B-F51D-424D-A429-2AB188BAA3B5}" dt="2024-11-06T19:58:31.459" v="180"/>
          <ac:picMkLst>
            <pc:docMk/>
            <pc:sldMk cId="3211866584" sldId="276"/>
            <ac:picMk id="4" creationId="{1DEC1BAF-9D43-F1EA-5B6C-12801978CDAB}"/>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w.Beatty@gm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tensorflow.org/2019/09/tensorflow-20-is-now-availab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upgrad.com/blog/types-of-artificial-intelligence-algorithms/#2_Regression_Algorithms" TargetMode="External"/><Relationship Id="rId13" Type="http://schemas.openxmlformats.org/officeDocument/2006/relationships/hyperlink" Target="https://www.upgrad.com/blog/types-of-artificial-intelligence-algorithms/#_e_Multiple_Regression_Algorithm" TargetMode="External"/><Relationship Id="rId18" Type="http://schemas.openxmlformats.org/officeDocument/2006/relationships/hyperlink" Target="https://www.upgrad.com/blog/types-of-artificial-intelligence-algorithms/#_d_Hierarchical_Clustering_Algorithm" TargetMode="External"/><Relationship Id="rId3" Type="http://schemas.openxmlformats.org/officeDocument/2006/relationships/hyperlink" Target="https://www.upgrad.com/blog/types-of-artificial-intelligence-algorithms/#_a_Naive_Bayes" TargetMode="External"/><Relationship Id="rId7" Type="http://schemas.openxmlformats.org/officeDocument/2006/relationships/hyperlink" Target="https://www.upgrad.com/blog/types-of-artificial-intelligence-algorithms/#_e_K_Nearest_Neighbours" TargetMode="External"/><Relationship Id="rId12" Type="http://schemas.openxmlformats.org/officeDocument/2006/relationships/hyperlink" Target="https://www.upgrad.com/blog/types-of-artificial-intelligence-algorithms/#_d_Multivariate_Regression" TargetMode="External"/><Relationship Id="rId17" Type="http://schemas.openxmlformats.org/officeDocument/2006/relationships/hyperlink" Target="https://www.upgrad.com/blog/types-of-artificial-intelligence-algorithms/#_c_Expectation-Maximisation_EM_Algorithm" TargetMode="External"/><Relationship Id="rId2" Type="http://schemas.openxmlformats.org/officeDocument/2006/relationships/hyperlink" Target="https://www.upgrad.com/blog/types-of-artificial-intelligence-algorithms/#1_Classification_Algorithms" TargetMode="External"/><Relationship Id="rId16" Type="http://schemas.openxmlformats.org/officeDocument/2006/relationships/hyperlink" Target="https://www.upgrad.com/blog/types-of-artificial-intelligence-algorithms/#_b_Fuzzy_C-means_Algorithm" TargetMode="External"/><Relationship Id="rId20" Type="http://schemas.openxmlformats.org/officeDocument/2006/relationships/hyperlink" Target="https://scikit-learn.org/stable/machine_learning_map.html" TargetMode="External"/><Relationship Id="rId1" Type="http://schemas.openxmlformats.org/officeDocument/2006/relationships/slideLayout" Target="../slideLayouts/slideLayout2.xml"/><Relationship Id="rId6" Type="http://schemas.openxmlformats.org/officeDocument/2006/relationships/hyperlink" Target="https://www.upgrad.com/blog/types-of-artificial-intelligence-algorithms/#_d_Support_Vector_Machines" TargetMode="External"/><Relationship Id="rId11" Type="http://schemas.openxmlformats.org/officeDocument/2006/relationships/hyperlink" Target="https://www.upgrad.com/blog/types-of-artificial-intelligence-algorithms/#_c_Logistic_Regression" TargetMode="External"/><Relationship Id="rId5" Type="http://schemas.openxmlformats.org/officeDocument/2006/relationships/hyperlink" Target="https://www.upgrad.com/blog/types-of-artificial-intelligence-algorithms/#_c_Random_Forest" TargetMode="External"/><Relationship Id="rId15" Type="http://schemas.openxmlformats.org/officeDocument/2006/relationships/hyperlink" Target="https://www.upgrad.com/blog/types-of-artificial-intelligence-algorithms/#_a_K-Means_Clustering" TargetMode="External"/><Relationship Id="rId10" Type="http://schemas.openxmlformats.org/officeDocument/2006/relationships/hyperlink" Target="https://www.upgrad.com/blog/types-of-artificial-intelligence-algorithms/#_b_Lasso_Regression" TargetMode="External"/><Relationship Id="rId19" Type="http://schemas.openxmlformats.org/officeDocument/2006/relationships/hyperlink" Target="https://www.upgrad.com/blog/types-of-artificial-intelligence-algorithms/" TargetMode="External"/><Relationship Id="rId4" Type="http://schemas.openxmlformats.org/officeDocument/2006/relationships/hyperlink" Target="https://www.upgrad.com/blog/types-of-artificial-intelligence-algorithms/#_b_Decision_Tree" TargetMode="External"/><Relationship Id="rId9" Type="http://schemas.openxmlformats.org/officeDocument/2006/relationships/hyperlink" Target="https://www.upgrad.com/blog/types-of-artificial-intelligence-algorithms/#_a_Linear_regression" TargetMode="External"/><Relationship Id="rId14" Type="http://schemas.openxmlformats.org/officeDocument/2006/relationships/hyperlink" Target="https://www.upgrad.com/blog/types-of-artificial-intelligence-algorithms/#3_Clustering_Algorith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EA33-0CF1-4B08-BABC-90AEA79FCA3A}"/>
              </a:ext>
            </a:extLst>
          </p:cNvPr>
          <p:cNvSpPr>
            <a:spLocks noGrp="1"/>
          </p:cNvSpPr>
          <p:nvPr>
            <p:ph type="ctrTitle"/>
          </p:nvPr>
        </p:nvSpPr>
        <p:spPr/>
        <p:txBody>
          <a:bodyPr/>
          <a:lstStyle/>
          <a:p>
            <a:r>
              <a:rPr lang="en-IE" dirty="0"/>
              <a:t>Ai and ML</a:t>
            </a:r>
          </a:p>
        </p:txBody>
      </p:sp>
      <p:sp>
        <p:nvSpPr>
          <p:cNvPr id="3" name="Subtitle 2">
            <a:extLst>
              <a:ext uri="{FF2B5EF4-FFF2-40B4-BE49-F238E27FC236}">
                <a16:creationId xmlns:a16="http://schemas.microsoft.com/office/drawing/2014/main" id="{65F7D4C1-944C-4E4C-9F9F-9BF83DB6BBE5}"/>
              </a:ext>
            </a:extLst>
          </p:cNvPr>
          <p:cNvSpPr>
            <a:spLocks noGrp="1"/>
          </p:cNvSpPr>
          <p:nvPr>
            <p:ph type="subTitle" idx="1"/>
          </p:nvPr>
        </p:nvSpPr>
        <p:spPr/>
        <p:txBody>
          <a:bodyPr>
            <a:normAutofit/>
          </a:bodyPr>
          <a:lstStyle/>
          <a:p>
            <a:r>
              <a:rPr lang="en-IE" dirty="0"/>
              <a:t>Programming for Data Analytics</a:t>
            </a:r>
          </a:p>
          <a:p>
            <a:r>
              <a:rPr lang="en-IE" dirty="0">
                <a:hlinkClick r:id="rId2"/>
              </a:rPr>
              <a:t>Andrew.Beatty@ATU.ie</a:t>
            </a:r>
            <a:endParaRPr lang="en-IE" dirty="0"/>
          </a:p>
        </p:txBody>
      </p:sp>
    </p:spTree>
    <p:extLst>
      <p:ext uri="{BB962C8B-B14F-4D97-AF65-F5344CB8AC3E}">
        <p14:creationId xmlns:p14="http://schemas.microsoft.com/office/powerpoint/2010/main" val="142414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ADBDB382-B236-4800-A883-80183E6E1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57" y="529118"/>
            <a:ext cx="7768147" cy="55590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2BE2FC-9CB9-4395-AD6A-32FDFD3EE22B}"/>
              </a:ext>
            </a:extLst>
          </p:cNvPr>
          <p:cNvSpPr txBox="1"/>
          <p:nvPr/>
        </p:nvSpPr>
        <p:spPr>
          <a:xfrm>
            <a:off x="8531604" y="462007"/>
            <a:ext cx="3229761" cy="5539978"/>
          </a:xfrm>
          <a:prstGeom prst="rect">
            <a:avLst/>
          </a:prstGeom>
          <a:noFill/>
        </p:spPr>
        <p:txBody>
          <a:bodyPr wrap="square" rtlCol="0">
            <a:spAutoFit/>
          </a:bodyPr>
          <a:lstStyle/>
          <a:p>
            <a:r>
              <a:rPr lang="en-IE" sz="2400" b="1" dirty="0">
                <a:solidFill>
                  <a:srgbClr val="FF0000"/>
                </a:solidFill>
              </a:rPr>
              <a:t>Supervised:</a:t>
            </a:r>
          </a:p>
          <a:p>
            <a:r>
              <a:rPr lang="en-IE" dirty="0"/>
              <a:t>The dataset is labelled,</a:t>
            </a:r>
          </a:p>
          <a:p>
            <a:r>
              <a:rPr lang="en-IE" dirty="0"/>
              <a:t>Some results are given.</a:t>
            </a:r>
          </a:p>
          <a:p>
            <a:pPr marL="171450" indent="-171450">
              <a:buFont typeface="Arial" panose="020B0604020202020204" pitchFamily="34" charset="0"/>
              <a:buChar char="•"/>
            </a:pPr>
            <a:r>
              <a:rPr lang="en-IE" sz="1200" b="0" i="0" dirty="0">
                <a:solidFill>
                  <a:srgbClr val="212127"/>
                </a:solidFill>
                <a:effectLst/>
              </a:rPr>
              <a:t>Linear Regression, </a:t>
            </a:r>
          </a:p>
          <a:p>
            <a:pPr marL="171450" indent="-171450">
              <a:buFont typeface="Arial" panose="020B0604020202020204" pitchFamily="34" charset="0"/>
              <a:buChar char="•"/>
            </a:pPr>
            <a:r>
              <a:rPr lang="en-IE" sz="1200" b="0" i="0" dirty="0">
                <a:solidFill>
                  <a:srgbClr val="212127"/>
                </a:solidFill>
                <a:effectLst/>
              </a:rPr>
              <a:t>Logistic Regression, </a:t>
            </a:r>
          </a:p>
          <a:p>
            <a:pPr marL="171450" indent="-171450">
              <a:buFont typeface="Arial" panose="020B0604020202020204" pitchFamily="34" charset="0"/>
              <a:buChar char="•"/>
            </a:pPr>
            <a:r>
              <a:rPr lang="en-IE" sz="1200" b="0" i="0" dirty="0">
                <a:solidFill>
                  <a:srgbClr val="212127"/>
                </a:solidFill>
                <a:effectLst/>
              </a:rPr>
              <a:t>SVM, </a:t>
            </a:r>
          </a:p>
          <a:p>
            <a:pPr marL="171450" indent="-171450">
              <a:buFont typeface="Arial" panose="020B0604020202020204" pitchFamily="34" charset="0"/>
              <a:buChar char="•"/>
            </a:pPr>
            <a:r>
              <a:rPr lang="en-IE" sz="1200" b="0" i="0" dirty="0">
                <a:solidFill>
                  <a:srgbClr val="212127"/>
                </a:solidFill>
                <a:effectLst/>
              </a:rPr>
              <a:t>KNN etc</a:t>
            </a:r>
            <a:endParaRPr lang="en-IE" sz="1200" dirty="0"/>
          </a:p>
          <a:p>
            <a:endParaRPr lang="en-IE" dirty="0"/>
          </a:p>
          <a:p>
            <a:r>
              <a:rPr lang="en-IE" sz="2400" b="1" dirty="0">
                <a:solidFill>
                  <a:srgbClr val="00B0F0"/>
                </a:solidFill>
              </a:rPr>
              <a:t>Unsupervised:</a:t>
            </a:r>
          </a:p>
          <a:p>
            <a:r>
              <a:rPr lang="en-IE" dirty="0"/>
              <a:t>The dataset is unlabelled.</a:t>
            </a:r>
          </a:p>
          <a:p>
            <a:r>
              <a:rPr lang="en-IE" dirty="0"/>
              <a:t>Results are not pre known, but information can be extracted from the data.</a:t>
            </a:r>
          </a:p>
          <a:p>
            <a:r>
              <a:rPr lang="en-IE" dirty="0"/>
              <a:t>Discover patterns.</a:t>
            </a:r>
          </a:p>
          <a:p>
            <a:pPr marL="171450" indent="-171450">
              <a:buFont typeface="Arial" panose="020B0604020202020204" pitchFamily="34" charset="0"/>
              <a:buChar char="•"/>
            </a:pPr>
            <a:r>
              <a:rPr lang="en-GB" sz="1200" b="0" i="0" dirty="0">
                <a:solidFill>
                  <a:srgbClr val="212127"/>
                </a:solidFill>
                <a:effectLst/>
              </a:rPr>
              <a:t>K – Means,</a:t>
            </a:r>
          </a:p>
          <a:p>
            <a:pPr marL="171450" indent="-171450">
              <a:buFont typeface="Arial" panose="020B0604020202020204" pitchFamily="34" charset="0"/>
              <a:buChar char="•"/>
            </a:pPr>
            <a:r>
              <a:rPr lang="en-GB" sz="1200" b="0" i="0" dirty="0">
                <a:solidFill>
                  <a:srgbClr val="212127"/>
                </a:solidFill>
                <a:effectLst/>
              </a:rPr>
              <a:t>C – Means, </a:t>
            </a:r>
          </a:p>
          <a:p>
            <a:pPr marL="171450" indent="-171450">
              <a:buFont typeface="Arial" panose="020B0604020202020204" pitchFamily="34" charset="0"/>
              <a:buChar char="•"/>
            </a:pPr>
            <a:r>
              <a:rPr lang="en-GB" sz="1200" b="0" i="0" dirty="0" err="1">
                <a:solidFill>
                  <a:srgbClr val="212127"/>
                </a:solidFill>
                <a:effectLst/>
              </a:rPr>
              <a:t>Apriori</a:t>
            </a:r>
            <a:endParaRPr lang="en-IE" sz="1200" dirty="0"/>
          </a:p>
          <a:p>
            <a:r>
              <a:rPr lang="en-IE" b="1" dirty="0">
                <a:solidFill>
                  <a:srgbClr val="8E6C00"/>
                </a:solidFill>
              </a:rPr>
              <a:t>Reinforcement:</a:t>
            </a:r>
          </a:p>
          <a:p>
            <a:r>
              <a:rPr lang="en-IE" dirty="0"/>
              <a:t>Reward given for wanted behaviour</a:t>
            </a:r>
          </a:p>
          <a:p>
            <a:pPr marL="285750" indent="-285750">
              <a:buFont typeface="Arial" panose="020B0604020202020204" pitchFamily="34" charset="0"/>
              <a:buChar char="•"/>
            </a:pPr>
            <a:r>
              <a:rPr lang="en-IE" sz="1200" b="0" i="0" dirty="0">
                <a:solidFill>
                  <a:srgbClr val="212127"/>
                </a:solidFill>
                <a:effectLst/>
              </a:rPr>
              <a:t>Q – Learning,</a:t>
            </a:r>
          </a:p>
          <a:p>
            <a:pPr marL="285750" indent="-285750">
              <a:buFont typeface="Arial" panose="020B0604020202020204" pitchFamily="34" charset="0"/>
              <a:buChar char="•"/>
            </a:pPr>
            <a:r>
              <a:rPr lang="en-IE" sz="1200" b="0" i="0" dirty="0">
                <a:solidFill>
                  <a:srgbClr val="212127"/>
                </a:solidFill>
                <a:effectLst/>
              </a:rPr>
              <a:t>SARSA</a:t>
            </a:r>
            <a:endParaRPr lang="en-IE" sz="1200" dirty="0"/>
          </a:p>
        </p:txBody>
      </p:sp>
    </p:spTree>
    <p:extLst>
      <p:ext uri="{BB962C8B-B14F-4D97-AF65-F5344CB8AC3E}">
        <p14:creationId xmlns:p14="http://schemas.microsoft.com/office/powerpoint/2010/main" val="53531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D5CB-5C65-44AF-BFD0-21AC57C22832}"/>
              </a:ext>
            </a:extLst>
          </p:cNvPr>
          <p:cNvSpPr>
            <a:spLocks noGrp="1"/>
          </p:cNvSpPr>
          <p:nvPr>
            <p:ph type="title"/>
          </p:nvPr>
        </p:nvSpPr>
        <p:spPr/>
        <p:txBody>
          <a:bodyPr/>
          <a:lstStyle/>
          <a:p>
            <a:r>
              <a:rPr lang="en-IE" dirty="0"/>
              <a:t>Which library (python)</a:t>
            </a:r>
          </a:p>
        </p:txBody>
      </p:sp>
      <p:sp>
        <p:nvSpPr>
          <p:cNvPr id="3" name="Content Placeholder 2">
            <a:extLst>
              <a:ext uri="{FF2B5EF4-FFF2-40B4-BE49-F238E27FC236}">
                <a16:creationId xmlns:a16="http://schemas.microsoft.com/office/drawing/2014/main" id="{15BDC1B3-572C-41EE-A292-FC7B2818C1C0}"/>
              </a:ext>
            </a:extLst>
          </p:cNvPr>
          <p:cNvSpPr>
            <a:spLocks noGrp="1"/>
          </p:cNvSpPr>
          <p:nvPr>
            <p:ph idx="1"/>
          </p:nvPr>
        </p:nvSpPr>
        <p:spPr>
          <a:xfrm>
            <a:off x="918847" y="1869571"/>
            <a:ext cx="10058400" cy="4050792"/>
          </a:xfrm>
        </p:spPr>
        <p:txBody>
          <a:bodyPr>
            <a:normAutofit fontScale="92500" lnSpcReduction="20000"/>
          </a:bodyPr>
          <a:lstStyle/>
          <a:p>
            <a:pPr marL="0" indent="0">
              <a:buNone/>
            </a:pPr>
            <a:r>
              <a:rPr lang="en-IE" dirty="0"/>
              <a:t>There are too many, but here are three of the most popular</a:t>
            </a:r>
          </a:p>
          <a:p>
            <a:r>
              <a:rPr lang="en-IE" dirty="0">
                <a:solidFill>
                  <a:srgbClr val="0070C0"/>
                </a:solidFill>
              </a:rPr>
              <a:t>Scikit-learn:</a:t>
            </a:r>
          </a:p>
          <a:p>
            <a:pPr lvl="1"/>
            <a:r>
              <a:rPr lang="en-IE" dirty="0"/>
              <a:t>Open source, built on top of NumPy and matplotlib</a:t>
            </a:r>
          </a:p>
          <a:p>
            <a:pPr lvl="1"/>
            <a:r>
              <a:rPr lang="en-IE" dirty="0"/>
              <a:t>Simple to use</a:t>
            </a:r>
          </a:p>
          <a:p>
            <a:pPr lvl="1"/>
            <a:r>
              <a:rPr lang="en-IE" dirty="0"/>
              <a:t>BSD licence so you can sell applications that use it</a:t>
            </a:r>
          </a:p>
          <a:p>
            <a:r>
              <a:rPr lang="en-IE" dirty="0" err="1">
                <a:solidFill>
                  <a:srgbClr val="0070C0"/>
                </a:solidFill>
              </a:rPr>
              <a:t>Tensorflow</a:t>
            </a:r>
            <a:r>
              <a:rPr lang="en-IE" dirty="0">
                <a:solidFill>
                  <a:srgbClr val="0070C0"/>
                </a:solidFill>
              </a:rPr>
              <a:t>, </a:t>
            </a:r>
          </a:p>
          <a:p>
            <a:pPr lvl="1"/>
            <a:r>
              <a:rPr lang="en-IE" dirty="0"/>
              <a:t>Google, open source</a:t>
            </a:r>
          </a:p>
          <a:p>
            <a:pPr lvl="1"/>
            <a:r>
              <a:rPr lang="en-IE" dirty="0"/>
              <a:t>Very powerful</a:t>
            </a:r>
          </a:p>
          <a:p>
            <a:pPr lvl="1"/>
            <a:r>
              <a:rPr lang="en-IE" dirty="0"/>
              <a:t>I’ve used it for neural networks </a:t>
            </a:r>
          </a:p>
          <a:p>
            <a:pPr lvl="1"/>
            <a:r>
              <a:rPr lang="en-IE" dirty="0" err="1"/>
              <a:t>Keras</a:t>
            </a:r>
            <a:r>
              <a:rPr lang="en-IE" dirty="0"/>
              <a:t>, </a:t>
            </a:r>
            <a:r>
              <a:rPr lang="en-IE" dirty="0" err="1"/>
              <a:t>Tensorflow</a:t>
            </a:r>
            <a:r>
              <a:rPr lang="en-IE" dirty="0"/>
              <a:t>-probability are built on top of it.</a:t>
            </a:r>
          </a:p>
          <a:p>
            <a:r>
              <a:rPr lang="en-IE" dirty="0" err="1">
                <a:solidFill>
                  <a:srgbClr val="0070C0"/>
                </a:solidFill>
              </a:rPr>
              <a:t>Pytorch</a:t>
            </a:r>
            <a:endParaRPr lang="en-IE" dirty="0">
              <a:solidFill>
                <a:srgbClr val="0070C0"/>
              </a:solidFill>
            </a:endParaRPr>
          </a:p>
          <a:p>
            <a:pPr lvl="1"/>
            <a:r>
              <a:rPr lang="en-IE" dirty="0"/>
              <a:t>Facebook</a:t>
            </a:r>
          </a:p>
          <a:p>
            <a:pPr marL="0" indent="0">
              <a:buNone/>
            </a:pPr>
            <a:r>
              <a:rPr lang="en-GB" sz="1700" b="0" i="0" dirty="0">
                <a:solidFill>
                  <a:srgbClr val="4B4B4B"/>
                </a:solidFill>
                <a:effectLst/>
                <a:latin typeface="AvertaStd"/>
              </a:rPr>
              <a:t>A rule of thumb is that </a:t>
            </a:r>
            <a:r>
              <a:rPr lang="en-GB" sz="1700" b="0" i="0" dirty="0" err="1">
                <a:solidFill>
                  <a:srgbClr val="4B4B4B"/>
                </a:solidFill>
                <a:effectLst/>
                <a:latin typeface="AvertaStd"/>
              </a:rPr>
              <a:t>PyTorch</a:t>
            </a:r>
            <a:r>
              <a:rPr lang="en-GB" sz="1700" b="0" i="0" dirty="0">
                <a:solidFill>
                  <a:srgbClr val="4B4B4B"/>
                </a:solidFill>
                <a:effectLst/>
                <a:latin typeface="AvertaStd"/>
              </a:rPr>
              <a:t> is better at research-oriented projects and TensorFlow is a better fit for production use. </a:t>
            </a:r>
            <a:endParaRPr lang="en-IE" sz="1700" dirty="0"/>
          </a:p>
        </p:txBody>
      </p:sp>
    </p:spTree>
    <p:extLst>
      <p:ext uri="{BB962C8B-B14F-4D97-AF65-F5344CB8AC3E}">
        <p14:creationId xmlns:p14="http://schemas.microsoft.com/office/powerpoint/2010/main" val="30639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0CEA-906C-4A5F-BF1A-F60E55A29217}"/>
              </a:ext>
            </a:extLst>
          </p:cNvPr>
          <p:cNvSpPr>
            <a:spLocks noGrp="1"/>
          </p:cNvSpPr>
          <p:nvPr>
            <p:ph type="title"/>
          </p:nvPr>
        </p:nvSpPr>
        <p:spPr/>
        <p:txBody>
          <a:bodyPr/>
          <a:lstStyle/>
          <a:p>
            <a:r>
              <a:rPr lang="en-IE" dirty="0"/>
              <a:t>From an article </a:t>
            </a:r>
          </a:p>
        </p:txBody>
      </p:sp>
      <p:sp>
        <p:nvSpPr>
          <p:cNvPr id="3" name="Content Placeholder 2">
            <a:extLst>
              <a:ext uri="{FF2B5EF4-FFF2-40B4-BE49-F238E27FC236}">
                <a16:creationId xmlns:a16="http://schemas.microsoft.com/office/drawing/2014/main" id="{D4463C17-D11C-41F9-8EC5-685A644922C9}"/>
              </a:ext>
            </a:extLst>
          </p:cNvPr>
          <p:cNvSpPr>
            <a:spLocks noGrp="1"/>
          </p:cNvSpPr>
          <p:nvPr>
            <p:ph idx="1"/>
          </p:nvPr>
        </p:nvSpPr>
        <p:spPr/>
        <p:txBody>
          <a:bodyPr/>
          <a:lstStyle/>
          <a:p>
            <a:pPr algn="l">
              <a:buFont typeface="Arial" panose="020B0604020202020204" pitchFamily="34" charset="0"/>
              <a:buChar char="•"/>
            </a:pPr>
            <a:r>
              <a:rPr lang="en-GB" b="1" i="0" dirty="0">
                <a:solidFill>
                  <a:srgbClr val="292929"/>
                </a:solidFill>
                <a:effectLst/>
                <a:latin typeface="charter"/>
              </a:rPr>
              <a:t>TensorFlow</a:t>
            </a:r>
            <a:r>
              <a:rPr lang="en-GB" b="0" i="0" dirty="0">
                <a:solidFill>
                  <a:srgbClr val="292929"/>
                </a:solidFill>
                <a:effectLst/>
                <a:latin typeface="charter"/>
              </a:rPr>
              <a:t> (TF) is an end-to-end machine learning framework from Google that allows you to perform an extremely wide range of downstream tasks. With </a:t>
            </a:r>
            <a:r>
              <a:rPr lang="en-GB" b="0" i="0" u="sng" dirty="0">
                <a:solidFill>
                  <a:srgbClr val="292929"/>
                </a:solidFill>
                <a:effectLst/>
                <a:latin typeface="charter"/>
                <a:hlinkClick r:id="rId2"/>
              </a:rPr>
              <a:t>TF2.0</a:t>
            </a:r>
            <a:r>
              <a:rPr lang="en-GB" b="0" i="0" dirty="0">
                <a:solidFill>
                  <a:srgbClr val="292929"/>
                </a:solidFill>
                <a:effectLst/>
                <a:latin typeface="charter"/>
              </a:rPr>
              <a:t> and newer versions, more efficiency and convenience was brought to the game.</a:t>
            </a:r>
          </a:p>
          <a:p>
            <a:pPr algn="l">
              <a:buFont typeface="Arial" panose="020B0604020202020204" pitchFamily="34" charset="0"/>
              <a:buChar char="•"/>
            </a:pPr>
            <a:r>
              <a:rPr lang="en-GB" b="1" i="0" dirty="0" err="1">
                <a:solidFill>
                  <a:srgbClr val="292929"/>
                </a:solidFill>
                <a:effectLst/>
                <a:latin typeface="charter"/>
              </a:rPr>
              <a:t>Keras</a:t>
            </a:r>
            <a:r>
              <a:rPr lang="en-GB" b="0" i="0" dirty="0">
                <a:solidFill>
                  <a:srgbClr val="292929"/>
                </a:solidFill>
                <a:effectLst/>
                <a:latin typeface="charter"/>
              </a:rPr>
              <a:t> is built on top of TensorFlow, which makes it a wrapper for deep learning purposes. It is incredibly user-friendly and easy to pick up. A solid asset is its neural network block modularity and the fact that it is written in Python, which makes it easy to debug.</a:t>
            </a:r>
          </a:p>
          <a:p>
            <a:pPr algn="l">
              <a:buFont typeface="Arial" panose="020B0604020202020204" pitchFamily="34" charset="0"/>
              <a:buChar char="•"/>
            </a:pPr>
            <a:r>
              <a:rPr lang="en-GB" b="1" i="0" dirty="0" err="1">
                <a:solidFill>
                  <a:srgbClr val="292929"/>
                </a:solidFill>
                <a:effectLst/>
                <a:latin typeface="charter"/>
              </a:rPr>
              <a:t>PyTorch</a:t>
            </a:r>
            <a:r>
              <a:rPr lang="en-GB" b="0" i="0" dirty="0">
                <a:solidFill>
                  <a:srgbClr val="292929"/>
                </a:solidFill>
                <a:effectLst/>
                <a:latin typeface="charter"/>
              </a:rPr>
              <a:t> is TensorFlow’s direct competitor developed by Facebook, and is widely used in research projects. It allows almost unlimited customization and is well adapted to running tensor operations on GPUs (actually, so is TensorFlow).</a:t>
            </a:r>
          </a:p>
          <a:p>
            <a:pPr algn="l">
              <a:buFont typeface="Arial" panose="020B0604020202020204" pitchFamily="34" charset="0"/>
              <a:buChar char="•"/>
            </a:pPr>
            <a:r>
              <a:rPr lang="en-GB" b="1" i="0" dirty="0">
                <a:solidFill>
                  <a:srgbClr val="292929"/>
                </a:solidFill>
                <a:effectLst/>
                <a:latin typeface="charter"/>
              </a:rPr>
              <a:t>Scikit-learn</a:t>
            </a:r>
            <a:r>
              <a:rPr lang="en-GB" b="0" i="0" dirty="0">
                <a:solidFill>
                  <a:srgbClr val="292929"/>
                </a:solidFill>
                <a:effectLst/>
                <a:latin typeface="charter"/>
              </a:rPr>
              <a:t> is another user-friendly framework that contains a great variety of useful tools: classification, regression and clustering models, as well a </a:t>
            </a:r>
            <a:r>
              <a:rPr lang="en-GB" b="0" i="0" dirty="0" err="1">
                <a:solidFill>
                  <a:srgbClr val="292929"/>
                </a:solidFill>
                <a:effectLst/>
                <a:latin typeface="charter"/>
              </a:rPr>
              <a:t>preprocessing</a:t>
            </a:r>
            <a:r>
              <a:rPr lang="en-GB" b="0" i="0" dirty="0">
                <a:solidFill>
                  <a:srgbClr val="292929"/>
                </a:solidFill>
                <a:effectLst/>
                <a:latin typeface="charter"/>
              </a:rPr>
              <a:t>, dimensionality reduction and evaluation tools.</a:t>
            </a:r>
          </a:p>
          <a:p>
            <a:endParaRPr lang="en-IE" dirty="0"/>
          </a:p>
        </p:txBody>
      </p:sp>
    </p:spTree>
    <p:extLst>
      <p:ext uri="{BB962C8B-B14F-4D97-AF65-F5344CB8AC3E}">
        <p14:creationId xmlns:p14="http://schemas.microsoft.com/office/powerpoint/2010/main" val="177080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401D-102E-4BA3-8887-69C84338E418}"/>
              </a:ext>
            </a:extLst>
          </p:cNvPr>
          <p:cNvSpPr>
            <a:spLocks noGrp="1"/>
          </p:cNvSpPr>
          <p:nvPr>
            <p:ph type="title"/>
          </p:nvPr>
        </p:nvSpPr>
        <p:spPr/>
        <p:txBody>
          <a:bodyPr/>
          <a:lstStyle/>
          <a:p>
            <a:r>
              <a:rPr lang="en-IE" dirty="0"/>
              <a:t>Some ML Algorithms</a:t>
            </a:r>
          </a:p>
        </p:txBody>
      </p:sp>
      <p:sp>
        <p:nvSpPr>
          <p:cNvPr id="3" name="Content Placeholder 2">
            <a:extLst>
              <a:ext uri="{FF2B5EF4-FFF2-40B4-BE49-F238E27FC236}">
                <a16:creationId xmlns:a16="http://schemas.microsoft.com/office/drawing/2014/main" id="{CE07B7F5-E780-46BB-BE3F-B0C87383F5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E" b="0" i="0" u="none" strike="noStrike" dirty="0">
                <a:solidFill>
                  <a:srgbClr val="444444"/>
                </a:solidFill>
                <a:effectLst/>
                <a:latin typeface="proxima_novaregular"/>
                <a:hlinkClick r:id="rId2" tooltip="1. Classification Algorithms"/>
              </a:rPr>
              <a:t>1. Classification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3" tooltip="    a) Naive Bayes"/>
              </a:rPr>
              <a:t>    a) Naive Bayes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4" tooltip="    b) Decision Tree"/>
              </a:rPr>
              <a:t>    b) Decision Tree</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5" tooltip="    c) Random Forest"/>
              </a:rPr>
              <a:t>    c) Random Forest</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6" tooltip="   d) Support Vector Machines"/>
              </a:rPr>
              <a:t>   d) Support Vector Machines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7" tooltip="    e) K Nearest Neighbours"/>
              </a:rPr>
              <a:t>    e) K Nearest Neighbours</a:t>
            </a:r>
            <a:endParaRPr lang="en-IE" b="0" i="0" dirty="0">
              <a:solidFill>
                <a:srgbClr val="303133"/>
              </a:solidFill>
              <a:effectLst/>
              <a:latin typeface="proxima_novaregular"/>
            </a:endParaRPr>
          </a:p>
          <a:p>
            <a:pPr algn="l">
              <a:buFont typeface="Arial" panose="020B0604020202020204" pitchFamily="34" charset="0"/>
              <a:buChar char="•"/>
            </a:pPr>
            <a:r>
              <a:rPr lang="en-IE" b="0" i="0" u="none" strike="noStrike" dirty="0">
                <a:solidFill>
                  <a:srgbClr val="444444"/>
                </a:solidFill>
                <a:effectLst/>
                <a:latin typeface="proxima_novaregular"/>
                <a:hlinkClick r:id="rId8" tooltip="2. Regression Algorithms"/>
              </a:rPr>
              <a:t>2. Regression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9" tooltip="    a) Linear regression"/>
              </a:rPr>
              <a:t>    a) Linear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0" tooltip="    b) Lasso Regression"/>
              </a:rPr>
              <a:t>    b) Lasso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1" tooltip="    c) Logistic Regression"/>
              </a:rPr>
              <a:t>    c) Logistic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2" tooltip="    d) Multivariate Regression"/>
              </a:rPr>
              <a:t>    d) Multivariate Regression</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3" tooltip="    e) Multiple Regression Algorithm"/>
              </a:rPr>
              <a:t>    e) Multiple Regression Algorithm</a:t>
            </a:r>
            <a:endParaRPr lang="en-IE" b="0" i="0" dirty="0">
              <a:solidFill>
                <a:srgbClr val="303133"/>
              </a:solidFill>
              <a:effectLst/>
              <a:latin typeface="proxima_novaregular"/>
            </a:endParaRPr>
          </a:p>
          <a:p>
            <a:pPr algn="l">
              <a:buFont typeface="Arial" panose="020B0604020202020204" pitchFamily="34" charset="0"/>
              <a:buChar char="•"/>
            </a:pPr>
            <a:r>
              <a:rPr lang="en-IE" b="0" i="0" u="none" strike="noStrike" dirty="0">
                <a:solidFill>
                  <a:srgbClr val="444444"/>
                </a:solidFill>
                <a:effectLst/>
                <a:latin typeface="proxima_novaregular"/>
                <a:hlinkClick r:id="rId14" tooltip="3. Clustering Algorithms"/>
              </a:rPr>
              <a:t>3. Clustering Algorithms</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5" tooltip="    a) K-Means Clustering"/>
              </a:rPr>
              <a:t>    a) K-Means Clustering</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6" tooltip="    b) Fuzzy C-means Algorithm"/>
              </a:rPr>
              <a:t>    b) Fuzzy C-means Algorithm</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7" tooltip="    c) Expectation-Maximisation (EM) Algorithm"/>
              </a:rPr>
              <a:t>    c) Expectation-Maximisation (EM) Algorithm</a:t>
            </a:r>
            <a:endParaRPr lang="en-IE" b="0" i="0" dirty="0">
              <a:solidFill>
                <a:srgbClr val="303133"/>
              </a:solidFill>
              <a:effectLst/>
              <a:latin typeface="proxima_novaregular"/>
            </a:endParaRPr>
          </a:p>
          <a:p>
            <a:pPr marL="742950" lvl="1" indent="-285750" algn="l">
              <a:buFont typeface="Arial" panose="020B0604020202020204" pitchFamily="34" charset="0"/>
              <a:buChar char="•"/>
            </a:pPr>
            <a:r>
              <a:rPr lang="en-IE" b="0" i="0" u="none" strike="noStrike" dirty="0">
                <a:solidFill>
                  <a:srgbClr val="444444"/>
                </a:solidFill>
                <a:effectLst/>
                <a:latin typeface="proxima_novaregular"/>
                <a:hlinkClick r:id="rId18" tooltip="    d) Hierarchical Clustering Algorithm"/>
              </a:rPr>
              <a:t>    d) Hierarchical Clustering Algorithm</a:t>
            </a:r>
            <a:endParaRPr lang="en-IE" b="0" i="0" dirty="0">
              <a:solidFill>
                <a:srgbClr val="303133"/>
              </a:solidFill>
              <a:effectLst/>
              <a:latin typeface="proxima_novaregular"/>
            </a:endParaRPr>
          </a:p>
          <a:p>
            <a:pPr marL="0" indent="0">
              <a:buNone/>
            </a:pPr>
            <a:r>
              <a:rPr lang="en-IE" sz="1300" dirty="0"/>
              <a:t>From </a:t>
            </a:r>
            <a:r>
              <a:rPr lang="en-GB" sz="1300" dirty="0">
                <a:hlinkClick r:id="rId19"/>
              </a:rPr>
              <a:t>Types of Artificial Intelligence Algorithms You Should Know [A Complete Guide] | </a:t>
            </a:r>
            <a:r>
              <a:rPr lang="en-GB" sz="1300" dirty="0" err="1">
                <a:hlinkClick r:id="rId19"/>
              </a:rPr>
              <a:t>upGrad</a:t>
            </a:r>
            <a:r>
              <a:rPr lang="en-GB" sz="1300" dirty="0">
                <a:hlinkClick r:id="rId19"/>
              </a:rPr>
              <a:t> blog</a:t>
            </a:r>
            <a:endParaRPr lang="en-IE" sz="1300" dirty="0"/>
          </a:p>
        </p:txBody>
      </p:sp>
      <p:sp>
        <p:nvSpPr>
          <p:cNvPr id="4" name="TextBox 3">
            <a:extLst>
              <a:ext uri="{FF2B5EF4-FFF2-40B4-BE49-F238E27FC236}">
                <a16:creationId xmlns:a16="http://schemas.microsoft.com/office/drawing/2014/main" id="{BC82199B-D60B-44CD-9A1F-8D15C8297227}"/>
              </a:ext>
            </a:extLst>
          </p:cNvPr>
          <p:cNvSpPr txBox="1"/>
          <p:nvPr/>
        </p:nvSpPr>
        <p:spPr>
          <a:xfrm>
            <a:off x="7566870" y="5687736"/>
            <a:ext cx="3850547" cy="646331"/>
          </a:xfrm>
          <a:prstGeom prst="rect">
            <a:avLst/>
          </a:prstGeom>
          <a:noFill/>
        </p:spPr>
        <p:txBody>
          <a:bodyPr wrap="square" rtlCol="0">
            <a:spAutoFit/>
          </a:bodyPr>
          <a:lstStyle/>
          <a:p>
            <a:r>
              <a:rPr lang="en-GB" dirty="0">
                <a:hlinkClick r:id="rId20"/>
              </a:rPr>
              <a:t>12. Choosing the right estimator — scikit-learn 1.5.2 documentation</a:t>
            </a:r>
            <a:endParaRPr lang="en-IE" dirty="0"/>
          </a:p>
        </p:txBody>
      </p:sp>
      <p:sp>
        <p:nvSpPr>
          <p:cNvPr id="5" name="TextBox 4">
            <a:extLst>
              <a:ext uri="{FF2B5EF4-FFF2-40B4-BE49-F238E27FC236}">
                <a16:creationId xmlns:a16="http://schemas.microsoft.com/office/drawing/2014/main" id="{8D478876-6A99-41F9-979A-7E766E9AE410}"/>
              </a:ext>
            </a:extLst>
          </p:cNvPr>
          <p:cNvSpPr txBox="1"/>
          <p:nvPr/>
        </p:nvSpPr>
        <p:spPr>
          <a:xfrm>
            <a:off x="7543404" y="5290972"/>
            <a:ext cx="4271041" cy="369332"/>
          </a:xfrm>
          <a:prstGeom prst="rect">
            <a:avLst/>
          </a:prstGeom>
          <a:noFill/>
        </p:spPr>
        <p:txBody>
          <a:bodyPr wrap="none" rtlCol="0">
            <a:spAutoFit/>
          </a:bodyPr>
          <a:lstStyle/>
          <a:p>
            <a:r>
              <a:rPr lang="en-IE" dirty="0"/>
              <a:t>Interactive documentation scikit-learn </a:t>
            </a:r>
          </a:p>
        </p:txBody>
      </p:sp>
    </p:spTree>
    <p:extLst>
      <p:ext uri="{BB962C8B-B14F-4D97-AF65-F5344CB8AC3E}">
        <p14:creationId xmlns:p14="http://schemas.microsoft.com/office/powerpoint/2010/main" val="308482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10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46D8-3EA1-4B16-83A7-482B58A96A3A}"/>
              </a:ext>
            </a:extLst>
          </p:cNvPr>
          <p:cNvSpPr>
            <a:spLocks noGrp="1"/>
          </p:cNvSpPr>
          <p:nvPr>
            <p:ph type="title"/>
          </p:nvPr>
        </p:nvSpPr>
        <p:spPr/>
        <p:txBody>
          <a:bodyPr/>
          <a:lstStyle/>
          <a:p>
            <a:r>
              <a:rPr lang="en-IE" dirty="0"/>
              <a:t>Classification algorithms</a:t>
            </a:r>
          </a:p>
        </p:txBody>
      </p:sp>
      <p:sp>
        <p:nvSpPr>
          <p:cNvPr id="3" name="Content Placeholder 2">
            <a:extLst>
              <a:ext uri="{FF2B5EF4-FFF2-40B4-BE49-F238E27FC236}">
                <a16:creationId xmlns:a16="http://schemas.microsoft.com/office/drawing/2014/main" id="{DE10A942-4393-4052-84ED-759F758AF649}"/>
              </a:ext>
            </a:extLst>
          </p:cNvPr>
          <p:cNvSpPr>
            <a:spLocks noGrp="1"/>
          </p:cNvSpPr>
          <p:nvPr>
            <p:ph idx="1"/>
          </p:nvPr>
        </p:nvSpPr>
        <p:spPr>
          <a:xfrm>
            <a:off x="1216404" y="2121408"/>
            <a:ext cx="9911844" cy="1074798"/>
          </a:xfrm>
        </p:spPr>
        <p:txBody>
          <a:bodyPr/>
          <a:lstStyle/>
          <a:p>
            <a:r>
              <a:rPr lang="en-IE" dirty="0"/>
              <a:t>Most estimators have the same functionality</a:t>
            </a:r>
          </a:p>
        </p:txBody>
      </p:sp>
      <p:sp>
        <p:nvSpPr>
          <p:cNvPr id="4" name="TextBox 3">
            <a:extLst>
              <a:ext uri="{FF2B5EF4-FFF2-40B4-BE49-F238E27FC236}">
                <a16:creationId xmlns:a16="http://schemas.microsoft.com/office/drawing/2014/main" id="{227C4C87-0738-436A-AF23-D974338484A0}"/>
              </a:ext>
            </a:extLst>
          </p:cNvPr>
          <p:cNvSpPr txBox="1"/>
          <p:nvPr/>
        </p:nvSpPr>
        <p:spPr>
          <a:xfrm>
            <a:off x="1216404" y="2493087"/>
            <a:ext cx="6056852" cy="1754326"/>
          </a:xfrm>
          <a:prstGeom prst="rect">
            <a:avLst/>
          </a:prstGeom>
          <a:solidFill>
            <a:schemeClr val="tx1"/>
          </a:solidFill>
        </p:spPr>
        <p:txBody>
          <a:bodyPr wrap="square" rtlCol="0">
            <a:spAutoFit/>
          </a:bodyPr>
          <a:lstStyle/>
          <a:p>
            <a:r>
              <a:rPr lang="en-GB" b="0" dirty="0" err="1">
                <a:solidFill>
                  <a:srgbClr val="9CDCFE"/>
                </a:solidFill>
                <a:effectLst/>
                <a:latin typeface="Hasklig"/>
              </a:rPr>
              <a:t>estimator</a:t>
            </a:r>
            <a:r>
              <a:rPr lang="en-GB" b="0" dirty="0" err="1">
                <a:solidFill>
                  <a:srgbClr val="D4D4D4"/>
                </a:solidFill>
                <a:effectLst/>
                <a:latin typeface="Hasklig"/>
              </a:rPr>
              <a:t>.</a:t>
            </a:r>
            <a:r>
              <a:rPr lang="en-GB" b="0" dirty="0" err="1">
                <a:solidFill>
                  <a:srgbClr val="DCDCAA"/>
                </a:solidFill>
                <a:effectLst/>
                <a:latin typeface="Hasklig"/>
              </a:rPr>
              <a:t>fit</a:t>
            </a:r>
            <a:r>
              <a:rPr lang="en-GB" b="0" dirty="0">
                <a:solidFill>
                  <a:srgbClr val="D4D4D4"/>
                </a:solidFill>
                <a:effectLst/>
                <a:latin typeface="Hasklig"/>
              </a:rPr>
              <a:t>(</a:t>
            </a:r>
            <a:r>
              <a:rPr lang="en-GB" b="0" dirty="0" err="1">
                <a:solidFill>
                  <a:srgbClr val="9CDCFE"/>
                </a:solidFill>
                <a:effectLst/>
                <a:latin typeface="Hasklig"/>
              </a:rPr>
              <a:t>X_train</a:t>
            </a:r>
            <a:r>
              <a:rPr lang="en-GB" b="0" dirty="0">
                <a:solidFill>
                  <a:srgbClr val="D4D4D4"/>
                </a:solidFill>
                <a:effectLst/>
                <a:latin typeface="Hasklig"/>
              </a:rPr>
              <a:t>, </a:t>
            </a:r>
            <a:r>
              <a:rPr lang="en-GB" b="0" dirty="0" err="1">
                <a:solidFill>
                  <a:srgbClr val="9CDCFE"/>
                </a:solidFill>
                <a:effectLst/>
                <a:latin typeface="Hasklig"/>
              </a:rPr>
              <a:t>y_train</a:t>
            </a:r>
            <a:r>
              <a:rPr lang="en-GB" b="0" dirty="0">
                <a:solidFill>
                  <a:srgbClr val="D4D4D4"/>
                </a:solidFill>
                <a:effectLst/>
                <a:latin typeface="Hasklig"/>
              </a:rPr>
              <a:t>)</a:t>
            </a:r>
          </a:p>
          <a:p>
            <a:r>
              <a:rPr lang="en-GB" b="0" dirty="0" err="1">
                <a:solidFill>
                  <a:srgbClr val="9CDCFE"/>
                </a:solidFill>
                <a:effectLst/>
                <a:latin typeface="Hasklig"/>
              </a:rPr>
              <a:t>y_test</a:t>
            </a:r>
            <a:r>
              <a:rPr lang="en-GB" b="0" dirty="0">
                <a:solidFill>
                  <a:srgbClr val="9CDCFE"/>
                </a:solidFill>
                <a:effectLst/>
                <a:latin typeface="Hasklig"/>
              </a:rPr>
              <a:t> </a:t>
            </a:r>
            <a:r>
              <a:rPr lang="en-GB" b="0" dirty="0">
                <a:solidFill>
                  <a:srgbClr val="D4D4D4"/>
                </a:solidFill>
                <a:effectLst/>
                <a:latin typeface="Hasklig"/>
              </a:rPr>
              <a:t>= </a:t>
            </a:r>
            <a:r>
              <a:rPr lang="en-GB" b="0" dirty="0" err="1">
                <a:solidFill>
                  <a:srgbClr val="9CDCFE"/>
                </a:solidFill>
                <a:effectLst/>
                <a:latin typeface="Hasklig"/>
              </a:rPr>
              <a:t>estimator</a:t>
            </a:r>
            <a:r>
              <a:rPr lang="en-GB" b="0" dirty="0" err="1">
                <a:solidFill>
                  <a:srgbClr val="D4D4D4"/>
                </a:solidFill>
                <a:effectLst/>
                <a:latin typeface="Hasklig"/>
              </a:rPr>
              <a:t>.</a:t>
            </a:r>
            <a:r>
              <a:rPr lang="en-GB" b="0" dirty="0" err="1">
                <a:solidFill>
                  <a:srgbClr val="DCDCAA"/>
                </a:solidFill>
                <a:effectLst/>
                <a:latin typeface="Hasklig"/>
              </a:rPr>
              <a:t>predict</a:t>
            </a:r>
            <a:r>
              <a:rPr lang="en-GB" b="0" dirty="0">
                <a:solidFill>
                  <a:srgbClr val="D4D4D4"/>
                </a:solidFill>
                <a:effectLst/>
                <a:latin typeface="Hasklig"/>
              </a:rPr>
              <a:t>(</a:t>
            </a:r>
            <a:r>
              <a:rPr lang="en-GB" b="0" dirty="0" err="1">
                <a:solidFill>
                  <a:srgbClr val="9CDCFE"/>
                </a:solidFill>
                <a:effectLst/>
                <a:latin typeface="Hasklig"/>
              </a:rPr>
              <a:t>X_test</a:t>
            </a:r>
            <a:r>
              <a:rPr lang="en-GB" b="0" dirty="0">
                <a:solidFill>
                  <a:srgbClr val="D4D4D4"/>
                </a:solidFill>
                <a:effectLst/>
                <a:latin typeface="Hasklig"/>
              </a:rPr>
              <a:t>)</a:t>
            </a:r>
          </a:p>
          <a:p>
            <a:endParaRPr lang="fr-FR" b="0" dirty="0">
              <a:solidFill>
                <a:srgbClr val="9CDCFE"/>
              </a:solidFill>
              <a:effectLst/>
              <a:latin typeface="Hasklig"/>
            </a:endParaRPr>
          </a:p>
          <a:p>
            <a:r>
              <a:rPr lang="fr-FR" dirty="0">
                <a:solidFill>
                  <a:srgbClr val="9CDCFE"/>
                </a:solidFill>
                <a:latin typeface="Hasklig"/>
              </a:rPr>
              <a:t># </a:t>
            </a:r>
            <a:r>
              <a:rPr lang="fr-FR" dirty="0" err="1">
                <a:solidFill>
                  <a:srgbClr val="9CDCFE"/>
                </a:solidFill>
                <a:latin typeface="Hasklig"/>
              </a:rPr>
              <a:t>scoreing</a:t>
            </a:r>
            <a:r>
              <a:rPr lang="fr-FR" dirty="0">
                <a:solidFill>
                  <a:srgbClr val="9CDCFE"/>
                </a:solidFill>
                <a:latin typeface="Hasklig"/>
              </a:rPr>
              <a:t> the </a:t>
            </a:r>
            <a:r>
              <a:rPr lang="fr-FR" dirty="0" err="1">
                <a:solidFill>
                  <a:srgbClr val="9CDCFE"/>
                </a:solidFill>
                <a:latin typeface="Hasklig"/>
              </a:rPr>
              <a:t>result</a:t>
            </a:r>
            <a:endParaRPr lang="fr-FR" dirty="0">
              <a:solidFill>
                <a:srgbClr val="9CDCFE"/>
              </a:solidFill>
              <a:latin typeface="Hasklig"/>
            </a:endParaRPr>
          </a:p>
          <a:p>
            <a:r>
              <a:rPr lang="fr-FR" b="0" dirty="0" err="1">
                <a:solidFill>
                  <a:srgbClr val="9CDCFE"/>
                </a:solidFill>
                <a:effectLst/>
                <a:latin typeface="Hasklig"/>
              </a:rPr>
              <a:t>estimator</a:t>
            </a:r>
            <a:r>
              <a:rPr lang="fr-FR" b="0" dirty="0" err="1">
                <a:solidFill>
                  <a:srgbClr val="D4D4D4"/>
                </a:solidFill>
                <a:effectLst/>
                <a:latin typeface="Hasklig"/>
              </a:rPr>
              <a:t>.</a:t>
            </a:r>
            <a:r>
              <a:rPr lang="fr-FR" b="0" dirty="0" err="1">
                <a:solidFill>
                  <a:srgbClr val="DCDCAA"/>
                </a:solidFill>
                <a:effectLst/>
                <a:latin typeface="Hasklig"/>
              </a:rPr>
              <a:t>score</a:t>
            </a:r>
            <a:r>
              <a:rPr lang="fr-FR" b="0" dirty="0">
                <a:solidFill>
                  <a:srgbClr val="D4D4D4"/>
                </a:solidFill>
                <a:effectLst/>
                <a:latin typeface="Hasklig"/>
              </a:rPr>
              <a:t>(</a:t>
            </a:r>
            <a:r>
              <a:rPr lang="fr-FR" b="0" dirty="0" err="1">
                <a:solidFill>
                  <a:srgbClr val="9CDCFE"/>
                </a:solidFill>
                <a:effectLst/>
                <a:latin typeface="Hasklig"/>
              </a:rPr>
              <a:t>X_train</a:t>
            </a:r>
            <a:r>
              <a:rPr lang="fr-FR" b="0" dirty="0">
                <a:solidFill>
                  <a:srgbClr val="D4D4D4"/>
                </a:solidFill>
                <a:effectLst/>
                <a:latin typeface="Hasklig"/>
              </a:rPr>
              <a:t>, </a:t>
            </a:r>
            <a:r>
              <a:rPr lang="fr-FR" b="0" dirty="0" err="1">
                <a:solidFill>
                  <a:srgbClr val="9CDCFE"/>
                </a:solidFill>
                <a:effectLst/>
                <a:latin typeface="Hasklig"/>
              </a:rPr>
              <a:t>y_train</a:t>
            </a:r>
            <a:r>
              <a:rPr lang="fr-FR" b="0" dirty="0">
                <a:solidFill>
                  <a:srgbClr val="D4D4D4"/>
                </a:solidFill>
                <a:effectLst/>
                <a:latin typeface="Hasklig"/>
              </a:rPr>
              <a:t>)</a:t>
            </a:r>
          </a:p>
          <a:p>
            <a:endParaRPr lang="en-IE" dirty="0"/>
          </a:p>
        </p:txBody>
      </p:sp>
    </p:spTree>
    <p:extLst>
      <p:ext uri="{BB962C8B-B14F-4D97-AF65-F5344CB8AC3E}">
        <p14:creationId xmlns:p14="http://schemas.microsoft.com/office/powerpoint/2010/main" val="290884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E59A-5B18-4465-A28A-ECEDB4A92336}"/>
              </a:ext>
            </a:extLst>
          </p:cNvPr>
          <p:cNvSpPr>
            <a:spLocks noGrp="1"/>
          </p:cNvSpPr>
          <p:nvPr>
            <p:ph type="title"/>
          </p:nvPr>
        </p:nvSpPr>
        <p:spPr/>
        <p:txBody>
          <a:bodyPr/>
          <a:lstStyle/>
          <a:p>
            <a:r>
              <a:rPr lang="en-IE" dirty="0"/>
              <a:t>Decision trees</a:t>
            </a:r>
          </a:p>
        </p:txBody>
      </p:sp>
      <p:pic>
        <p:nvPicPr>
          <p:cNvPr id="2050" name="Picture 2" descr="Image result for decision tree python cybersecurity">
            <a:extLst>
              <a:ext uri="{FF2B5EF4-FFF2-40B4-BE49-F238E27FC236}">
                <a16:creationId xmlns:a16="http://schemas.microsoft.com/office/drawing/2014/main" id="{6BC67D0A-B65B-4490-B0B9-EE0E19AFD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543174"/>
            <a:ext cx="5572125" cy="327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2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610D-DC51-444D-90B8-993D503D6261}"/>
              </a:ext>
            </a:extLst>
          </p:cNvPr>
          <p:cNvSpPr>
            <a:spLocks noGrp="1"/>
          </p:cNvSpPr>
          <p:nvPr>
            <p:ph type="title"/>
          </p:nvPr>
        </p:nvSpPr>
        <p:spPr>
          <a:xfrm>
            <a:off x="908807" y="123906"/>
            <a:ext cx="10058400" cy="1609344"/>
          </a:xfrm>
        </p:spPr>
        <p:txBody>
          <a:bodyPr/>
          <a:lstStyle/>
          <a:p>
            <a:r>
              <a:rPr lang="en-IE" dirty="0"/>
              <a:t>With </a:t>
            </a:r>
            <a:r>
              <a:rPr lang="en-IE" dirty="0" err="1"/>
              <a:t>SCIkit</a:t>
            </a:r>
            <a:r>
              <a:rPr lang="en-IE" dirty="0"/>
              <a:t>-learn</a:t>
            </a:r>
          </a:p>
        </p:txBody>
      </p:sp>
      <p:sp>
        <p:nvSpPr>
          <p:cNvPr id="4" name="TextBox 3">
            <a:extLst>
              <a:ext uri="{FF2B5EF4-FFF2-40B4-BE49-F238E27FC236}">
                <a16:creationId xmlns:a16="http://schemas.microsoft.com/office/drawing/2014/main" id="{A3D8DC39-E47C-4922-8502-984E18A832B2}"/>
              </a:ext>
            </a:extLst>
          </p:cNvPr>
          <p:cNvSpPr txBox="1"/>
          <p:nvPr/>
        </p:nvSpPr>
        <p:spPr>
          <a:xfrm>
            <a:off x="2197916" y="1360478"/>
            <a:ext cx="5528345" cy="5170646"/>
          </a:xfrm>
          <a:prstGeom prst="rect">
            <a:avLst/>
          </a:prstGeom>
          <a:solidFill>
            <a:schemeClr val="tx1"/>
          </a:solidFill>
        </p:spPr>
        <p:txBody>
          <a:bodyPr wrap="square" rtlCol="0">
            <a:spAutoFit/>
          </a:bodyPr>
          <a:lstStyle/>
          <a:p>
            <a:r>
              <a:rPr lang="en-IE" sz="1000" b="0" dirty="0">
                <a:solidFill>
                  <a:srgbClr val="C586C0"/>
                </a:solidFill>
                <a:effectLst/>
                <a:latin typeface="Consolas" panose="020B0609020204030204" pitchFamily="49" charset="0"/>
              </a:rPr>
              <a:t>import</a:t>
            </a:r>
            <a:r>
              <a:rPr lang="en-IE" sz="1000" b="0" dirty="0">
                <a:solidFill>
                  <a:srgbClr val="FFFFFF"/>
                </a:solidFill>
                <a:effectLst/>
                <a:latin typeface="Consolas" panose="020B0609020204030204" pitchFamily="49" charset="0"/>
              </a:rPr>
              <a:t> </a:t>
            </a:r>
            <a:r>
              <a:rPr lang="en-IE" sz="1000" b="0" dirty="0">
                <a:solidFill>
                  <a:srgbClr val="4EC9B0"/>
                </a:solidFill>
                <a:effectLst/>
                <a:latin typeface="Consolas" panose="020B0609020204030204" pitchFamily="49" charset="0"/>
              </a:rPr>
              <a:t>pandas</a:t>
            </a:r>
            <a:r>
              <a:rPr lang="en-IE" sz="1000" b="0" dirty="0">
                <a:solidFill>
                  <a:srgbClr val="FFFFFF"/>
                </a:solidFill>
                <a:effectLst/>
                <a:latin typeface="Consolas" panose="020B0609020204030204" pitchFamily="49" charset="0"/>
              </a:rPr>
              <a:t> </a:t>
            </a:r>
            <a:r>
              <a:rPr lang="en-IE" sz="1000" b="0" dirty="0">
                <a:solidFill>
                  <a:srgbClr val="C586C0"/>
                </a:solidFill>
                <a:effectLst/>
                <a:latin typeface="Consolas" panose="020B0609020204030204" pitchFamily="49" charset="0"/>
              </a:rPr>
              <a:t>as</a:t>
            </a:r>
            <a:r>
              <a:rPr lang="en-IE" sz="1000" b="0" dirty="0">
                <a:solidFill>
                  <a:srgbClr val="FFFFFF"/>
                </a:solidFill>
                <a:effectLst/>
                <a:latin typeface="Consolas" panose="020B0609020204030204" pitchFamily="49" charset="0"/>
              </a:rPr>
              <a:t> </a:t>
            </a:r>
            <a:r>
              <a:rPr lang="en-IE" sz="1000" b="0" dirty="0">
                <a:solidFill>
                  <a:srgbClr val="4EC9B0"/>
                </a:solidFill>
                <a:effectLst/>
                <a:latin typeface="Consolas" panose="020B0609020204030204" pitchFamily="49" charset="0"/>
              </a:rPr>
              <a:t>pd</a:t>
            </a:r>
            <a:endParaRPr lang="en-IE" sz="1000" b="0" dirty="0">
              <a:solidFill>
                <a:srgbClr val="FFFFFF"/>
              </a:solidFill>
              <a:effectLst/>
              <a:latin typeface="Consolas" panose="020B0609020204030204" pitchFamily="49" charset="0"/>
            </a:endParaRPr>
          </a:p>
          <a:p>
            <a:r>
              <a:rPr lang="en-IE" sz="1000" b="0" dirty="0">
                <a:solidFill>
                  <a:srgbClr val="C586C0"/>
                </a:solidFill>
                <a:effectLst/>
                <a:latin typeface="Consolas" panose="020B0609020204030204" pitchFamily="49" charset="0"/>
              </a:rPr>
              <a:t>import</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matplotlib</a:t>
            </a:r>
            <a:r>
              <a:rPr lang="en-IE" sz="1000" b="0" dirty="0" err="1">
                <a:solidFill>
                  <a:srgbClr val="FFFFFF"/>
                </a:solidFill>
                <a:effectLst/>
                <a:latin typeface="Consolas" panose="020B0609020204030204" pitchFamily="49" charset="0"/>
              </a:rPr>
              <a:t>.</a:t>
            </a:r>
            <a:r>
              <a:rPr lang="en-IE" sz="1000" b="0" dirty="0" err="1">
                <a:solidFill>
                  <a:srgbClr val="4EC9B0"/>
                </a:solidFill>
                <a:effectLst/>
                <a:latin typeface="Consolas" panose="020B0609020204030204" pitchFamily="49" charset="0"/>
              </a:rPr>
              <a:t>pyplot</a:t>
            </a:r>
            <a:r>
              <a:rPr lang="en-IE" sz="1000" b="0" dirty="0">
                <a:solidFill>
                  <a:srgbClr val="FFFFFF"/>
                </a:solidFill>
                <a:effectLst/>
                <a:latin typeface="Consolas" panose="020B0609020204030204" pitchFamily="49" charset="0"/>
              </a:rPr>
              <a:t> </a:t>
            </a:r>
            <a:r>
              <a:rPr lang="en-IE" sz="1000" b="0" dirty="0">
                <a:solidFill>
                  <a:srgbClr val="C586C0"/>
                </a:solidFill>
                <a:effectLst/>
                <a:latin typeface="Consolas" panose="020B0609020204030204" pitchFamily="49" charset="0"/>
              </a:rPr>
              <a:t>as</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plt</a:t>
            </a:r>
            <a:endParaRPr lang="en-IE" sz="1000" b="0" dirty="0">
              <a:solidFill>
                <a:srgbClr val="FFFFFF"/>
              </a:solidFill>
              <a:effectLst/>
              <a:latin typeface="Consolas" panose="020B0609020204030204" pitchFamily="49" charset="0"/>
            </a:endParaRPr>
          </a:p>
          <a:p>
            <a:r>
              <a:rPr lang="en-IE" sz="1000" b="0" dirty="0">
                <a:solidFill>
                  <a:srgbClr val="C586C0"/>
                </a:solidFill>
                <a:effectLst/>
                <a:latin typeface="Consolas" panose="020B0609020204030204" pitchFamily="49" charset="0"/>
              </a:rPr>
              <a:t>import</a:t>
            </a:r>
            <a:r>
              <a:rPr lang="en-IE" sz="1000" b="0" dirty="0">
                <a:solidFill>
                  <a:srgbClr val="FFFFFF"/>
                </a:solidFill>
                <a:effectLst/>
                <a:latin typeface="Consolas" panose="020B0609020204030204" pitchFamily="49" charset="0"/>
              </a:rPr>
              <a:t> </a:t>
            </a:r>
            <a:r>
              <a:rPr lang="en-IE" sz="1000" b="0" dirty="0">
                <a:solidFill>
                  <a:srgbClr val="4EC9B0"/>
                </a:solidFill>
                <a:effectLst/>
                <a:latin typeface="Consolas" panose="020B0609020204030204" pitchFamily="49" charset="0"/>
              </a:rPr>
              <a:t>seaborn</a:t>
            </a:r>
            <a:r>
              <a:rPr lang="en-IE" sz="1000" b="0" dirty="0">
                <a:solidFill>
                  <a:srgbClr val="FFFFFF"/>
                </a:solidFill>
                <a:effectLst/>
                <a:latin typeface="Consolas" panose="020B0609020204030204" pitchFamily="49" charset="0"/>
              </a:rPr>
              <a:t> </a:t>
            </a:r>
            <a:r>
              <a:rPr lang="en-IE" sz="1000" b="0" dirty="0">
                <a:solidFill>
                  <a:srgbClr val="C586C0"/>
                </a:solidFill>
                <a:effectLst/>
                <a:latin typeface="Consolas" panose="020B0609020204030204" pitchFamily="49" charset="0"/>
              </a:rPr>
              <a:t>as</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sns</a:t>
            </a:r>
            <a:endParaRPr lang="en-IE" sz="1000" b="0" dirty="0">
              <a:solidFill>
                <a:srgbClr val="FFFFFF"/>
              </a:solidFill>
              <a:effectLst/>
              <a:latin typeface="Consolas" panose="020B0609020204030204" pitchFamily="49" charset="0"/>
            </a:endParaRPr>
          </a:p>
          <a:p>
            <a:br>
              <a:rPr lang="en-IE" sz="1000" b="0" dirty="0">
                <a:solidFill>
                  <a:srgbClr val="FFFFFF"/>
                </a:solidFill>
                <a:effectLst/>
                <a:latin typeface="Consolas" panose="020B0609020204030204" pitchFamily="49" charset="0"/>
              </a:rPr>
            </a:br>
            <a:br>
              <a:rPr lang="en-IE" sz="1000" b="0" dirty="0">
                <a:solidFill>
                  <a:srgbClr val="FFFFFF"/>
                </a:solidFill>
                <a:effectLst/>
                <a:latin typeface="Consolas" panose="020B0609020204030204" pitchFamily="49" charset="0"/>
              </a:rPr>
            </a:br>
            <a:r>
              <a:rPr lang="en-IE" sz="1000" b="0" dirty="0" err="1">
                <a:solidFill>
                  <a:srgbClr val="9CDCFE"/>
                </a:solidFill>
                <a:effectLst/>
                <a:latin typeface="Consolas" panose="020B0609020204030204" pitchFamily="49" charset="0"/>
              </a:rPr>
              <a:t>dataurl</a:t>
            </a:r>
            <a:r>
              <a:rPr lang="en-IE" sz="1000" b="0" dirty="0">
                <a:solidFill>
                  <a:srgbClr val="D4D4D4"/>
                </a:solidFill>
                <a:effectLst/>
                <a:latin typeface="Consolas" panose="020B0609020204030204" pitchFamily="49" charset="0"/>
              </a:rPr>
              <a:t>=</a:t>
            </a:r>
            <a:r>
              <a:rPr lang="en-IE" sz="1000" b="0" dirty="0">
                <a:solidFill>
                  <a:srgbClr val="CE9178"/>
                </a:solidFill>
                <a:effectLst/>
                <a:latin typeface="Consolas" panose="020B0609020204030204" pitchFamily="49" charset="0"/>
              </a:rPr>
              <a:t>"https://gist.githubusercontent.com/Thanatoz-1/9e7fdfb8189f0cdf5d73a494e4a6392a/raw/aaecbd14aeaa468cd749528f291aa8a30c2ea09e/iris_dataset.csv"</a:t>
            </a:r>
            <a:endParaRPr lang="en-IE" sz="1000" b="0" dirty="0">
              <a:solidFill>
                <a:srgbClr val="FFFFFF"/>
              </a:solidFill>
              <a:effectLst/>
              <a:latin typeface="Consolas" panose="020B0609020204030204" pitchFamily="49" charset="0"/>
            </a:endParaRPr>
          </a:p>
          <a:p>
            <a:br>
              <a:rPr lang="en-IE" sz="1000" b="0" dirty="0">
                <a:solidFill>
                  <a:srgbClr val="FFFFFF"/>
                </a:solidFill>
                <a:effectLst/>
                <a:latin typeface="Consolas" panose="020B0609020204030204" pitchFamily="49" charset="0"/>
              </a:rPr>
            </a:br>
            <a:r>
              <a:rPr lang="en-IE" sz="1000" b="0" dirty="0" err="1">
                <a:solidFill>
                  <a:srgbClr val="9CDCFE"/>
                </a:solidFill>
                <a:effectLst/>
                <a:latin typeface="Consolas" panose="020B0609020204030204" pitchFamily="49" charset="0"/>
              </a:rPr>
              <a:t>irisdf</a:t>
            </a:r>
            <a:r>
              <a:rPr lang="en-IE" sz="1000" b="0" dirty="0">
                <a:solidFill>
                  <a:srgbClr val="FFFFFF"/>
                </a:solidFill>
                <a:effectLst/>
                <a:latin typeface="Consolas" panose="020B0609020204030204" pitchFamily="49" charset="0"/>
              </a:rPr>
              <a:t> </a:t>
            </a:r>
            <a:r>
              <a:rPr lang="en-IE" sz="1000" b="0" dirty="0">
                <a:solidFill>
                  <a:srgbClr val="D4D4D4"/>
                </a:solidFill>
                <a:effectLst/>
                <a:latin typeface="Consolas" panose="020B0609020204030204" pitchFamily="49" charset="0"/>
              </a:rPr>
              <a:t>=</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pd</a:t>
            </a:r>
            <a:r>
              <a:rPr lang="en-IE" sz="1000" b="0" dirty="0" err="1">
                <a:solidFill>
                  <a:srgbClr val="FFFFFF"/>
                </a:solidFill>
                <a:effectLst/>
                <a:latin typeface="Consolas" panose="020B0609020204030204" pitchFamily="49" charset="0"/>
              </a:rPr>
              <a:t>.</a:t>
            </a:r>
            <a:r>
              <a:rPr lang="en-IE" sz="1000" b="0" dirty="0" err="1">
                <a:solidFill>
                  <a:srgbClr val="DCDCAA"/>
                </a:solidFill>
                <a:effectLst/>
                <a:latin typeface="Consolas" panose="020B0609020204030204" pitchFamily="49" charset="0"/>
              </a:rPr>
              <a:t>read_csv</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dataurl</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r>
              <a:rPr lang="en-IE" sz="1000" b="0" dirty="0">
                <a:solidFill>
                  <a:srgbClr val="DCDCAA"/>
                </a:solidFill>
                <a:effectLst/>
                <a:latin typeface="Consolas" panose="020B0609020204030204" pitchFamily="49" charset="0"/>
              </a:rPr>
              <a:t>print</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irisdf</a:t>
            </a:r>
            <a:r>
              <a:rPr lang="en-IE" sz="1000" b="0" dirty="0" err="1">
                <a:solidFill>
                  <a:srgbClr val="FFFFFF"/>
                </a:solidFill>
                <a:effectLst/>
                <a:latin typeface="Consolas" panose="020B0609020204030204" pitchFamily="49" charset="0"/>
              </a:rPr>
              <a:t>.</a:t>
            </a:r>
            <a:r>
              <a:rPr lang="en-IE" sz="1000" b="0" dirty="0" err="1">
                <a:solidFill>
                  <a:srgbClr val="DCDCAA"/>
                </a:solidFill>
                <a:effectLst/>
                <a:latin typeface="Consolas" panose="020B0609020204030204" pitchFamily="49" charset="0"/>
              </a:rPr>
              <a:t>head</a:t>
            </a:r>
            <a:r>
              <a:rPr lang="en-IE" sz="1000" b="0" dirty="0">
                <a:solidFill>
                  <a:srgbClr val="FFFFFF"/>
                </a:solidFill>
                <a:effectLst/>
                <a:latin typeface="Consolas" panose="020B0609020204030204" pitchFamily="49" charset="0"/>
              </a:rPr>
              <a:t>(</a:t>
            </a:r>
            <a:r>
              <a:rPr lang="en-IE" sz="1000" b="0" dirty="0">
                <a:solidFill>
                  <a:srgbClr val="B5CEA8"/>
                </a:solidFill>
                <a:effectLst/>
                <a:latin typeface="Consolas" panose="020B0609020204030204" pitchFamily="49" charset="0"/>
              </a:rPr>
              <a:t>3</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r>
              <a:rPr lang="en-IE" sz="1000" b="0" dirty="0" err="1">
                <a:solidFill>
                  <a:srgbClr val="9CDCFE"/>
                </a:solidFill>
                <a:effectLst/>
                <a:latin typeface="Consolas" panose="020B0609020204030204" pitchFamily="49" charset="0"/>
              </a:rPr>
              <a:t>colnames</a:t>
            </a:r>
            <a:r>
              <a:rPr lang="en-IE" sz="1000" b="0" dirty="0">
                <a:solidFill>
                  <a:srgbClr val="D4D4D4"/>
                </a:solidFill>
                <a:effectLst/>
                <a:latin typeface="Consolas" panose="020B0609020204030204" pitchFamily="49" charset="0"/>
              </a:rPr>
              <a:t>=</a:t>
            </a:r>
            <a:r>
              <a:rPr lang="en-IE" sz="1000" b="0" dirty="0">
                <a:solidFill>
                  <a:srgbClr val="FFFFFF"/>
                </a:solidFill>
                <a:effectLst/>
                <a:latin typeface="Consolas" panose="020B0609020204030204" pitchFamily="49" charset="0"/>
              </a:rPr>
              <a:t>[</a:t>
            </a:r>
            <a:r>
              <a:rPr lang="en-IE" sz="1000" b="0" dirty="0">
                <a:solidFill>
                  <a:srgbClr val="CE9178"/>
                </a:solidFill>
                <a:effectLst/>
                <a:latin typeface="Consolas" panose="020B0609020204030204" pitchFamily="49" charset="0"/>
              </a:rPr>
              <a:t>"sepal length (cm)"</a:t>
            </a:r>
            <a:r>
              <a:rPr lang="en-IE" sz="1000" b="0" dirty="0">
                <a:solidFill>
                  <a:srgbClr val="FFFFFF"/>
                </a:solidFill>
                <a:effectLst/>
                <a:latin typeface="Consolas" panose="020B0609020204030204" pitchFamily="49" charset="0"/>
              </a:rPr>
              <a:t>, </a:t>
            </a:r>
            <a:r>
              <a:rPr lang="en-IE" sz="1000" b="0" dirty="0">
                <a:solidFill>
                  <a:srgbClr val="CE9178"/>
                </a:solidFill>
                <a:effectLst/>
                <a:latin typeface="Consolas" panose="020B0609020204030204" pitchFamily="49" charset="0"/>
              </a:rPr>
              <a:t>"sepal width (cm)"</a:t>
            </a:r>
            <a:r>
              <a:rPr lang="en-IE" sz="1000" b="0" dirty="0">
                <a:solidFill>
                  <a:srgbClr val="FFFFFF"/>
                </a:solidFill>
                <a:effectLst/>
                <a:latin typeface="Consolas" panose="020B0609020204030204" pitchFamily="49" charset="0"/>
              </a:rPr>
              <a:t>,</a:t>
            </a:r>
            <a:r>
              <a:rPr lang="en-IE" sz="1000" b="0" dirty="0">
                <a:solidFill>
                  <a:srgbClr val="CE9178"/>
                </a:solidFill>
                <a:effectLst/>
                <a:latin typeface="Consolas" panose="020B0609020204030204" pitchFamily="49" charset="0"/>
              </a:rPr>
              <a:t>"petal length (cm)"</a:t>
            </a:r>
            <a:r>
              <a:rPr lang="en-IE" sz="1000" b="0" dirty="0">
                <a:solidFill>
                  <a:srgbClr val="FFFFFF"/>
                </a:solidFill>
                <a:effectLst/>
                <a:latin typeface="Consolas" panose="020B0609020204030204" pitchFamily="49" charset="0"/>
              </a:rPr>
              <a:t>,</a:t>
            </a:r>
            <a:r>
              <a:rPr lang="en-IE" sz="1000" b="0" dirty="0">
                <a:solidFill>
                  <a:srgbClr val="CE9178"/>
                </a:solidFill>
                <a:effectLst/>
                <a:latin typeface="Consolas" panose="020B0609020204030204" pitchFamily="49" charset="0"/>
              </a:rPr>
              <a:t>"petal width (cm)"</a:t>
            </a:r>
            <a:r>
              <a:rPr lang="en-IE" sz="1000" b="0" dirty="0">
                <a:solidFill>
                  <a:srgbClr val="FFFFFF"/>
                </a:solidFill>
                <a:effectLst/>
                <a:latin typeface="Consolas" panose="020B0609020204030204" pitchFamily="49" charset="0"/>
              </a:rPr>
              <a:t>]</a:t>
            </a:r>
          </a:p>
          <a:p>
            <a:r>
              <a:rPr lang="en-IE" sz="1000" b="0" dirty="0">
                <a:solidFill>
                  <a:srgbClr val="9CDCFE"/>
                </a:solidFill>
                <a:effectLst/>
                <a:latin typeface="Consolas" panose="020B0609020204030204" pitchFamily="49" charset="0"/>
              </a:rPr>
              <a:t>x</a:t>
            </a:r>
            <a:r>
              <a:rPr lang="en-IE" sz="1000" b="0" dirty="0">
                <a:solidFill>
                  <a:srgbClr val="FFFFFF"/>
                </a:solidFill>
                <a:effectLst/>
                <a:latin typeface="Consolas" panose="020B0609020204030204" pitchFamily="49" charset="0"/>
              </a:rPr>
              <a:t> </a:t>
            </a:r>
            <a:r>
              <a:rPr lang="en-IE" sz="1000" b="0" dirty="0">
                <a:solidFill>
                  <a:srgbClr val="D4D4D4"/>
                </a:solidFill>
                <a:effectLst/>
                <a:latin typeface="Consolas" panose="020B0609020204030204" pitchFamily="49" charset="0"/>
              </a:rPr>
              <a:t>=</a:t>
            </a:r>
            <a:r>
              <a:rPr lang="en-IE" sz="1000" b="0" dirty="0">
                <a:solidFill>
                  <a:srgbClr val="FFFFFF"/>
                </a:solidFill>
                <a:effectLst/>
                <a:latin typeface="Consolas" panose="020B0609020204030204" pitchFamily="49" charset="0"/>
              </a:rPr>
              <a:t> </a:t>
            </a:r>
            <a:r>
              <a:rPr lang="en-IE" sz="1000" b="0" dirty="0" err="1">
                <a:solidFill>
                  <a:srgbClr val="9CDCFE"/>
                </a:solidFill>
                <a:effectLst/>
                <a:latin typeface="Consolas" panose="020B0609020204030204" pitchFamily="49" charset="0"/>
              </a:rPr>
              <a:t>irisdf</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colnames</a:t>
            </a:r>
            <a:r>
              <a:rPr lang="en-IE" sz="1000" b="0" dirty="0">
                <a:solidFill>
                  <a:srgbClr val="FFFFFF"/>
                </a:solidFill>
                <a:effectLst/>
                <a:latin typeface="Consolas" panose="020B0609020204030204" pitchFamily="49" charset="0"/>
              </a:rPr>
              <a:t>]</a:t>
            </a:r>
          </a:p>
          <a:p>
            <a:r>
              <a:rPr lang="en-IE" sz="1000" b="0" dirty="0">
                <a:solidFill>
                  <a:srgbClr val="7CA668"/>
                </a:solidFill>
                <a:effectLst/>
                <a:latin typeface="Consolas" panose="020B0609020204030204" pitchFamily="49" charset="0"/>
              </a:rPr>
              <a:t>#x = </a:t>
            </a:r>
            <a:r>
              <a:rPr lang="en-IE" sz="1000" b="0" dirty="0" err="1">
                <a:solidFill>
                  <a:srgbClr val="7CA668"/>
                </a:solidFill>
                <a:effectLst/>
                <a:latin typeface="Consolas" panose="020B0609020204030204" pitchFamily="49" charset="0"/>
              </a:rPr>
              <a:t>irisdf</a:t>
            </a:r>
            <a:r>
              <a:rPr lang="en-IE" sz="1000" b="0" dirty="0">
                <a:solidFill>
                  <a:srgbClr val="7CA668"/>
                </a:solidFill>
                <a:effectLst/>
                <a:latin typeface="Consolas" panose="020B0609020204030204" pitchFamily="49" charset="0"/>
              </a:rPr>
              <a:t>["sepal length (cm)", "sepal width (cm)"]</a:t>
            </a:r>
            <a:endParaRPr lang="en-IE" sz="1000" b="0" dirty="0">
              <a:solidFill>
                <a:srgbClr val="FFFFFF"/>
              </a:solidFill>
              <a:effectLst/>
              <a:latin typeface="Consolas" panose="020B0609020204030204" pitchFamily="49" charset="0"/>
            </a:endParaRPr>
          </a:p>
          <a:p>
            <a:r>
              <a:rPr lang="en-IE" sz="1000" b="0" dirty="0">
                <a:solidFill>
                  <a:srgbClr val="9CDCFE"/>
                </a:solidFill>
                <a:effectLst/>
                <a:latin typeface="Consolas" panose="020B0609020204030204" pitchFamily="49" charset="0"/>
              </a:rPr>
              <a:t>y</a:t>
            </a:r>
            <a:r>
              <a:rPr lang="en-IE" sz="1000" b="0" dirty="0">
                <a:solidFill>
                  <a:srgbClr val="FFFFFF"/>
                </a:solidFill>
                <a:effectLst/>
                <a:latin typeface="Consolas" panose="020B0609020204030204" pitchFamily="49" charset="0"/>
              </a:rPr>
              <a:t> </a:t>
            </a:r>
            <a:r>
              <a:rPr lang="en-IE" sz="1000" b="0" dirty="0">
                <a:solidFill>
                  <a:srgbClr val="D4D4D4"/>
                </a:solidFill>
                <a:effectLst/>
                <a:latin typeface="Consolas" panose="020B0609020204030204" pitchFamily="49" charset="0"/>
              </a:rPr>
              <a:t>=</a:t>
            </a:r>
            <a:r>
              <a:rPr lang="en-IE" sz="1000" b="0" dirty="0">
                <a:solidFill>
                  <a:srgbClr val="FFFFFF"/>
                </a:solidFill>
                <a:effectLst/>
                <a:latin typeface="Consolas" panose="020B0609020204030204" pitchFamily="49" charset="0"/>
              </a:rPr>
              <a:t> </a:t>
            </a:r>
            <a:r>
              <a:rPr lang="en-IE" sz="1000" b="0" dirty="0" err="1">
                <a:solidFill>
                  <a:srgbClr val="9CDCFE"/>
                </a:solidFill>
                <a:effectLst/>
                <a:latin typeface="Consolas" panose="020B0609020204030204" pitchFamily="49" charset="0"/>
              </a:rPr>
              <a:t>irisdf</a:t>
            </a:r>
            <a:r>
              <a:rPr lang="en-IE" sz="1000" b="0" dirty="0">
                <a:solidFill>
                  <a:srgbClr val="FFFFFF"/>
                </a:solidFill>
                <a:effectLst/>
                <a:latin typeface="Consolas" panose="020B0609020204030204" pitchFamily="49" charset="0"/>
              </a:rPr>
              <a:t>[</a:t>
            </a:r>
            <a:r>
              <a:rPr lang="en-IE" sz="1000" b="0" dirty="0">
                <a:solidFill>
                  <a:srgbClr val="CE9178"/>
                </a:solidFill>
                <a:effectLst/>
                <a:latin typeface="Consolas" panose="020B0609020204030204" pitchFamily="49" charset="0"/>
              </a:rPr>
              <a:t>"target"</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r>
              <a:rPr lang="en-IE" sz="1000" b="0" dirty="0">
                <a:solidFill>
                  <a:srgbClr val="7CA668"/>
                </a:solidFill>
                <a:effectLst/>
                <a:latin typeface="Consolas" panose="020B0609020204030204" pitchFamily="49" charset="0"/>
              </a:rPr>
              <a:t># ok lets pick a </a:t>
            </a:r>
            <a:r>
              <a:rPr lang="en-IE" sz="1000" b="0" dirty="0" err="1">
                <a:solidFill>
                  <a:srgbClr val="7CA668"/>
                </a:solidFill>
                <a:effectLst/>
                <a:latin typeface="Consolas" panose="020B0609020204030204" pitchFamily="49" charset="0"/>
              </a:rPr>
              <a:t>clasifier</a:t>
            </a:r>
            <a:r>
              <a:rPr lang="en-IE" sz="1000" b="0" dirty="0">
                <a:solidFill>
                  <a:srgbClr val="7CA668"/>
                </a:solidFill>
                <a:effectLst/>
                <a:latin typeface="Consolas" panose="020B0609020204030204" pitchFamily="49" charset="0"/>
              </a:rPr>
              <a:t> </a:t>
            </a:r>
            <a:endParaRPr lang="en-IE" sz="1000" b="0" dirty="0">
              <a:solidFill>
                <a:srgbClr val="FFFFFF"/>
              </a:solidFill>
              <a:effectLst/>
              <a:latin typeface="Consolas" panose="020B0609020204030204" pitchFamily="49" charset="0"/>
            </a:endParaRPr>
          </a:p>
          <a:p>
            <a:br>
              <a:rPr lang="en-IE" sz="1000" b="0" dirty="0">
                <a:solidFill>
                  <a:srgbClr val="FFFFFF"/>
                </a:solidFill>
                <a:effectLst/>
                <a:latin typeface="Consolas" panose="020B0609020204030204" pitchFamily="49" charset="0"/>
              </a:rPr>
            </a:br>
            <a:r>
              <a:rPr lang="en-IE" sz="1000" b="0" dirty="0">
                <a:solidFill>
                  <a:srgbClr val="7CA668"/>
                </a:solidFill>
                <a:effectLst/>
                <a:latin typeface="Consolas" panose="020B0609020204030204" pitchFamily="49" charset="0"/>
              </a:rPr>
              <a:t>#decision tree</a:t>
            </a:r>
            <a:endParaRPr lang="en-IE" sz="1000" b="0" dirty="0">
              <a:solidFill>
                <a:srgbClr val="FFFFFF"/>
              </a:solidFill>
              <a:effectLst/>
              <a:latin typeface="Consolas" panose="020B0609020204030204" pitchFamily="49" charset="0"/>
            </a:endParaRPr>
          </a:p>
          <a:p>
            <a:r>
              <a:rPr lang="en-IE" sz="1000" b="0" dirty="0">
                <a:solidFill>
                  <a:srgbClr val="C586C0"/>
                </a:solidFill>
                <a:effectLst/>
                <a:latin typeface="Consolas" panose="020B0609020204030204" pitchFamily="49" charset="0"/>
              </a:rPr>
              <a:t>from</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sklearn</a:t>
            </a:r>
            <a:r>
              <a:rPr lang="en-IE" sz="1000" b="0" dirty="0" err="1">
                <a:solidFill>
                  <a:srgbClr val="FFFFFF"/>
                </a:solidFill>
                <a:effectLst/>
                <a:latin typeface="Consolas" panose="020B0609020204030204" pitchFamily="49" charset="0"/>
              </a:rPr>
              <a:t>.</a:t>
            </a:r>
            <a:r>
              <a:rPr lang="en-IE" sz="1000" b="0" dirty="0" err="1">
                <a:solidFill>
                  <a:srgbClr val="4EC9B0"/>
                </a:solidFill>
                <a:effectLst/>
                <a:latin typeface="Consolas" panose="020B0609020204030204" pitchFamily="49" charset="0"/>
              </a:rPr>
              <a:t>tree</a:t>
            </a:r>
            <a:r>
              <a:rPr lang="en-IE" sz="1000" b="0" dirty="0">
                <a:solidFill>
                  <a:srgbClr val="FFFFFF"/>
                </a:solidFill>
                <a:effectLst/>
                <a:latin typeface="Consolas" panose="020B0609020204030204" pitchFamily="49" charset="0"/>
              </a:rPr>
              <a:t> </a:t>
            </a:r>
            <a:r>
              <a:rPr lang="en-IE" sz="1000" b="0" dirty="0">
                <a:solidFill>
                  <a:srgbClr val="C586C0"/>
                </a:solidFill>
                <a:effectLst/>
                <a:latin typeface="Consolas" panose="020B0609020204030204" pitchFamily="49" charset="0"/>
              </a:rPr>
              <a:t>import</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DecisionTreeClassifier</a:t>
            </a:r>
            <a:endParaRPr lang="en-IE" sz="1000" b="0" dirty="0">
              <a:solidFill>
                <a:srgbClr val="FFFFFF"/>
              </a:solidFill>
              <a:effectLst/>
              <a:latin typeface="Consolas" panose="020B0609020204030204" pitchFamily="49" charset="0"/>
            </a:endParaRPr>
          </a:p>
          <a:p>
            <a:r>
              <a:rPr lang="en-IE" sz="1000" b="0" dirty="0">
                <a:solidFill>
                  <a:srgbClr val="9CDCFE"/>
                </a:solidFill>
                <a:effectLst/>
                <a:latin typeface="Consolas" panose="020B0609020204030204" pitchFamily="49" charset="0"/>
              </a:rPr>
              <a:t>estimator</a:t>
            </a:r>
            <a:r>
              <a:rPr lang="en-IE" sz="1000" b="0" dirty="0">
                <a:solidFill>
                  <a:srgbClr val="FFFFFF"/>
                </a:solidFill>
                <a:effectLst/>
                <a:latin typeface="Consolas" panose="020B0609020204030204" pitchFamily="49" charset="0"/>
              </a:rPr>
              <a:t> </a:t>
            </a:r>
            <a:r>
              <a:rPr lang="en-IE" sz="1000" b="0" dirty="0">
                <a:solidFill>
                  <a:srgbClr val="D4D4D4"/>
                </a:solidFill>
                <a:effectLst/>
                <a:latin typeface="Consolas" panose="020B0609020204030204" pitchFamily="49" charset="0"/>
              </a:rPr>
              <a:t>=</a:t>
            </a:r>
            <a:r>
              <a:rPr lang="en-IE" sz="1000" b="0" dirty="0">
                <a:solidFill>
                  <a:srgbClr val="FFFFFF"/>
                </a:solidFill>
                <a:effectLst/>
                <a:latin typeface="Consolas" panose="020B0609020204030204" pitchFamily="49" charset="0"/>
              </a:rPr>
              <a:t> </a:t>
            </a:r>
            <a:r>
              <a:rPr lang="en-IE" sz="1000" b="0" dirty="0" err="1">
                <a:solidFill>
                  <a:srgbClr val="4EC9B0"/>
                </a:solidFill>
                <a:effectLst/>
                <a:latin typeface="Consolas" panose="020B0609020204030204" pitchFamily="49" charset="0"/>
              </a:rPr>
              <a:t>DecisionTreeClassifier</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r>
              <a:rPr lang="en-IE" sz="1000" b="0" dirty="0">
                <a:solidFill>
                  <a:srgbClr val="7CA668"/>
                </a:solidFill>
                <a:effectLst/>
                <a:latin typeface="Consolas" panose="020B0609020204030204" pitchFamily="49" charset="0"/>
              </a:rPr>
              <a:t># use it</a:t>
            </a:r>
            <a:endParaRPr lang="en-IE" sz="1000" b="0" dirty="0">
              <a:solidFill>
                <a:srgbClr val="FFFFFF"/>
              </a:solidFill>
              <a:effectLst/>
              <a:latin typeface="Consolas" panose="020B0609020204030204" pitchFamily="49" charset="0"/>
            </a:endParaRPr>
          </a:p>
          <a:p>
            <a:r>
              <a:rPr lang="en-IE" sz="1000" b="0" dirty="0" err="1">
                <a:solidFill>
                  <a:srgbClr val="9CDCFE"/>
                </a:solidFill>
                <a:effectLst/>
                <a:latin typeface="Consolas" panose="020B0609020204030204" pitchFamily="49" charset="0"/>
              </a:rPr>
              <a:t>estimator</a:t>
            </a:r>
            <a:r>
              <a:rPr lang="en-IE" sz="1000" b="0" dirty="0" err="1">
                <a:solidFill>
                  <a:srgbClr val="FFFFFF"/>
                </a:solidFill>
                <a:effectLst/>
                <a:latin typeface="Consolas" panose="020B0609020204030204" pitchFamily="49" charset="0"/>
              </a:rPr>
              <a:t>.</a:t>
            </a:r>
            <a:r>
              <a:rPr lang="en-IE" sz="1000" b="0" dirty="0" err="1">
                <a:solidFill>
                  <a:srgbClr val="DCDCAA"/>
                </a:solidFill>
                <a:effectLst/>
                <a:latin typeface="Consolas" panose="020B0609020204030204" pitchFamily="49" charset="0"/>
              </a:rPr>
              <a:t>fit</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x</a:t>
            </a:r>
            <a:r>
              <a:rPr lang="en-IE" sz="1000" b="0" dirty="0" err="1">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y</a:t>
            </a:r>
            <a:r>
              <a:rPr lang="en-IE" sz="1000" b="0" dirty="0">
                <a:solidFill>
                  <a:srgbClr val="FFFFFF"/>
                </a:solidFill>
                <a:effectLst/>
                <a:latin typeface="Consolas" panose="020B0609020204030204" pitchFamily="49" charset="0"/>
              </a:rPr>
              <a:t>)</a:t>
            </a:r>
          </a:p>
          <a:p>
            <a:r>
              <a:rPr lang="en-IE" sz="1000" b="0" dirty="0">
                <a:solidFill>
                  <a:srgbClr val="DCDCAA"/>
                </a:solidFill>
                <a:effectLst/>
                <a:latin typeface="Consolas" panose="020B0609020204030204" pitchFamily="49" charset="0"/>
              </a:rPr>
              <a:t>print</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estimator</a:t>
            </a:r>
            <a:r>
              <a:rPr lang="en-IE" sz="1000" b="0" dirty="0" err="1">
                <a:solidFill>
                  <a:srgbClr val="FFFFFF"/>
                </a:solidFill>
                <a:effectLst/>
                <a:latin typeface="Consolas" panose="020B0609020204030204" pitchFamily="49" charset="0"/>
              </a:rPr>
              <a:t>.</a:t>
            </a:r>
            <a:r>
              <a:rPr lang="en-IE" sz="1000" b="0" dirty="0" err="1">
                <a:solidFill>
                  <a:srgbClr val="DCDCAA"/>
                </a:solidFill>
                <a:effectLst/>
                <a:latin typeface="Consolas" panose="020B0609020204030204" pitchFamily="49" charset="0"/>
              </a:rPr>
              <a:t>predict</a:t>
            </a:r>
            <a:r>
              <a:rPr lang="en-IE" sz="1000" b="0" dirty="0">
                <a:solidFill>
                  <a:srgbClr val="FFFFFF"/>
                </a:solidFill>
                <a:effectLst/>
                <a:latin typeface="Consolas" panose="020B0609020204030204" pitchFamily="49" charset="0"/>
              </a:rPr>
              <a:t>([[</a:t>
            </a:r>
            <a:r>
              <a:rPr lang="en-IE" sz="1000" b="0" dirty="0">
                <a:solidFill>
                  <a:srgbClr val="B5CEA8"/>
                </a:solidFill>
                <a:effectLst/>
                <a:latin typeface="Consolas" panose="020B0609020204030204" pitchFamily="49" charset="0"/>
              </a:rPr>
              <a:t>1.2</a:t>
            </a:r>
            <a:r>
              <a:rPr lang="en-IE" sz="1000" b="0" dirty="0">
                <a:solidFill>
                  <a:srgbClr val="FFFFFF"/>
                </a:solidFill>
                <a:effectLst/>
                <a:latin typeface="Consolas" panose="020B0609020204030204" pitchFamily="49" charset="0"/>
              </a:rPr>
              <a:t>,</a:t>
            </a:r>
            <a:r>
              <a:rPr lang="en-IE" sz="1000" b="0" dirty="0">
                <a:solidFill>
                  <a:srgbClr val="B5CEA8"/>
                </a:solidFill>
                <a:effectLst/>
                <a:latin typeface="Consolas" panose="020B0609020204030204" pitchFamily="49" charset="0"/>
              </a:rPr>
              <a:t>2.3</a:t>
            </a:r>
            <a:r>
              <a:rPr lang="en-IE" sz="1000" b="0" dirty="0">
                <a:solidFill>
                  <a:srgbClr val="FFFFFF"/>
                </a:solidFill>
                <a:effectLst/>
                <a:latin typeface="Consolas" panose="020B0609020204030204" pitchFamily="49" charset="0"/>
              </a:rPr>
              <a:t>,</a:t>
            </a:r>
            <a:r>
              <a:rPr lang="en-IE" sz="1000" b="0" dirty="0">
                <a:solidFill>
                  <a:srgbClr val="B5CEA8"/>
                </a:solidFill>
                <a:effectLst/>
                <a:latin typeface="Consolas" panose="020B0609020204030204" pitchFamily="49" charset="0"/>
              </a:rPr>
              <a:t>3.3</a:t>
            </a:r>
            <a:r>
              <a:rPr lang="en-IE" sz="1000" b="0" dirty="0">
                <a:solidFill>
                  <a:srgbClr val="FFFFFF"/>
                </a:solidFill>
                <a:effectLst/>
                <a:latin typeface="Consolas" panose="020B0609020204030204" pitchFamily="49" charset="0"/>
              </a:rPr>
              <a:t>,</a:t>
            </a:r>
            <a:r>
              <a:rPr lang="en-IE" sz="1000" b="0" dirty="0">
                <a:solidFill>
                  <a:srgbClr val="B5CEA8"/>
                </a:solidFill>
                <a:effectLst/>
                <a:latin typeface="Consolas" panose="020B0609020204030204" pitchFamily="49" charset="0"/>
              </a:rPr>
              <a:t>1.3</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r>
              <a:rPr lang="en-IE" sz="1000" b="0" dirty="0">
                <a:solidFill>
                  <a:srgbClr val="DCDCAA"/>
                </a:solidFill>
                <a:effectLst/>
                <a:latin typeface="Consolas" panose="020B0609020204030204" pitchFamily="49" charset="0"/>
              </a:rPr>
              <a:t>print</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estimator</a:t>
            </a:r>
            <a:r>
              <a:rPr lang="en-IE" sz="1000" b="0" dirty="0" err="1">
                <a:solidFill>
                  <a:srgbClr val="FFFFFF"/>
                </a:solidFill>
                <a:effectLst/>
                <a:latin typeface="Consolas" panose="020B0609020204030204" pitchFamily="49" charset="0"/>
              </a:rPr>
              <a:t>.</a:t>
            </a:r>
            <a:r>
              <a:rPr lang="en-IE" sz="1000" b="0" dirty="0" err="1">
                <a:solidFill>
                  <a:srgbClr val="DCDCAA"/>
                </a:solidFill>
                <a:effectLst/>
                <a:latin typeface="Consolas" panose="020B0609020204030204" pitchFamily="49" charset="0"/>
              </a:rPr>
              <a:t>score</a:t>
            </a:r>
            <a:r>
              <a:rPr lang="en-IE" sz="1000" b="0" dirty="0">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x</a:t>
            </a:r>
            <a:r>
              <a:rPr lang="en-IE" sz="1000" b="0" dirty="0" err="1">
                <a:solidFill>
                  <a:srgbClr val="FFFFFF"/>
                </a:solidFill>
                <a:effectLst/>
                <a:latin typeface="Consolas" panose="020B0609020204030204" pitchFamily="49" charset="0"/>
              </a:rPr>
              <a:t>,</a:t>
            </a:r>
            <a:r>
              <a:rPr lang="en-IE" sz="1000" b="0" dirty="0" err="1">
                <a:solidFill>
                  <a:srgbClr val="9CDCFE"/>
                </a:solidFill>
                <a:effectLst/>
                <a:latin typeface="Consolas" panose="020B0609020204030204" pitchFamily="49" charset="0"/>
              </a:rPr>
              <a:t>y</a:t>
            </a:r>
            <a:r>
              <a:rPr lang="en-IE" sz="1000" b="0" dirty="0">
                <a:solidFill>
                  <a:srgbClr val="FFFFFF"/>
                </a:solidFill>
                <a:effectLst/>
                <a:latin typeface="Consolas" panose="020B0609020204030204" pitchFamily="49" charset="0"/>
              </a:rPr>
              <a:t>))</a:t>
            </a:r>
          </a:p>
          <a:p>
            <a:br>
              <a:rPr lang="en-IE" sz="1000" b="0" dirty="0">
                <a:solidFill>
                  <a:srgbClr val="FFFFFF"/>
                </a:solidFill>
                <a:effectLst/>
                <a:latin typeface="Consolas" panose="020B0609020204030204" pitchFamily="49" charset="0"/>
              </a:rPr>
            </a:br>
            <a:endParaRPr lang="en-IE" sz="1000" b="0" dirty="0">
              <a:solidFill>
                <a:srgbClr val="FFFFFF"/>
              </a:solidFill>
              <a:effectLst/>
              <a:latin typeface="Consolas" panose="020B0609020204030204" pitchFamily="49" charset="0"/>
            </a:endParaRPr>
          </a:p>
          <a:p>
            <a:endParaRPr lang="en-IE" sz="1000" b="0" dirty="0">
              <a:solidFill>
                <a:srgbClr val="D4D4D4"/>
              </a:solidFill>
              <a:effectLst/>
              <a:latin typeface="Hasklig"/>
            </a:endParaRPr>
          </a:p>
        </p:txBody>
      </p:sp>
    </p:spTree>
    <p:extLst>
      <p:ext uri="{BB962C8B-B14F-4D97-AF65-F5344CB8AC3E}">
        <p14:creationId xmlns:p14="http://schemas.microsoft.com/office/powerpoint/2010/main" val="360532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A9C385A4-5446-4F6A-9486-2C5CE8CE9F3A}"/>
              </a:ext>
            </a:extLst>
          </p:cNvPr>
          <p:cNvPicPr>
            <a:picLocks noGrp="1" noChangeAspect="1"/>
          </p:cNvPicPr>
          <p:nvPr>
            <p:ph idx="1"/>
          </p:nvPr>
        </p:nvPicPr>
        <p:blipFill>
          <a:blip r:embed="rId2"/>
          <a:stretch>
            <a:fillRect/>
          </a:stretch>
        </p:blipFill>
        <p:spPr>
          <a:xfrm>
            <a:off x="3775046" y="212292"/>
            <a:ext cx="3518508" cy="5951519"/>
          </a:xfrm>
        </p:spPr>
      </p:pic>
    </p:spTree>
    <p:extLst>
      <p:ext uri="{BB962C8B-B14F-4D97-AF65-F5344CB8AC3E}">
        <p14:creationId xmlns:p14="http://schemas.microsoft.com/office/powerpoint/2010/main" val="360187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86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B3C4-A7CD-4CA8-97C1-F22AE6BE2EB8}"/>
              </a:ext>
            </a:extLst>
          </p:cNvPr>
          <p:cNvSpPr>
            <a:spLocks noGrp="1"/>
          </p:cNvSpPr>
          <p:nvPr>
            <p:ph type="title"/>
          </p:nvPr>
        </p:nvSpPr>
        <p:spPr/>
        <p:txBody>
          <a:bodyPr/>
          <a:lstStyle/>
          <a:p>
            <a:r>
              <a:rPr lang="en-IE" dirty="0"/>
              <a:t>AI and ML</a:t>
            </a:r>
            <a:br>
              <a:rPr lang="en-IE" dirty="0"/>
            </a:br>
            <a:r>
              <a:rPr lang="en-IE" sz="2000" dirty="0"/>
              <a:t>artificial intelligence and Machine Learning</a:t>
            </a:r>
            <a:endParaRPr lang="en-IE" dirty="0"/>
          </a:p>
        </p:txBody>
      </p:sp>
      <p:sp>
        <p:nvSpPr>
          <p:cNvPr id="3" name="Content Placeholder 2">
            <a:extLst>
              <a:ext uri="{FF2B5EF4-FFF2-40B4-BE49-F238E27FC236}">
                <a16:creationId xmlns:a16="http://schemas.microsoft.com/office/drawing/2014/main" id="{982FEA5E-7915-4430-829D-949C9D0BD322}"/>
              </a:ext>
            </a:extLst>
          </p:cNvPr>
          <p:cNvSpPr>
            <a:spLocks noGrp="1"/>
          </p:cNvSpPr>
          <p:nvPr>
            <p:ph idx="1"/>
          </p:nvPr>
        </p:nvSpPr>
        <p:spPr/>
        <p:txBody>
          <a:bodyPr/>
          <a:lstStyle/>
          <a:p>
            <a:r>
              <a:rPr lang="en-IE" dirty="0"/>
              <a:t>Computers are good at following instructions</a:t>
            </a:r>
          </a:p>
          <a:p>
            <a:r>
              <a:rPr lang="en-IE" dirty="0"/>
              <a:t>Humans are good at pattern recognition.</a:t>
            </a:r>
          </a:p>
          <a:p>
            <a:r>
              <a:rPr lang="en-IE" dirty="0"/>
              <a:t>AI meant whatever computers could not do well.</a:t>
            </a:r>
          </a:p>
          <a:p>
            <a:pPr lvl="1"/>
            <a:r>
              <a:rPr lang="en-IE" dirty="0"/>
              <a:t>Vision</a:t>
            </a:r>
          </a:p>
          <a:p>
            <a:pPr lvl="1"/>
            <a:r>
              <a:rPr lang="en-IE" dirty="0"/>
              <a:t>Complex problem sets</a:t>
            </a:r>
          </a:p>
          <a:p>
            <a:pPr lvl="1"/>
            <a:r>
              <a:rPr lang="en-IE" dirty="0"/>
              <a:t>Chess</a:t>
            </a:r>
          </a:p>
          <a:p>
            <a:r>
              <a:rPr lang="en-IE" dirty="0"/>
              <a:t>Machine Learning is taking past data to predict future data</a:t>
            </a:r>
          </a:p>
        </p:txBody>
      </p:sp>
    </p:spTree>
    <p:extLst>
      <p:ext uri="{BB962C8B-B14F-4D97-AF65-F5344CB8AC3E}">
        <p14:creationId xmlns:p14="http://schemas.microsoft.com/office/powerpoint/2010/main" val="59622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5D37-C394-B947-492D-79B51DAE76FC}"/>
              </a:ext>
            </a:extLst>
          </p:cNvPr>
          <p:cNvSpPr>
            <a:spLocks noGrp="1"/>
          </p:cNvSpPr>
          <p:nvPr>
            <p:ph type="title"/>
          </p:nvPr>
        </p:nvSpPr>
        <p:spPr/>
        <p:txBody>
          <a:bodyPr/>
          <a:lstStyle/>
          <a:p>
            <a:r>
              <a:rPr lang="en-IE" dirty="0"/>
              <a:t>Issues</a:t>
            </a:r>
          </a:p>
        </p:txBody>
      </p:sp>
      <p:sp>
        <p:nvSpPr>
          <p:cNvPr id="3" name="Content Placeholder 2">
            <a:extLst>
              <a:ext uri="{FF2B5EF4-FFF2-40B4-BE49-F238E27FC236}">
                <a16:creationId xmlns:a16="http://schemas.microsoft.com/office/drawing/2014/main" id="{9B87C1BB-9DAD-57C2-E364-334B0125EEA5}"/>
              </a:ext>
            </a:extLst>
          </p:cNvPr>
          <p:cNvSpPr>
            <a:spLocks noGrp="1"/>
          </p:cNvSpPr>
          <p:nvPr>
            <p:ph idx="1"/>
          </p:nvPr>
        </p:nvSpPr>
        <p:spPr/>
        <p:txBody>
          <a:bodyPr/>
          <a:lstStyle/>
          <a:p>
            <a:r>
              <a:rPr lang="en-IE" dirty="0"/>
              <a:t>Over training your data</a:t>
            </a:r>
          </a:p>
          <a:p>
            <a:r>
              <a:rPr lang="en-IE" dirty="0"/>
              <a:t>How do you know it is any good</a:t>
            </a:r>
          </a:p>
          <a:p>
            <a:r>
              <a:rPr lang="en-IE" b="0" dirty="0" err="1">
                <a:solidFill>
                  <a:srgbClr val="7CA668"/>
                </a:solidFill>
                <a:effectLst/>
                <a:highlight>
                  <a:srgbClr val="000000"/>
                </a:highlight>
                <a:latin typeface="Consolas" panose="020B0609020204030204" pitchFamily="49" charset="0"/>
              </a:rPr>
              <a:t>train_test_split</a:t>
            </a:r>
            <a:endParaRPr lang="en-IE" b="0" dirty="0">
              <a:solidFill>
                <a:srgbClr val="FFFFFF"/>
              </a:solidFill>
              <a:effectLst/>
              <a:highlight>
                <a:srgbClr val="000000"/>
              </a:highlight>
              <a:latin typeface="Consolas" panose="020B0609020204030204" pitchFamily="49" charset="0"/>
            </a:endParaRPr>
          </a:p>
          <a:p>
            <a:r>
              <a:rPr lang="en-IE" dirty="0"/>
              <a:t>Normalising the inputs</a:t>
            </a:r>
          </a:p>
          <a:p>
            <a:endParaRPr lang="en-IE" dirty="0"/>
          </a:p>
        </p:txBody>
      </p:sp>
    </p:spTree>
    <p:extLst>
      <p:ext uri="{BB962C8B-B14F-4D97-AF65-F5344CB8AC3E}">
        <p14:creationId xmlns:p14="http://schemas.microsoft.com/office/powerpoint/2010/main" val="171627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E04-160B-4F7F-B9B8-0A19BBBDEA4B}"/>
              </a:ext>
            </a:extLst>
          </p:cNvPr>
          <p:cNvSpPr>
            <a:spLocks noGrp="1"/>
          </p:cNvSpPr>
          <p:nvPr>
            <p:ph type="title"/>
          </p:nvPr>
        </p:nvSpPr>
        <p:spPr>
          <a:xfrm>
            <a:off x="3653657" y="2766438"/>
            <a:ext cx="4626277" cy="1609344"/>
          </a:xfrm>
        </p:spPr>
        <p:txBody>
          <a:bodyPr/>
          <a:lstStyle/>
          <a:p>
            <a:r>
              <a:rPr lang="en-IE" dirty="0"/>
              <a:t>Take a break</a:t>
            </a:r>
          </a:p>
        </p:txBody>
      </p:sp>
    </p:spTree>
    <p:extLst>
      <p:ext uri="{BB962C8B-B14F-4D97-AF65-F5344CB8AC3E}">
        <p14:creationId xmlns:p14="http://schemas.microsoft.com/office/powerpoint/2010/main" val="123935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B11A5A0E-6513-4856-8039-B60BE47F7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0"/>
            <a:ext cx="8574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8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artoon Hare. Size: 93 x 110. Source: clipground.com">
            <a:extLst>
              <a:ext uri="{FF2B5EF4-FFF2-40B4-BE49-F238E27FC236}">
                <a16:creationId xmlns:a16="http://schemas.microsoft.com/office/drawing/2014/main" id="{F45D35FC-B03C-47A8-91E5-50CC7F44C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491816"/>
            <a:ext cx="4695824" cy="555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45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0E06319-59E4-48DE-8058-A2002E060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90500"/>
            <a:ext cx="6286500" cy="617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8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Duck hare. Size: 149 x 100. Source: aeon.co">
            <a:extLst>
              <a:ext uri="{FF2B5EF4-FFF2-40B4-BE49-F238E27FC236}">
                <a16:creationId xmlns:a16="http://schemas.microsoft.com/office/drawing/2014/main" id="{1B4AEAAC-25E6-4FBE-80AF-D86C65EB9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31254">
            <a:off x="1209674" y="450040"/>
            <a:ext cx="8877299" cy="595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9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D1BC-3850-4D18-A2D0-17B885E4886A}"/>
              </a:ext>
            </a:extLst>
          </p:cNvPr>
          <p:cNvSpPr>
            <a:spLocks noGrp="1"/>
          </p:cNvSpPr>
          <p:nvPr>
            <p:ph type="title"/>
          </p:nvPr>
        </p:nvSpPr>
        <p:spPr/>
        <p:txBody>
          <a:bodyPr/>
          <a:lstStyle/>
          <a:p>
            <a:r>
              <a:rPr lang="en-IE" dirty="0"/>
              <a:t>Decision Tree</a:t>
            </a:r>
            <a:br>
              <a:rPr lang="en-IE" dirty="0"/>
            </a:br>
            <a:r>
              <a:rPr lang="en-IE" sz="2000" dirty="0"/>
              <a:t>noughts and crosses</a:t>
            </a:r>
            <a:endParaRPr lang="en-IE" dirty="0"/>
          </a:p>
        </p:txBody>
      </p:sp>
      <p:pic>
        <p:nvPicPr>
          <p:cNvPr id="7170" name="Picture 2" descr="Image result for decision tree draughts">
            <a:extLst>
              <a:ext uri="{FF2B5EF4-FFF2-40B4-BE49-F238E27FC236}">
                <a16:creationId xmlns:a16="http://schemas.microsoft.com/office/drawing/2014/main" id="{478414CB-BAB2-4695-8931-0C0027483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237" y="2093976"/>
            <a:ext cx="5008227" cy="40295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955F25-52B8-4629-A6BD-6D1782730E55}"/>
              </a:ext>
            </a:extLst>
          </p:cNvPr>
          <p:cNvSpPr txBox="1"/>
          <p:nvPr/>
        </p:nvSpPr>
        <p:spPr>
          <a:xfrm>
            <a:off x="7592037" y="2093976"/>
            <a:ext cx="3313651" cy="646331"/>
          </a:xfrm>
          <a:prstGeom prst="rect">
            <a:avLst/>
          </a:prstGeom>
          <a:noFill/>
        </p:spPr>
        <p:txBody>
          <a:bodyPr wrap="square" rtlCol="0">
            <a:spAutoFit/>
          </a:bodyPr>
          <a:lstStyle/>
          <a:p>
            <a:r>
              <a:rPr lang="en-IE" dirty="0"/>
              <a:t>What moves can they make after I make my move.</a:t>
            </a:r>
          </a:p>
        </p:txBody>
      </p:sp>
    </p:spTree>
    <p:extLst>
      <p:ext uri="{BB962C8B-B14F-4D97-AF65-F5344CB8AC3E}">
        <p14:creationId xmlns:p14="http://schemas.microsoft.com/office/powerpoint/2010/main" val="398368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E427-82C7-4E16-B147-0EEEB28B2977}"/>
              </a:ext>
            </a:extLst>
          </p:cNvPr>
          <p:cNvSpPr>
            <a:spLocks noGrp="1"/>
          </p:cNvSpPr>
          <p:nvPr>
            <p:ph type="title"/>
          </p:nvPr>
        </p:nvSpPr>
        <p:spPr>
          <a:xfrm>
            <a:off x="1069848" y="484632"/>
            <a:ext cx="3980324" cy="2944368"/>
          </a:xfrm>
        </p:spPr>
        <p:txBody>
          <a:bodyPr/>
          <a:lstStyle/>
          <a:p>
            <a:r>
              <a:rPr lang="en-IE" dirty="0"/>
              <a:t>This gets complicated quickly</a:t>
            </a:r>
          </a:p>
        </p:txBody>
      </p:sp>
      <p:pic>
        <p:nvPicPr>
          <p:cNvPr id="8194" name="Picture 2" descr="See the source image">
            <a:extLst>
              <a:ext uri="{FF2B5EF4-FFF2-40B4-BE49-F238E27FC236}">
                <a16:creationId xmlns:a16="http://schemas.microsoft.com/office/drawing/2014/main" id="{C6B98777-B9BF-4635-87A2-DE7513DA4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107" y="484632"/>
            <a:ext cx="4829175"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EB702B-C33A-4C1A-A74F-9020F3B513E2}"/>
              </a:ext>
            </a:extLst>
          </p:cNvPr>
          <p:cNvSpPr txBox="1"/>
          <p:nvPr/>
        </p:nvSpPr>
        <p:spPr>
          <a:xfrm>
            <a:off x="1069848" y="3639394"/>
            <a:ext cx="3103926" cy="1200329"/>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444444"/>
                </a:solidFill>
                <a:effectLst/>
                <a:latin typeface="+mj-lt"/>
              </a:rPr>
              <a:t>The number of legal chess positions is 10^40 (10^120 games)</a:t>
            </a:r>
          </a:p>
          <a:p>
            <a:pPr marL="285750" indent="-285750">
              <a:buFont typeface="Arial" panose="020B0604020202020204" pitchFamily="34" charset="0"/>
              <a:buChar char="•"/>
            </a:pPr>
            <a:r>
              <a:rPr lang="en-GB" dirty="0">
                <a:solidFill>
                  <a:srgbClr val="444444"/>
                </a:solidFill>
                <a:latin typeface="+mj-lt"/>
              </a:rPr>
              <a:t>A* algorithm</a:t>
            </a:r>
          </a:p>
          <a:p>
            <a:pPr marL="285750" indent="-285750">
              <a:buFont typeface="Arial" panose="020B0604020202020204" pitchFamily="34" charset="0"/>
              <a:buChar char="•"/>
            </a:pPr>
            <a:r>
              <a:rPr lang="en-GB" dirty="0">
                <a:solidFill>
                  <a:srgbClr val="444444"/>
                </a:solidFill>
                <a:latin typeface="+mj-lt"/>
              </a:rPr>
              <a:t>Heuristics</a:t>
            </a:r>
            <a:endParaRPr lang="en-IE" dirty="0">
              <a:latin typeface="+mj-lt"/>
            </a:endParaRPr>
          </a:p>
        </p:txBody>
      </p:sp>
    </p:spTree>
    <p:extLst>
      <p:ext uri="{BB962C8B-B14F-4D97-AF65-F5344CB8AC3E}">
        <p14:creationId xmlns:p14="http://schemas.microsoft.com/office/powerpoint/2010/main" val="251033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DE7A-F6FD-4C92-BEC4-4E583DFB9814}"/>
              </a:ext>
            </a:extLst>
          </p:cNvPr>
          <p:cNvSpPr>
            <a:spLocks noGrp="1"/>
          </p:cNvSpPr>
          <p:nvPr>
            <p:ph type="title"/>
          </p:nvPr>
        </p:nvSpPr>
        <p:spPr/>
        <p:txBody>
          <a:bodyPr/>
          <a:lstStyle/>
          <a:p>
            <a:r>
              <a:rPr lang="en-IE" dirty="0"/>
              <a:t>Machine Learning</a:t>
            </a:r>
          </a:p>
        </p:txBody>
      </p:sp>
      <p:sp>
        <p:nvSpPr>
          <p:cNvPr id="4" name="Oval 3">
            <a:extLst>
              <a:ext uri="{FF2B5EF4-FFF2-40B4-BE49-F238E27FC236}">
                <a16:creationId xmlns:a16="http://schemas.microsoft.com/office/drawing/2014/main" id="{B2D919B8-4DDD-4267-A6B8-9656173D7C73}"/>
              </a:ext>
            </a:extLst>
          </p:cNvPr>
          <p:cNvSpPr/>
          <p:nvPr/>
        </p:nvSpPr>
        <p:spPr>
          <a:xfrm>
            <a:off x="5498765" y="1769162"/>
            <a:ext cx="6334125" cy="4838700"/>
          </a:xfrm>
          <a:prstGeom prst="ellipse">
            <a:avLst/>
          </a:prstGeom>
          <a:solidFill>
            <a:srgbClr val="8B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a:extLst>
              <a:ext uri="{FF2B5EF4-FFF2-40B4-BE49-F238E27FC236}">
                <a16:creationId xmlns:a16="http://schemas.microsoft.com/office/drawing/2014/main" id="{11CC6C34-CC19-4EE4-9816-3C157A2CE652}"/>
              </a:ext>
            </a:extLst>
          </p:cNvPr>
          <p:cNvSpPr txBox="1"/>
          <p:nvPr/>
        </p:nvSpPr>
        <p:spPr>
          <a:xfrm>
            <a:off x="7399089" y="1817031"/>
            <a:ext cx="2290196" cy="369332"/>
          </a:xfrm>
          <a:prstGeom prst="rect">
            <a:avLst/>
          </a:prstGeom>
          <a:noFill/>
        </p:spPr>
        <p:txBody>
          <a:bodyPr wrap="square" rtlCol="0">
            <a:spAutoFit/>
          </a:bodyPr>
          <a:lstStyle/>
          <a:p>
            <a:r>
              <a:rPr lang="en-IE" dirty="0"/>
              <a:t>All data (the real)</a:t>
            </a:r>
          </a:p>
        </p:txBody>
      </p:sp>
      <p:sp>
        <p:nvSpPr>
          <p:cNvPr id="8" name="Oval 7">
            <a:extLst>
              <a:ext uri="{FF2B5EF4-FFF2-40B4-BE49-F238E27FC236}">
                <a16:creationId xmlns:a16="http://schemas.microsoft.com/office/drawing/2014/main" id="{FDA96720-4302-4109-87FD-8A30C86E7A89}"/>
              </a:ext>
            </a:extLst>
          </p:cNvPr>
          <p:cNvSpPr/>
          <p:nvPr/>
        </p:nvSpPr>
        <p:spPr>
          <a:xfrm>
            <a:off x="6165908" y="2986480"/>
            <a:ext cx="2290196" cy="175329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a:extLst>
              <a:ext uri="{FF2B5EF4-FFF2-40B4-BE49-F238E27FC236}">
                <a16:creationId xmlns:a16="http://schemas.microsoft.com/office/drawing/2014/main" id="{B5A8620D-2C35-4BC2-8CE5-95F7386623B5}"/>
              </a:ext>
            </a:extLst>
          </p:cNvPr>
          <p:cNvSpPr txBox="1"/>
          <p:nvPr/>
        </p:nvSpPr>
        <p:spPr>
          <a:xfrm>
            <a:off x="6635692" y="2694983"/>
            <a:ext cx="1728132" cy="369332"/>
          </a:xfrm>
          <a:prstGeom prst="rect">
            <a:avLst/>
          </a:prstGeom>
          <a:noFill/>
        </p:spPr>
        <p:txBody>
          <a:bodyPr wrap="square" rtlCol="0">
            <a:spAutoFit/>
          </a:bodyPr>
          <a:lstStyle/>
          <a:p>
            <a:r>
              <a:rPr lang="en-IE" dirty="0"/>
              <a:t>Known data</a:t>
            </a:r>
          </a:p>
        </p:txBody>
      </p:sp>
      <p:cxnSp>
        <p:nvCxnSpPr>
          <p:cNvPr id="12" name="Straight Connector 11">
            <a:extLst>
              <a:ext uri="{FF2B5EF4-FFF2-40B4-BE49-F238E27FC236}">
                <a16:creationId xmlns:a16="http://schemas.microsoft.com/office/drawing/2014/main" id="{7865BA5B-FA3B-4836-BC6B-96F8E6664D04}"/>
              </a:ext>
            </a:extLst>
          </p:cNvPr>
          <p:cNvCxnSpPr>
            <a:stCxn id="8" idx="0"/>
            <a:endCxn id="8" idx="4"/>
          </p:cNvCxnSpPr>
          <p:nvPr/>
        </p:nvCxnSpPr>
        <p:spPr>
          <a:xfrm>
            <a:off x="7311006" y="2986480"/>
            <a:ext cx="0" cy="175329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3333F1-87D1-4D04-A5AC-DAD4F2C8D319}"/>
              </a:ext>
            </a:extLst>
          </p:cNvPr>
          <p:cNvSpPr txBox="1"/>
          <p:nvPr/>
        </p:nvSpPr>
        <p:spPr>
          <a:xfrm>
            <a:off x="6325299" y="3494617"/>
            <a:ext cx="906010" cy="523220"/>
          </a:xfrm>
          <a:prstGeom prst="rect">
            <a:avLst/>
          </a:prstGeom>
          <a:noFill/>
        </p:spPr>
        <p:txBody>
          <a:bodyPr wrap="square" rtlCol="0">
            <a:spAutoFit/>
          </a:bodyPr>
          <a:lstStyle/>
          <a:p>
            <a:r>
              <a:rPr lang="en-IE" sz="1400" dirty="0"/>
              <a:t>Training data</a:t>
            </a:r>
          </a:p>
        </p:txBody>
      </p:sp>
      <p:sp>
        <p:nvSpPr>
          <p:cNvPr id="14" name="TextBox 13">
            <a:extLst>
              <a:ext uri="{FF2B5EF4-FFF2-40B4-BE49-F238E27FC236}">
                <a16:creationId xmlns:a16="http://schemas.microsoft.com/office/drawing/2014/main" id="{BCB92FA2-57F8-4610-B5A6-00C5DD9D4FD6}"/>
              </a:ext>
            </a:extLst>
          </p:cNvPr>
          <p:cNvSpPr txBox="1"/>
          <p:nvPr/>
        </p:nvSpPr>
        <p:spPr>
          <a:xfrm>
            <a:off x="7550093" y="3527660"/>
            <a:ext cx="906010" cy="523220"/>
          </a:xfrm>
          <a:prstGeom prst="rect">
            <a:avLst/>
          </a:prstGeom>
          <a:noFill/>
        </p:spPr>
        <p:txBody>
          <a:bodyPr wrap="square" rtlCol="0">
            <a:spAutoFit/>
          </a:bodyPr>
          <a:lstStyle/>
          <a:p>
            <a:r>
              <a:rPr lang="en-IE" sz="1400" dirty="0"/>
              <a:t>Testing data</a:t>
            </a:r>
          </a:p>
        </p:txBody>
      </p:sp>
      <p:sp>
        <p:nvSpPr>
          <p:cNvPr id="15" name="Oval 14">
            <a:extLst>
              <a:ext uri="{FF2B5EF4-FFF2-40B4-BE49-F238E27FC236}">
                <a16:creationId xmlns:a16="http://schemas.microsoft.com/office/drawing/2014/main" id="{17E9B5F8-A9BC-4C45-A1BA-0B77990F5AEF}"/>
              </a:ext>
            </a:extLst>
          </p:cNvPr>
          <p:cNvSpPr/>
          <p:nvPr/>
        </p:nvSpPr>
        <p:spPr>
          <a:xfrm>
            <a:off x="7759602" y="4383576"/>
            <a:ext cx="1841600" cy="993097"/>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TextBox 15">
            <a:extLst>
              <a:ext uri="{FF2B5EF4-FFF2-40B4-BE49-F238E27FC236}">
                <a16:creationId xmlns:a16="http://schemas.microsoft.com/office/drawing/2014/main" id="{4D32071B-6F6D-45FB-AE7B-09E41265F0A2}"/>
              </a:ext>
            </a:extLst>
          </p:cNvPr>
          <p:cNvSpPr txBox="1"/>
          <p:nvPr/>
        </p:nvSpPr>
        <p:spPr>
          <a:xfrm>
            <a:off x="7923515" y="4514225"/>
            <a:ext cx="1862354" cy="646331"/>
          </a:xfrm>
          <a:prstGeom prst="rect">
            <a:avLst/>
          </a:prstGeom>
          <a:noFill/>
        </p:spPr>
        <p:txBody>
          <a:bodyPr wrap="square" rtlCol="0">
            <a:spAutoFit/>
          </a:bodyPr>
          <a:lstStyle/>
          <a:p>
            <a:r>
              <a:rPr lang="en-IE" dirty="0"/>
              <a:t>Data you wish to predict</a:t>
            </a:r>
          </a:p>
        </p:txBody>
      </p:sp>
      <p:sp>
        <p:nvSpPr>
          <p:cNvPr id="17" name="TextBox 16">
            <a:extLst>
              <a:ext uri="{FF2B5EF4-FFF2-40B4-BE49-F238E27FC236}">
                <a16:creationId xmlns:a16="http://schemas.microsoft.com/office/drawing/2014/main" id="{ACFC0A32-6349-410E-BCAA-CC2BA51A9777}"/>
              </a:ext>
            </a:extLst>
          </p:cNvPr>
          <p:cNvSpPr txBox="1"/>
          <p:nvPr/>
        </p:nvSpPr>
        <p:spPr>
          <a:xfrm>
            <a:off x="755009" y="2281806"/>
            <a:ext cx="3867325" cy="923330"/>
          </a:xfrm>
          <a:prstGeom prst="rect">
            <a:avLst/>
          </a:prstGeom>
          <a:noFill/>
        </p:spPr>
        <p:txBody>
          <a:bodyPr wrap="square" rtlCol="0">
            <a:spAutoFit/>
          </a:bodyPr>
          <a:lstStyle/>
          <a:p>
            <a:pPr marL="285750" indent="-285750">
              <a:buFont typeface="Arial" panose="020B0604020202020204" pitchFamily="34" charset="0"/>
              <a:buChar char="•"/>
            </a:pPr>
            <a:r>
              <a:rPr lang="en-IE" dirty="0"/>
              <a:t>Modern Machine learning is a lot more statistical.</a:t>
            </a:r>
          </a:p>
          <a:p>
            <a:pPr marL="285750" indent="-285750">
              <a:buFont typeface="Arial" panose="020B0604020202020204" pitchFamily="34" charset="0"/>
              <a:buChar char="•"/>
            </a:pPr>
            <a:endParaRPr lang="en-IE" dirty="0"/>
          </a:p>
        </p:txBody>
      </p:sp>
      <p:sp>
        <p:nvSpPr>
          <p:cNvPr id="18" name="TextBox 17">
            <a:extLst>
              <a:ext uri="{FF2B5EF4-FFF2-40B4-BE49-F238E27FC236}">
                <a16:creationId xmlns:a16="http://schemas.microsoft.com/office/drawing/2014/main" id="{BE0CC873-847D-41B7-9D28-F451239318B0}"/>
              </a:ext>
            </a:extLst>
          </p:cNvPr>
          <p:cNvSpPr txBox="1"/>
          <p:nvPr/>
        </p:nvSpPr>
        <p:spPr>
          <a:xfrm>
            <a:off x="8665828" y="2499919"/>
            <a:ext cx="2290196" cy="369332"/>
          </a:xfrm>
          <a:prstGeom prst="rect">
            <a:avLst/>
          </a:prstGeom>
          <a:noFill/>
        </p:spPr>
        <p:txBody>
          <a:bodyPr wrap="square" rtlCol="0">
            <a:spAutoFit/>
          </a:bodyPr>
          <a:lstStyle/>
          <a:p>
            <a:r>
              <a:rPr lang="en-IE" dirty="0">
                <a:solidFill>
                  <a:srgbClr val="00B0F0"/>
                </a:solidFill>
              </a:rPr>
              <a:t>Data you never see</a:t>
            </a:r>
          </a:p>
        </p:txBody>
      </p:sp>
    </p:spTree>
    <p:extLst>
      <p:ext uri="{BB962C8B-B14F-4D97-AF65-F5344CB8AC3E}">
        <p14:creationId xmlns:p14="http://schemas.microsoft.com/office/powerpoint/2010/main" val="3051790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4192</TotalTime>
  <Words>819</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AvertaStd</vt:lpstr>
      <vt:lpstr>charter</vt:lpstr>
      <vt:lpstr>Consolas</vt:lpstr>
      <vt:lpstr>Hasklig</vt:lpstr>
      <vt:lpstr>proxima_novaregular</vt:lpstr>
      <vt:lpstr>Rockwell</vt:lpstr>
      <vt:lpstr>Rockwell Condensed</vt:lpstr>
      <vt:lpstr>Wingdings</vt:lpstr>
      <vt:lpstr>Wood Type</vt:lpstr>
      <vt:lpstr>Ai and ML</vt:lpstr>
      <vt:lpstr>AI and ML artificial intelligence and Machine Learning</vt:lpstr>
      <vt:lpstr>PowerPoint Presentation</vt:lpstr>
      <vt:lpstr>PowerPoint Presentation</vt:lpstr>
      <vt:lpstr>PowerPoint Presentation</vt:lpstr>
      <vt:lpstr>PowerPoint Presentation</vt:lpstr>
      <vt:lpstr>Decision Tree noughts and crosses</vt:lpstr>
      <vt:lpstr>This gets complicated quickly</vt:lpstr>
      <vt:lpstr>Machine Learning</vt:lpstr>
      <vt:lpstr>PowerPoint Presentation</vt:lpstr>
      <vt:lpstr>Which library (python)</vt:lpstr>
      <vt:lpstr>From an article </vt:lpstr>
      <vt:lpstr>Some ML Algorithms</vt:lpstr>
      <vt:lpstr>PowerPoint Presentation</vt:lpstr>
      <vt:lpstr>Classification algorithms</vt:lpstr>
      <vt:lpstr>Decision trees</vt:lpstr>
      <vt:lpstr>With SCIkit-learn</vt:lpstr>
      <vt:lpstr>PowerPoint Presentation</vt:lpstr>
      <vt:lpstr>PowerPoint Presentation</vt:lpstr>
      <vt:lpstr>Issues</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PFORCS Ai</dc:title>
  <dc:creator>Andrew Beatty</dc:creator>
  <cp:lastModifiedBy>Andrew Beatty</cp:lastModifiedBy>
  <cp:revision>15</cp:revision>
  <dcterms:created xsi:type="dcterms:W3CDTF">2021-11-16T21:33:31Z</dcterms:created>
  <dcterms:modified xsi:type="dcterms:W3CDTF">2024-11-07T15:01:22Z</dcterms:modified>
</cp:coreProperties>
</file>