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2" r:id="rId5"/>
    <p:sldId id="259" r:id="rId6"/>
    <p:sldId id="265" r:id="rId7"/>
    <p:sldId id="260" r:id="rId8"/>
    <p:sldId id="261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D1E16D-4422-4B0A-AFFF-495C1FF613A4}" v="23" dt="2024-11-13T22:26:53.306"/>
    <p1510:client id="{FE457C35-E813-448F-B74B-E6DCF5AC7E8A}" v="1" dt="2024-11-14T14:19:22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2BDD5F90-5959-4400-9BD5-C6F9AA32E842}"/>
    <pc:docChg chg="modSld">
      <pc:chgData name="Andrew Beatty" userId="ddf183e3-d1da-49e1-9619-81ceb6b4ef92" providerId="ADAL" clId="{2BDD5F90-5959-4400-9BD5-C6F9AA32E842}" dt="2023-11-14T15:30:40.993" v="96" actId="1076"/>
      <pc:docMkLst>
        <pc:docMk/>
      </pc:docMkLst>
      <pc:sldChg chg="addSp modSp mod">
        <pc:chgData name="Andrew Beatty" userId="ddf183e3-d1da-49e1-9619-81ceb6b4ef92" providerId="ADAL" clId="{2BDD5F90-5959-4400-9BD5-C6F9AA32E842}" dt="2023-11-14T15:30:40.993" v="96" actId="1076"/>
        <pc:sldMkLst>
          <pc:docMk/>
          <pc:sldMk cId="3505018194" sldId="262"/>
        </pc:sldMkLst>
        <pc:spChg chg="add mod">
          <ac:chgData name="Andrew Beatty" userId="ddf183e3-d1da-49e1-9619-81ceb6b4ef92" providerId="ADAL" clId="{2BDD5F90-5959-4400-9BD5-C6F9AA32E842}" dt="2023-11-14T15:30:40.993" v="96" actId="1076"/>
          <ac:spMkLst>
            <pc:docMk/>
            <pc:sldMk cId="3505018194" sldId="262"/>
            <ac:spMk id="2" creationId="{2202F37A-A9D8-A42B-BF59-872037BFDD1A}"/>
          </ac:spMkLst>
        </pc:spChg>
        <pc:picChg chg="mod">
          <ac:chgData name="Andrew Beatty" userId="ddf183e3-d1da-49e1-9619-81ceb6b4ef92" providerId="ADAL" clId="{2BDD5F90-5959-4400-9BD5-C6F9AA32E842}" dt="2023-11-14T15:29:51.632" v="3" actId="1076"/>
          <ac:picMkLst>
            <pc:docMk/>
            <pc:sldMk cId="3505018194" sldId="262"/>
            <ac:picMk id="5" creationId="{60235920-948F-CA96-BF4B-88ACB8D1B134}"/>
          </ac:picMkLst>
        </pc:picChg>
      </pc:sldChg>
    </pc:docChg>
  </pc:docChgLst>
  <pc:docChgLst>
    <pc:chgData name="Andrew Beatty" userId="ddf183e3-d1da-49e1-9619-81ceb6b4ef92" providerId="ADAL" clId="{E95BC0A7-984E-4461-92F8-E6E497E6DE49}"/>
    <pc:docChg chg="custSel addSld modSld">
      <pc:chgData name="Andrew Beatty" userId="ddf183e3-d1da-49e1-9619-81ceb6b4ef92" providerId="ADAL" clId="{E95BC0A7-984E-4461-92F8-E6E497E6DE49}" dt="2022-11-08T18:41:47.977" v="54"/>
      <pc:docMkLst>
        <pc:docMk/>
      </pc:docMkLst>
      <pc:sldChg chg="addSp delSp modSp mod modTransition modAnim">
        <pc:chgData name="Andrew Beatty" userId="ddf183e3-d1da-49e1-9619-81ceb6b4ef92" providerId="ADAL" clId="{E95BC0A7-984E-4461-92F8-E6E497E6DE49}" dt="2022-11-08T18:16:12.166" v="33"/>
        <pc:sldMkLst>
          <pc:docMk/>
          <pc:sldMk cId="3880437777" sldId="256"/>
        </pc:sldMkLst>
        <pc:spChg chg="mod">
          <ac:chgData name="Andrew Beatty" userId="ddf183e3-d1da-49e1-9619-81ceb6b4ef92" providerId="ADAL" clId="{E95BC0A7-984E-4461-92F8-E6E497E6DE49}" dt="2022-11-08T18:13:06.387" v="11" actId="20577"/>
          <ac:spMkLst>
            <pc:docMk/>
            <pc:sldMk cId="3880437777" sldId="256"/>
            <ac:spMk id="3" creationId="{D101A857-70B5-450F-BB89-BC6796A17A4D}"/>
          </ac:spMkLst>
        </pc:spChg>
        <pc:picChg chg="add del mod">
          <ac:chgData name="Andrew Beatty" userId="ddf183e3-d1da-49e1-9619-81ceb6b4ef92" providerId="ADAL" clId="{E95BC0A7-984E-4461-92F8-E6E497E6DE49}" dt="2022-11-08T18:15:43.026" v="32"/>
          <ac:picMkLst>
            <pc:docMk/>
            <pc:sldMk cId="3880437777" sldId="256"/>
            <ac:picMk id="4" creationId="{24FDD183-2414-095F-ED69-39674C7FED18}"/>
          </ac:picMkLst>
        </pc:picChg>
        <pc:picChg chg="add mod">
          <ac:chgData name="Andrew Beatty" userId="ddf183e3-d1da-49e1-9619-81ceb6b4ef92" providerId="ADAL" clId="{E95BC0A7-984E-4461-92F8-E6E497E6DE49}" dt="2022-11-08T18:16:12.166" v="33"/>
          <ac:picMkLst>
            <pc:docMk/>
            <pc:sldMk cId="3880437777" sldId="256"/>
            <ac:picMk id="5" creationId="{97F79B75-6D1E-465E-0C1D-A4E8B421D194}"/>
          </ac:picMkLst>
        </pc:picChg>
      </pc:sldChg>
      <pc:sldChg chg="addSp delSp modSp mod modTransition modAnim">
        <pc:chgData name="Andrew Beatty" userId="ddf183e3-d1da-49e1-9619-81ceb6b4ef92" providerId="ADAL" clId="{E95BC0A7-984E-4461-92F8-E6E497E6DE49}" dt="2022-11-08T18:17:46.365" v="36"/>
        <pc:sldMkLst>
          <pc:docMk/>
          <pc:sldMk cId="1566464102" sldId="257"/>
        </pc:sldMkLst>
        <pc:spChg chg="mod">
          <ac:chgData name="Andrew Beatty" userId="ddf183e3-d1da-49e1-9619-81ceb6b4ef92" providerId="ADAL" clId="{E95BC0A7-984E-4461-92F8-E6E497E6DE49}" dt="2022-11-08T18:13:26.770" v="29" actId="20577"/>
          <ac:spMkLst>
            <pc:docMk/>
            <pc:sldMk cId="1566464102" sldId="257"/>
            <ac:spMk id="3" creationId="{60680F17-AD07-47A8-83C2-1455CB3D90C3}"/>
          </ac:spMkLst>
        </pc:spChg>
        <pc:picChg chg="add del mod">
          <ac:chgData name="Andrew Beatty" userId="ddf183e3-d1da-49e1-9619-81ceb6b4ef92" providerId="ADAL" clId="{E95BC0A7-984E-4461-92F8-E6E497E6DE49}" dt="2022-11-08T18:17:05.705" v="35"/>
          <ac:picMkLst>
            <pc:docMk/>
            <pc:sldMk cId="1566464102" sldId="257"/>
            <ac:picMk id="4" creationId="{1D3F12DC-7826-3897-B10E-60915190433D}"/>
          </ac:picMkLst>
        </pc:picChg>
        <pc:picChg chg="add mod">
          <ac:chgData name="Andrew Beatty" userId="ddf183e3-d1da-49e1-9619-81ceb6b4ef92" providerId="ADAL" clId="{E95BC0A7-984E-4461-92F8-E6E497E6DE49}" dt="2022-11-08T18:17:46.365" v="36"/>
          <ac:picMkLst>
            <pc:docMk/>
            <pc:sldMk cId="1566464102" sldId="257"/>
            <ac:picMk id="5" creationId="{FD07D6D2-4981-D948-5D91-62B95ACACD7E}"/>
          </ac:picMkLst>
        </pc:picChg>
      </pc:sldChg>
      <pc:sldChg chg="addSp modSp modTransition modAnim">
        <pc:chgData name="Andrew Beatty" userId="ddf183e3-d1da-49e1-9619-81ceb6b4ef92" providerId="ADAL" clId="{E95BC0A7-984E-4461-92F8-E6E497E6DE49}" dt="2022-11-08T18:20:15.621" v="37"/>
        <pc:sldMkLst>
          <pc:docMk/>
          <pc:sldMk cId="3126394620" sldId="258"/>
        </pc:sldMkLst>
        <pc:picChg chg="add mod">
          <ac:chgData name="Andrew Beatty" userId="ddf183e3-d1da-49e1-9619-81ceb6b4ef92" providerId="ADAL" clId="{E95BC0A7-984E-4461-92F8-E6E497E6DE49}" dt="2022-11-08T18:20:15.621" v="37"/>
          <ac:picMkLst>
            <pc:docMk/>
            <pc:sldMk cId="3126394620" sldId="258"/>
            <ac:picMk id="2" creationId="{116F6191-FC7A-A439-88C8-126327F26C8A}"/>
          </ac:picMkLst>
        </pc:picChg>
      </pc:sldChg>
      <pc:sldChg chg="addSp modSp modTransition">
        <pc:chgData name="Andrew Beatty" userId="ddf183e3-d1da-49e1-9619-81ceb6b4ef92" providerId="ADAL" clId="{E95BC0A7-984E-4461-92F8-E6E497E6DE49}" dt="2022-11-08T18:26:31.085" v="49"/>
        <pc:sldMkLst>
          <pc:docMk/>
          <pc:sldMk cId="1668326962" sldId="259"/>
        </pc:sldMkLst>
        <pc:picChg chg="add mod">
          <ac:chgData name="Andrew Beatty" userId="ddf183e3-d1da-49e1-9619-81ceb6b4ef92" providerId="ADAL" clId="{E95BC0A7-984E-4461-92F8-E6E497E6DE49}" dt="2022-11-08T18:26:31.085" v="49"/>
          <ac:picMkLst>
            <pc:docMk/>
            <pc:sldMk cId="1668326962" sldId="259"/>
            <ac:picMk id="4" creationId="{E3F9C502-94CB-1C95-8E7C-BD46AE2AD5F6}"/>
          </ac:picMkLst>
        </pc:picChg>
      </pc:sldChg>
      <pc:sldChg chg="addSp modSp modTransition">
        <pc:chgData name="Andrew Beatty" userId="ddf183e3-d1da-49e1-9619-81ceb6b4ef92" providerId="ADAL" clId="{E95BC0A7-984E-4461-92F8-E6E497E6DE49}" dt="2022-11-08T18:26:31.085" v="49"/>
        <pc:sldMkLst>
          <pc:docMk/>
          <pc:sldMk cId="1668193590" sldId="260"/>
        </pc:sldMkLst>
        <pc:picChg chg="add mod">
          <ac:chgData name="Andrew Beatty" userId="ddf183e3-d1da-49e1-9619-81ceb6b4ef92" providerId="ADAL" clId="{E95BC0A7-984E-4461-92F8-E6E497E6DE49}" dt="2022-11-08T18:26:31.085" v="49"/>
          <ac:picMkLst>
            <pc:docMk/>
            <pc:sldMk cId="1668193590" sldId="260"/>
            <ac:picMk id="5" creationId="{31BCBA06-DE7A-EC62-390B-A64D1B2AC0A9}"/>
          </ac:picMkLst>
        </pc:picChg>
      </pc:sldChg>
      <pc:sldChg chg="addSp delSp modSp mod modTransition delAnim modAnim">
        <pc:chgData name="Andrew Beatty" userId="ddf183e3-d1da-49e1-9619-81ceb6b4ef92" providerId="ADAL" clId="{E95BC0A7-984E-4461-92F8-E6E497E6DE49}" dt="2022-11-08T18:41:47.977" v="54"/>
        <pc:sldMkLst>
          <pc:docMk/>
          <pc:sldMk cId="329226600" sldId="261"/>
        </pc:sldMkLst>
        <pc:picChg chg="add del mod">
          <ac:chgData name="Andrew Beatty" userId="ddf183e3-d1da-49e1-9619-81ceb6b4ef92" providerId="ADAL" clId="{E95BC0A7-984E-4461-92F8-E6E497E6DE49}" dt="2022-11-08T18:34:17.373" v="51" actId="478"/>
          <ac:picMkLst>
            <pc:docMk/>
            <pc:sldMk cId="329226600" sldId="261"/>
            <ac:picMk id="2" creationId="{192A4EC6-BAFA-B8BE-9D5B-3F0D85F2EE31}"/>
          </ac:picMkLst>
        </pc:picChg>
        <pc:picChg chg="add del mod">
          <ac:chgData name="Andrew Beatty" userId="ddf183e3-d1da-49e1-9619-81ceb6b4ef92" providerId="ADAL" clId="{E95BC0A7-984E-4461-92F8-E6E497E6DE49}" dt="2022-11-08T18:36:01.233" v="53" actId="478"/>
          <ac:picMkLst>
            <pc:docMk/>
            <pc:sldMk cId="329226600" sldId="261"/>
            <ac:picMk id="3" creationId="{942E93BB-0678-A54D-ADD4-0EB8A542DD8F}"/>
          </ac:picMkLst>
        </pc:picChg>
        <pc:picChg chg="add mod">
          <ac:chgData name="Andrew Beatty" userId="ddf183e3-d1da-49e1-9619-81ceb6b4ef92" providerId="ADAL" clId="{E95BC0A7-984E-4461-92F8-E6E497E6DE49}" dt="2022-11-08T18:41:47.977" v="54"/>
          <ac:picMkLst>
            <pc:docMk/>
            <pc:sldMk cId="329226600" sldId="261"/>
            <ac:picMk id="4" creationId="{2D87F31C-03CE-B5CE-314D-F6C50E7298EB}"/>
          </ac:picMkLst>
        </pc:picChg>
      </pc:sldChg>
      <pc:sldChg chg="addSp delSp modSp new mod modTransition delAnim modAnim">
        <pc:chgData name="Andrew Beatty" userId="ddf183e3-d1da-49e1-9619-81ceb6b4ef92" providerId="ADAL" clId="{E95BC0A7-984E-4461-92F8-E6E497E6DE49}" dt="2022-11-08T18:23:00.932" v="47" actId="1076"/>
        <pc:sldMkLst>
          <pc:docMk/>
          <pc:sldMk cId="3505018194" sldId="262"/>
        </pc:sldMkLst>
        <pc:spChg chg="del">
          <ac:chgData name="Andrew Beatty" userId="ddf183e3-d1da-49e1-9619-81ceb6b4ef92" providerId="ADAL" clId="{E95BC0A7-984E-4461-92F8-E6E497E6DE49}" dt="2022-11-08T18:20:27.947" v="39" actId="478"/>
          <ac:spMkLst>
            <pc:docMk/>
            <pc:sldMk cId="3505018194" sldId="262"/>
            <ac:spMk id="2" creationId="{FBEC7276-30FC-5DC1-4492-0506379AC837}"/>
          </ac:spMkLst>
        </pc:spChg>
        <pc:spChg chg="del">
          <ac:chgData name="Andrew Beatty" userId="ddf183e3-d1da-49e1-9619-81ceb6b4ef92" providerId="ADAL" clId="{E95BC0A7-984E-4461-92F8-E6E497E6DE49}" dt="2022-11-08T18:20:29.290" v="40" actId="478"/>
          <ac:spMkLst>
            <pc:docMk/>
            <pc:sldMk cId="3505018194" sldId="262"/>
            <ac:spMk id="3" creationId="{3F10B5A3-5446-9530-3AC3-7161E1979751}"/>
          </ac:spMkLst>
        </pc:spChg>
        <pc:picChg chg="add del mod">
          <ac:chgData name="Andrew Beatty" userId="ddf183e3-d1da-49e1-9619-81ceb6b4ef92" providerId="ADAL" clId="{E95BC0A7-984E-4461-92F8-E6E497E6DE49}" dt="2022-11-08T18:21:07.856" v="42" actId="478"/>
          <ac:picMkLst>
            <pc:docMk/>
            <pc:sldMk cId="3505018194" sldId="262"/>
            <ac:picMk id="4" creationId="{BA31D2CE-12CF-E78E-DF5B-7B779116A36B}"/>
          </ac:picMkLst>
        </pc:picChg>
        <pc:picChg chg="add mod">
          <ac:chgData name="Andrew Beatty" userId="ddf183e3-d1da-49e1-9619-81ceb6b4ef92" providerId="ADAL" clId="{E95BC0A7-984E-4461-92F8-E6E497E6DE49}" dt="2022-11-08T18:23:00.932" v="47" actId="1076"/>
          <ac:picMkLst>
            <pc:docMk/>
            <pc:sldMk cId="3505018194" sldId="262"/>
            <ac:picMk id="5" creationId="{60235920-948F-CA96-BF4B-88ACB8D1B134}"/>
          </ac:picMkLst>
        </pc:picChg>
      </pc:sldChg>
      <pc:sldChg chg="addSp delSp modSp new mod modTransition modAnim">
        <pc:chgData name="Andrew Beatty" userId="ddf183e3-d1da-49e1-9619-81ceb6b4ef92" providerId="ADAL" clId="{E95BC0A7-984E-4461-92F8-E6E497E6DE49}" dt="2022-11-08T18:24:19.268" v="48"/>
        <pc:sldMkLst>
          <pc:docMk/>
          <pc:sldMk cId="3678389842" sldId="263"/>
        </pc:sldMkLst>
        <pc:spChg chg="del">
          <ac:chgData name="Andrew Beatty" userId="ddf183e3-d1da-49e1-9619-81ceb6b4ef92" providerId="ADAL" clId="{E95BC0A7-984E-4461-92F8-E6E497E6DE49}" dt="2022-11-08T18:22:52.813" v="45" actId="478"/>
          <ac:spMkLst>
            <pc:docMk/>
            <pc:sldMk cId="3678389842" sldId="263"/>
            <ac:spMk id="2" creationId="{4A3B6E20-144F-39B0-4C5F-89C96C601E84}"/>
          </ac:spMkLst>
        </pc:spChg>
        <pc:spChg chg="del">
          <ac:chgData name="Andrew Beatty" userId="ddf183e3-d1da-49e1-9619-81ceb6b4ef92" providerId="ADAL" clId="{E95BC0A7-984E-4461-92F8-E6E497E6DE49}" dt="2022-11-08T18:22:53.869" v="46" actId="478"/>
          <ac:spMkLst>
            <pc:docMk/>
            <pc:sldMk cId="3678389842" sldId="263"/>
            <ac:spMk id="3" creationId="{A405E99A-F122-138F-D153-7178CF63DE84}"/>
          </ac:spMkLst>
        </pc:spChg>
        <pc:picChg chg="add mod">
          <ac:chgData name="Andrew Beatty" userId="ddf183e3-d1da-49e1-9619-81ceb6b4ef92" providerId="ADAL" clId="{E95BC0A7-984E-4461-92F8-E6E497E6DE49}" dt="2022-11-08T18:24:19.268" v="48"/>
          <ac:picMkLst>
            <pc:docMk/>
            <pc:sldMk cId="3678389842" sldId="263"/>
            <ac:picMk id="4" creationId="{B6980C19-DC82-86B2-B432-19B24BE2177A}"/>
          </ac:picMkLst>
        </pc:picChg>
      </pc:sldChg>
    </pc:docChg>
  </pc:docChgLst>
  <pc:docChgLst>
    <pc:chgData name="Andrew Beatty" userId="ddf183e3-d1da-49e1-9619-81ceb6b4ef92" providerId="ADAL" clId="{45D1E16D-4422-4B0A-AFFF-495C1FF613A4}"/>
    <pc:docChg chg="custSel addSld delSld modSld sldOrd">
      <pc:chgData name="Andrew Beatty" userId="ddf183e3-d1da-49e1-9619-81ceb6b4ef92" providerId="ADAL" clId="{45D1E16D-4422-4B0A-AFFF-495C1FF613A4}" dt="2024-11-13T22:26:53.304" v="961"/>
      <pc:docMkLst>
        <pc:docMk/>
      </pc:docMkLst>
      <pc:sldChg chg="addSp delSp modSp mod modTransition modAnim">
        <pc:chgData name="Andrew Beatty" userId="ddf183e3-d1da-49e1-9619-81ceb6b4ef92" providerId="ADAL" clId="{45D1E16D-4422-4B0A-AFFF-495C1FF613A4}" dt="2024-11-13T15:54:39.213" v="83"/>
        <pc:sldMkLst>
          <pc:docMk/>
          <pc:sldMk cId="3880437777" sldId="256"/>
        </pc:sldMkLst>
        <pc:spChg chg="mod">
          <ac:chgData name="Andrew Beatty" userId="ddf183e3-d1da-49e1-9619-81ceb6b4ef92" providerId="ADAL" clId="{45D1E16D-4422-4B0A-AFFF-495C1FF613A4}" dt="2024-11-13T15:45:00.641" v="39" actId="20577"/>
          <ac:spMkLst>
            <pc:docMk/>
            <pc:sldMk cId="3880437777" sldId="256"/>
            <ac:spMk id="3" creationId="{D101A857-70B5-450F-BB89-BC6796A17A4D}"/>
          </ac:spMkLst>
        </pc:spChg>
        <pc:picChg chg="add del mod">
          <ac:chgData name="Andrew Beatty" userId="ddf183e3-d1da-49e1-9619-81ceb6b4ef92" providerId="ADAL" clId="{45D1E16D-4422-4B0A-AFFF-495C1FF613A4}" dt="2024-11-13T15:54:05.378" v="82"/>
          <ac:picMkLst>
            <pc:docMk/>
            <pc:sldMk cId="3880437777" sldId="256"/>
            <ac:picMk id="6" creationId="{20AF4966-9C81-5D6E-CFDC-5C2A517D6184}"/>
          </ac:picMkLst>
        </pc:picChg>
        <pc:picChg chg="del">
          <ac:chgData name="Andrew Beatty" userId="ddf183e3-d1da-49e1-9619-81ceb6b4ef92" providerId="ADAL" clId="{45D1E16D-4422-4B0A-AFFF-495C1FF613A4}" dt="2024-11-13T15:41:24.915" v="0"/>
          <ac:picMkLst>
            <pc:docMk/>
            <pc:sldMk cId="3880437777" sldId="256"/>
            <ac:picMk id="8" creationId="{851F6BAD-CBAF-0BB8-C4F1-4467013F0E0B}"/>
          </ac:picMkLst>
        </pc:picChg>
        <pc:picChg chg="add del mod ord">
          <ac:chgData name="Andrew Beatty" userId="ddf183e3-d1da-49e1-9619-81ceb6b4ef92" providerId="ADAL" clId="{45D1E16D-4422-4B0A-AFFF-495C1FF613A4}" dt="2024-11-13T15:54:39.213" v="83"/>
          <ac:picMkLst>
            <pc:docMk/>
            <pc:sldMk cId="3880437777" sldId="256"/>
            <ac:picMk id="10" creationId="{AAD6E7EC-4FEA-230A-1A6B-4F87C63F2D32}"/>
          </ac:picMkLst>
        </pc:picChg>
        <pc:picChg chg="add mod">
          <ac:chgData name="Andrew Beatty" userId="ddf183e3-d1da-49e1-9619-81ceb6b4ef92" providerId="ADAL" clId="{45D1E16D-4422-4B0A-AFFF-495C1FF613A4}" dt="2024-11-13T15:54:39.213" v="83"/>
          <ac:picMkLst>
            <pc:docMk/>
            <pc:sldMk cId="3880437777" sldId="256"/>
            <ac:picMk id="11" creationId="{241C458A-5B8C-DF74-BEB5-80702271BED4}"/>
          </ac:picMkLst>
        </pc:picChg>
      </pc:sldChg>
      <pc:sldChg chg="addSp delSp modSp mod modTransition modAnim">
        <pc:chgData name="Andrew Beatty" userId="ddf183e3-d1da-49e1-9619-81ceb6b4ef92" providerId="ADAL" clId="{45D1E16D-4422-4B0A-AFFF-495C1FF613A4}" dt="2024-11-13T21:46:20.618" v="338"/>
        <pc:sldMkLst>
          <pc:docMk/>
          <pc:sldMk cId="1566464102" sldId="257"/>
        </pc:sldMkLst>
        <pc:spChg chg="mod">
          <ac:chgData name="Andrew Beatty" userId="ddf183e3-d1da-49e1-9619-81ceb6b4ef92" providerId="ADAL" clId="{45D1E16D-4422-4B0A-AFFF-495C1FF613A4}" dt="2024-11-13T15:59:46.526" v="332" actId="20577"/>
          <ac:spMkLst>
            <pc:docMk/>
            <pc:sldMk cId="1566464102" sldId="257"/>
            <ac:spMk id="3" creationId="{60680F17-AD07-47A8-83C2-1455CB3D90C3}"/>
          </ac:spMkLst>
        </pc:spChg>
        <pc:picChg chg="add del mod">
          <ac:chgData name="Andrew Beatty" userId="ddf183e3-d1da-49e1-9619-81ceb6b4ef92" providerId="ADAL" clId="{45D1E16D-4422-4B0A-AFFF-495C1FF613A4}" dt="2024-11-13T15:58:47.354" v="273"/>
          <ac:picMkLst>
            <pc:docMk/>
            <pc:sldMk cId="1566464102" sldId="257"/>
            <ac:picMk id="9" creationId="{5035712C-1E70-4692-AC75-54F1BB6E5645}"/>
          </ac:picMkLst>
        </pc:picChg>
        <pc:picChg chg="add del mod ord">
          <ac:chgData name="Andrew Beatty" userId="ddf183e3-d1da-49e1-9619-81ceb6b4ef92" providerId="ADAL" clId="{45D1E16D-4422-4B0A-AFFF-495C1FF613A4}" dt="2024-11-13T15:58:56.620" v="274"/>
          <ac:picMkLst>
            <pc:docMk/>
            <pc:sldMk cId="1566464102" sldId="257"/>
            <ac:picMk id="12" creationId="{790CB4A1-16EA-8ECA-2251-7852533C929B}"/>
          </ac:picMkLst>
        </pc:picChg>
        <pc:picChg chg="del">
          <ac:chgData name="Andrew Beatty" userId="ddf183e3-d1da-49e1-9619-81ceb6b4ef92" providerId="ADAL" clId="{45D1E16D-4422-4B0A-AFFF-495C1FF613A4}" dt="2024-11-13T15:41:24.915" v="0"/>
          <ac:picMkLst>
            <pc:docMk/>
            <pc:sldMk cId="1566464102" sldId="257"/>
            <ac:picMk id="13" creationId="{1DCFADC5-379D-5DF4-6E74-CB8F3CBEFEC9}"/>
          </ac:picMkLst>
        </pc:picChg>
        <pc:picChg chg="add del mod">
          <ac:chgData name="Andrew Beatty" userId="ddf183e3-d1da-49e1-9619-81ceb6b4ef92" providerId="ADAL" clId="{45D1E16D-4422-4B0A-AFFF-495C1FF613A4}" dt="2024-11-13T15:59:54.779" v="334"/>
          <ac:picMkLst>
            <pc:docMk/>
            <pc:sldMk cId="1566464102" sldId="257"/>
            <ac:picMk id="14" creationId="{607963C4-C7DC-58CE-68DB-13C90CB393FD}"/>
          </ac:picMkLst>
        </pc:picChg>
        <pc:picChg chg="add del mod ord">
          <ac:chgData name="Andrew Beatty" userId="ddf183e3-d1da-49e1-9619-81ceb6b4ef92" providerId="ADAL" clId="{45D1E16D-4422-4B0A-AFFF-495C1FF613A4}" dt="2024-11-13T16:00:36.520" v="335"/>
          <ac:picMkLst>
            <pc:docMk/>
            <pc:sldMk cId="1566464102" sldId="257"/>
            <ac:picMk id="17" creationId="{EB4BB46D-842A-DECE-D257-5A038AD7BBDC}"/>
          </ac:picMkLst>
        </pc:picChg>
        <pc:picChg chg="add del mod">
          <ac:chgData name="Andrew Beatty" userId="ddf183e3-d1da-49e1-9619-81ceb6b4ef92" providerId="ADAL" clId="{45D1E16D-4422-4B0A-AFFF-495C1FF613A4}" dt="2024-11-13T21:44:10.613" v="337"/>
          <ac:picMkLst>
            <pc:docMk/>
            <pc:sldMk cId="1566464102" sldId="257"/>
            <ac:picMk id="18" creationId="{D198D3D7-E0B7-3388-E3A8-92A09E4F7216}"/>
          </ac:picMkLst>
        </pc:picChg>
        <pc:picChg chg="add del mod ord">
          <ac:chgData name="Andrew Beatty" userId="ddf183e3-d1da-49e1-9619-81ceb6b4ef92" providerId="ADAL" clId="{45D1E16D-4422-4B0A-AFFF-495C1FF613A4}" dt="2024-11-13T21:46:20.618" v="338"/>
          <ac:picMkLst>
            <pc:docMk/>
            <pc:sldMk cId="1566464102" sldId="257"/>
            <ac:picMk id="22" creationId="{8B7ED07A-9A91-7ED9-9638-85265905504B}"/>
          </ac:picMkLst>
        </pc:picChg>
        <pc:picChg chg="add mod">
          <ac:chgData name="Andrew Beatty" userId="ddf183e3-d1da-49e1-9619-81ceb6b4ef92" providerId="ADAL" clId="{45D1E16D-4422-4B0A-AFFF-495C1FF613A4}" dt="2024-11-13T21:46:20.618" v="338"/>
          <ac:picMkLst>
            <pc:docMk/>
            <pc:sldMk cId="1566464102" sldId="257"/>
            <ac:picMk id="23" creationId="{7D8D4925-96A9-B165-3267-36C1D17C68C6}"/>
          </ac:picMkLst>
        </pc:picChg>
      </pc:sldChg>
      <pc:sldChg chg="addSp delSp modSp mod modTransition delAnim modAnim">
        <pc:chgData name="Andrew Beatty" userId="ddf183e3-d1da-49e1-9619-81ceb6b4ef92" providerId="ADAL" clId="{45D1E16D-4422-4B0A-AFFF-495C1FF613A4}" dt="2024-11-13T21:54:57.779" v="339"/>
        <pc:sldMkLst>
          <pc:docMk/>
          <pc:sldMk cId="3126394620" sldId="258"/>
        </pc:sldMkLst>
        <pc:picChg chg="add mod">
          <ac:chgData name="Andrew Beatty" userId="ddf183e3-d1da-49e1-9619-81ceb6b4ef92" providerId="ADAL" clId="{45D1E16D-4422-4B0A-AFFF-495C1FF613A4}" dt="2024-11-13T21:54:57.779" v="339"/>
          <ac:picMkLst>
            <pc:docMk/>
            <pc:sldMk cId="3126394620" sldId="258"/>
            <ac:picMk id="3" creationId="{2BAF06D4-521A-5EA5-B700-09EE259B2A2D}"/>
          </ac:picMkLst>
        </pc:picChg>
        <pc:picChg chg="del">
          <ac:chgData name="Andrew Beatty" userId="ddf183e3-d1da-49e1-9619-81ceb6b4ef92" providerId="ADAL" clId="{45D1E16D-4422-4B0A-AFFF-495C1FF613A4}" dt="2024-11-13T15:41:28.924" v="1" actId="478"/>
          <ac:picMkLst>
            <pc:docMk/>
            <pc:sldMk cId="3126394620" sldId="258"/>
            <ac:picMk id="4" creationId="{EC4E3E42-03C1-70CA-035C-91FD1FFD8A25}"/>
          </ac:picMkLst>
        </pc:picChg>
      </pc:sldChg>
      <pc:sldChg chg="addSp delSp modSp modTransition modAnim">
        <pc:chgData name="Andrew Beatty" userId="ddf183e3-d1da-49e1-9619-81ceb6b4ef92" providerId="ADAL" clId="{45D1E16D-4422-4B0A-AFFF-495C1FF613A4}" dt="2024-11-13T22:02:30.840" v="746"/>
        <pc:sldMkLst>
          <pc:docMk/>
          <pc:sldMk cId="1668326962" sldId="259"/>
        </pc:sldMkLst>
        <pc:picChg chg="add mod">
          <ac:chgData name="Andrew Beatty" userId="ddf183e3-d1da-49e1-9619-81ceb6b4ef92" providerId="ADAL" clId="{45D1E16D-4422-4B0A-AFFF-495C1FF613A4}" dt="2024-11-13T22:02:30.840" v="746"/>
          <ac:picMkLst>
            <pc:docMk/>
            <pc:sldMk cId="1668326962" sldId="259"/>
            <ac:picMk id="6" creationId="{B314BF3C-D513-4B54-D1DA-80ED0041E133}"/>
          </ac:picMkLst>
        </pc:picChg>
        <pc:picChg chg="del">
          <ac:chgData name="Andrew Beatty" userId="ddf183e3-d1da-49e1-9619-81ceb6b4ef92" providerId="ADAL" clId="{45D1E16D-4422-4B0A-AFFF-495C1FF613A4}" dt="2024-11-13T15:41:24.915" v="0"/>
          <ac:picMkLst>
            <pc:docMk/>
            <pc:sldMk cId="1668326962" sldId="259"/>
            <ac:picMk id="7" creationId="{B7EBD3DB-82B9-26B1-1C6F-D1919E2FEBA3}"/>
          </ac:picMkLst>
        </pc:picChg>
      </pc:sldChg>
      <pc:sldChg chg="addSp delSp modSp mod modTransition modAnim">
        <pc:chgData name="Andrew Beatty" userId="ddf183e3-d1da-49e1-9619-81ceb6b4ef92" providerId="ADAL" clId="{45D1E16D-4422-4B0A-AFFF-495C1FF613A4}" dt="2024-11-13T22:13:15.143" v="958"/>
        <pc:sldMkLst>
          <pc:docMk/>
          <pc:sldMk cId="1668193590" sldId="260"/>
        </pc:sldMkLst>
        <pc:spChg chg="mod">
          <ac:chgData name="Andrew Beatty" userId="ddf183e3-d1da-49e1-9619-81ceb6b4ef92" providerId="ADAL" clId="{45D1E16D-4422-4B0A-AFFF-495C1FF613A4}" dt="2024-11-13T22:08:32.482" v="799" actId="20577"/>
          <ac:spMkLst>
            <pc:docMk/>
            <pc:sldMk cId="1668193590" sldId="260"/>
            <ac:spMk id="3" creationId="{6B670D34-CAA0-4350-8BDE-7BC3350820DD}"/>
          </ac:spMkLst>
        </pc:spChg>
        <pc:picChg chg="add del mod">
          <ac:chgData name="Andrew Beatty" userId="ddf183e3-d1da-49e1-9619-81ceb6b4ef92" providerId="ADAL" clId="{45D1E16D-4422-4B0A-AFFF-495C1FF613A4}" dt="2024-11-13T22:10:08.874" v="957"/>
          <ac:picMkLst>
            <pc:docMk/>
            <pc:sldMk cId="1668193590" sldId="260"/>
            <ac:picMk id="7" creationId="{234B588C-D2FE-1C1C-EACB-C3AFFB84ABC0}"/>
          </ac:picMkLst>
        </pc:picChg>
        <pc:picChg chg="del">
          <ac:chgData name="Andrew Beatty" userId="ddf183e3-d1da-49e1-9619-81ceb6b4ef92" providerId="ADAL" clId="{45D1E16D-4422-4B0A-AFFF-495C1FF613A4}" dt="2024-11-13T15:41:24.915" v="0"/>
          <ac:picMkLst>
            <pc:docMk/>
            <pc:sldMk cId="1668193590" sldId="260"/>
            <ac:picMk id="9" creationId="{E07C5397-F1E6-1C73-67B8-F9E33122226E}"/>
          </ac:picMkLst>
        </pc:picChg>
        <pc:picChg chg="add del mod ord">
          <ac:chgData name="Andrew Beatty" userId="ddf183e3-d1da-49e1-9619-81ceb6b4ef92" providerId="ADAL" clId="{45D1E16D-4422-4B0A-AFFF-495C1FF613A4}" dt="2024-11-13T22:13:15.143" v="958"/>
          <ac:picMkLst>
            <pc:docMk/>
            <pc:sldMk cId="1668193590" sldId="260"/>
            <ac:picMk id="12" creationId="{4EA7A760-E606-A6F5-625B-D61A5C4A05CF}"/>
          </ac:picMkLst>
        </pc:picChg>
        <pc:picChg chg="add mod">
          <ac:chgData name="Andrew Beatty" userId="ddf183e3-d1da-49e1-9619-81ceb6b4ef92" providerId="ADAL" clId="{45D1E16D-4422-4B0A-AFFF-495C1FF613A4}" dt="2024-11-13T22:13:15.143" v="958"/>
          <ac:picMkLst>
            <pc:docMk/>
            <pc:sldMk cId="1668193590" sldId="260"/>
            <ac:picMk id="13" creationId="{233EC9E6-610E-4394-F66D-CBED8D7F82BB}"/>
          </ac:picMkLst>
        </pc:picChg>
      </pc:sldChg>
      <pc:sldChg chg="addSp delSp modSp mod modTransition delAnim modAnim">
        <pc:chgData name="Andrew Beatty" userId="ddf183e3-d1da-49e1-9619-81ceb6b4ef92" providerId="ADAL" clId="{45D1E16D-4422-4B0A-AFFF-495C1FF613A4}" dt="2024-11-13T22:25:08.063" v="959"/>
        <pc:sldMkLst>
          <pc:docMk/>
          <pc:sldMk cId="329226600" sldId="261"/>
        </pc:sldMkLst>
        <pc:picChg chg="del">
          <ac:chgData name="Andrew Beatty" userId="ddf183e3-d1da-49e1-9619-81ceb6b4ef92" providerId="ADAL" clId="{45D1E16D-4422-4B0A-AFFF-495C1FF613A4}" dt="2024-11-13T15:42:20.389" v="4" actId="478"/>
          <ac:picMkLst>
            <pc:docMk/>
            <pc:sldMk cId="329226600" sldId="261"/>
            <ac:picMk id="2" creationId="{83845446-6350-8236-12FB-951F95A859EA}"/>
          </ac:picMkLst>
        </pc:picChg>
        <pc:picChg chg="add mod">
          <ac:chgData name="Andrew Beatty" userId="ddf183e3-d1da-49e1-9619-81ceb6b4ef92" providerId="ADAL" clId="{45D1E16D-4422-4B0A-AFFF-495C1FF613A4}" dt="2024-11-13T22:25:08.063" v="959"/>
          <ac:picMkLst>
            <pc:docMk/>
            <pc:sldMk cId="329226600" sldId="261"/>
            <ac:picMk id="3" creationId="{E85FC6B7-2739-ADFD-D5F9-008D6B014460}"/>
          </ac:picMkLst>
        </pc:picChg>
      </pc:sldChg>
      <pc:sldChg chg="addSp delSp modSp mod modTransition delAnim modAnim">
        <pc:chgData name="Andrew Beatty" userId="ddf183e3-d1da-49e1-9619-81ceb6b4ef92" providerId="ADAL" clId="{45D1E16D-4422-4B0A-AFFF-495C1FF613A4}" dt="2024-11-13T21:56:59.286" v="340"/>
        <pc:sldMkLst>
          <pc:docMk/>
          <pc:sldMk cId="3505018194" sldId="262"/>
        </pc:sldMkLst>
        <pc:spChg chg="del">
          <ac:chgData name="Andrew Beatty" userId="ddf183e3-d1da-49e1-9619-81ceb6b4ef92" providerId="ADAL" clId="{45D1E16D-4422-4B0A-AFFF-495C1FF613A4}" dt="2024-11-13T15:46:30.735" v="55" actId="478"/>
          <ac:spMkLst>
            <pc:docMk/>
            <pc:sldMk cId="3505018194" sldId="262"/>
            <ac:spMk id="2" creationId="{2202F37A-A9D8-A42B-BF59-872037BFDD1A}"/>
          </ac:spMkLst>
        </pc:spChg>
        <pc:picChg chg="add mod">
          <ac:chgData name="Andrew Beatty" userId="ddf183e3-d1da-49e1-9619-81ceb6b4ef92" providerId="ADAL" clId="{45D1E16D-4422-4B0A-AFFF-495C1FF613A4}" dt="2024-11-13T21:56:59.286" v="340"/>
          <ac:picMkLst>
            <pc:docMk/>
            <pc:sldMk cId="3505018194" sldId="262"/>
            <ac:picMk id="4" creationId="{F81772C7-F2BF-EF33-B794-1549326E673F}"/>
          </ac:picMkLst>
        </pc:picChg>
        <pc:picChg chg="del">
          <ac:chgData name="Andrew Beatty" userId="ddf183e3-d1da-49e1-9619-81ceb6b4ef92" providerId="ADAL" clId="{45D1E16D-4422-4B0A-AFFF-495C1FF613A4}" dt="2024-11-13T15:41:31.958" v="2" actId="478"/>
          <ac:picMkLst>
            <pc:docMk/>
            <pc:sldMk cId="3505018194" sldId="262"/>
            <ac:picMk id="5" creationId="{60235920-948F-CA96-BF4B-88ACB8D1B134}"/>
          </ac:picMkLst>
        </pc:picChg>
      </pc:sldChg>
      <pc:sldChg chg="delSp del mod modTransition delAnim">
        <pc:chgData name="Andrew Beatty" userId="ddf183e3-d1da-49e1-9619-81ceb6b4ef92" providerId="ADAL" clId="{45D1E16D-4422-4B0A-AFFF-495C1FF613A4}" dt="2024-11-13T21:57:02.995" v="341" actId="47"/>
        <pc:sldMkLst>
          <pc:docMk/>
          <pc:sldMk cId="3678389842" sldId="263"/>
        </pc:sldMkLst>
        <pc:picChg chg="del">
          <ac:chgData name="Andrew Beatty" userId="ddf183e3-d1da-49e1-9619-81ceb6b4ef92" providerId="ADAL" clId="{45D1E16D-4422-4B0A-AFFF-495C1FF613A4}" dt="2024-11-13T15:42:16.502" v="3" actId="478"/>
          <ac:picMkLst>
            <pc:docMk/>
            <pc:sldMk cId="3678389842" sldId="263"/>
            <ac:picMk id="2" creationId="{F561F653-F55A-EFAF-DB6A-D4306F8DB5C5}"/>
          </ac:picMkLst>
        </pc:picChg>
      </pc:sldChg>
      <pc:sldChg chg="addSp delSp modSp modTransition modAnim">
        <pc:chgData name="Andrew Beatty" userId="ddf183e3-d1da-49e1-9619-81ceb6b4ef92" providerId="ADAL" clId="{45D1E16D-4422-4B0A-AFFF-495C1FF613A4}" dt="2024-11-13T22:26:53.304" v="961"/>
        <pc:sldMkLst>
          <pc:docMk/>
          <pc:sldMk cId="515436520" sldId="264"/>
        </pc:sldMkLst>
        <pc:picChg chg="add mod">
          <ac:chgData name="Andrew Beatty" userId="ddf183e3-d1da-49e1-9619-81ceb6b4ef92" providerId="ADAL" clId="{45D1E16D-4422-4B0A-AFFF-495C1FF613A4}" dt="2024-11-13T22:26:53.304" v="961"/>
          <ac:picMkLst>
            <pc:docMk/>
            <pc:sldMk cId="515436520" sldId="264"/>
            <ac:picMk id="6" creationId="{6D64E952-DE84-AD2D-E47E-EC5E4000196D}"/>
          </ac:picMkLst>
        </pc:picChg>
        <pc:picChg chg="del">
          <ac:chgData name="Andrew Beatty" userId="ddf183e3-d1da-49e1-9619-81ceb6b4ef92" providerId="ADAL" clId="{45D1E16D-4422-4B0A-AFFF-495C1FF613A4}" dt="2024-11-13T15:41:24.915" v="0"/>
          <ac:picMkLst>
            <pc:docMk/>
            <pc:sldMk cId="515436520" sldId="264"/>
            <ac:picMk id="7" creationId="{E91FFB35-C842-D818-E3C4-6D71D15F99F2}"/>
          </ac:picMkLst>
        </pc:picChg>
      </pc:sldChg>
      <pc:sldChg chg="addSp modSp new mod">
        <pc:chgData name="Andrew Beatty" userId="ddf183e3-d1da-49e1-9619-81ceb6b4ef92" providerId="ADAL" clId="{45D1E16D-4422-4B0A-AFFF-495C1FF613A4}" dt="2024-11-13T22:06:55.748" v="766" actId="20577"/>
        <pc:sldMkLst>
          <pc:docMk/>
          <pc:sldMk cId="4177932394" sldId="265"/>
        </pc:sldMkLst>
        <pc:spChg chg="mod">
          <ac:chgData name="Andrew Beatty" userId="ddf183e3-d1da-49e1-9619-81ceb6b4ef92" providerId="ADAL" clId="{45D1E16D-4422-4B0A-AFFF-495C1FF613A4}" dt="2024-11-13T22:06:11.672" v="748" actId="313"/>
          <ac:spMkLst>
            <pc:docMk/>
            <pc:sldMk cId="4177932394" sldId="265"/>
            <ac:spMk id="2" creationId="{EBA774F8-C2BF-0FEF-C1F3-E0F83308F5D4}"/>
          </ac:spMkLst>
        </pc:spChg>
        <pc:spChg chg="mod">
          <ac:chgData name="Andrew Beatty" userId="ddf183e3-d1da-49e1-9619-81ceb6b4ef92" providerId="ADAL" clId="{45D1E16D-4422-4B0A-AFFF-495C1FF613A4}" dt="2024-11-13T22:06:55.748" v="766" actId="20577"/>
          <ac:spMkLst>
            <pc:docMk/>
            <pc:sldMk cId="4177932394" sldId="265"/>
            <ac:spMk id="3" creationId="{005E71BD-45DC-C87E-8CA8-679955BFD6AE}"/>
          </ac:spMkLst>
        </pc:spChg>
        <pc:picChg chg="add mod">
          <ac:chgData name="Andrew Beatty" userId="ddf183e3-d1da-49e1-9619-81ceb6b4ef92" providerId="ADAL" clId="{45D1E16D-4422-4B0A-AFFF-495C1FF613A4}" dt="2024-11-13T22:06:02.908" v="747"/>
          <ac:picMkLst>
            <pc:docMk/>
            <pc:sldMk cId="4177932394" sldId="265"/>
            <ac:picMk id="6" creationId="{BC78882E-70C5-DA9C-3C25-2C3F9CE86D53}"/>
          </ac:picMkLst>
        </pc:picChg>
      </pc:sldChg>
      <pc:sldChg chg="addSp modSp new mod ord">
        <pc:chgData name="Andrew Beatty" userId="ddf183e3-d1da-49e1-9619-81ceb6b4ef92" providerId="ADAL" clId="{45D1E16D-4422-4B0A-AFFF-495C1FF613A4}" dt="2024-11-13T22:25:45.191" v="960"/>
        <pc:sldMkLst>
          <pc:docMk/>
          <pc:sldMk cId="2488868183" sldId="266"/>
        </pc:sldMkLst>
        <pc:spChg chg="mod">
          <ac:chgData name="Andrew Beatty" userId="ddf183e3-d1da-49e1-9619-81ceb6b4ef92" providerId="ADAL" clId="{45D1E16D-4422-4B0A-AFFF-495C1FF613A4}" dt="2024-11-13T22:08:50.138" v="822" actId="20577"/>
          <ac:spMkLst>
            <pc:docMk/>
            <pc:sldMk cId="2488868183" sldId="266"/>
            <ac:spMk id="2" creationId="{9E0190BD-8396-5405-D4A7-60943C1B6B13}"/>
          </ac:spMkLst>
        </pc:spChg>
        <pc:spChg chg="mod">
          <ac:chgData name="Andrew Beatty" userId="ddf183e3-d1da-49e1-9619-81ceb6b4ef92" providerId="ADAL" clId="{45D1E16D-4422-4B0A-AFFF-495C1FF613A4}" dt="2024-11-13T22:09:50.924" v="955" actId="20577"/>
          <ac:spMkLst>
            <pc:docMk/>
            <pc:sldMk cId="2488868183" sldId="266"/>
            <ac:spMk id="3" creationId="{4F849501-118C-A1C0-11B6-4998596C4CA2}"/>
          </ac:spMkLst>
        </pc:spChg>
        <pc:picChg chg="add mod">
          <ac:chgData name="Andrew Beatty" userId="ddf183e3-d1da-49e1-9619-81ceb6b4ef92" providerId="ADAL" clId="{45D1E16D-4422-4B0A-AFFF-495C1FF613A4}" dt="2024-11-13T22:25:45.191" v="960"/>
          <ac:picMkLst>
            <pc:docMk/>
            <pc:sldMk cId="2488868183" sldId="266"/>
            <ac:picMk id="6" creationId="{7ED51097-2ABB-DBA9-A2C2-6B1BCEFC5B88}"/>
          </ac:picMkLst>
        </pc:picChg>
      </pc:sldChg>
    </pc:docChg>
  </pc:docChgLst>
  <pc:docChgLst>
    <pc:chgData name="Andrew Beatty" userId="ddf183e3-d1da-49e1-9619-81ceb6b4ef92" providerId="ADAL" clId="{FE457C35-E813-448F-B74B-E6DCF5AC7E8A}"/>
    <pc:docChg chg="custSel modSld">
      <pc:chgData name="Andrew Beatty" userId="ddf183e3-d1da-49e1-9619-81ceb6b4ef92" providerId="ADAL" clId="{FE457C35-E813-448F-B74B-E6DCF5AC7E8A}" dt="2024-11-14T14:19:38.489" v="3" actId="478"/>
      <pc:docMkLst>
        <pc:docMk/>
      </pc:docMkLst>
      <pc:sldChg chg="delSp modTransition modAnim">
        <pc:chgData name="Andrew Beatty" userId="ddf183e3-d1da-49e1-9619-81ceb6b4ef92" providerId="ADAL" clId="{FE457C35-E813-448F-B74B-E6DCF5AC7E8A}" dt="2024-11-14T14:19:22.435" v="0"/>
        <pc:sldMkLst>
          <pc:docMk/>
          <pc:sldMk cId="3880437777" sldId="256"/>
        </pc:sldMkLst>
        <pc:picChg chg="del">
          <ac:chgData name="Andrew Beatty" userId="ddf183e3-d1da-49e1-9619-81ceb6b4ef92" providerId="ADAL" clId="{FE457C35-E813-448F-B74B-E6DCF5AC7E8A}" dt="2024-11-14T14:19:22.435" v="0"/>
          <ac:picMkLst>
            <pc:docMk/>
            <pc:sldMk cId="3880437777" sldId="256"/>
            <ac:picMk id="11" creationId="{241C458A-5B8C-DF74-BEB5-80702271BED4}"/>
          </ac:picMkLst>
        </pc:picChg>
      </pc:sldChg>
      <pc:sldChg chg="delSp modTransition modAnim">
        <pc:chgData name="Andrew Beatty" userId="ddf183e3-d1da-49e1-9619-81ceb6b4ef92" providerId="ADAL" clId="{FE457C35-E813-448F-B74B-E6DCF5AC7E8A}" dt="2024-11-14T14:19:22.435" v="0"/>
        <pc:sldMkLst>
          <pc:docMk/>
          <pc:sldMk cId="1566464102" sldId="257"/>
        </pc:sldMkLst>
        <pc:picChg chg="del">
          <ac:chgData name="Andrew Beatty" userId="ddf183e3-d1da-49e1-9619-81ceb6b4ef92" providerId="ADAL" clId="{FE457C35-E813-448F-B74B-E6DCF5AC7E8A}" dt="2024-11-14T14:19:22.435" v="0"/>
          <ac:picMkLst>
            <pc:docMk/>
            <pc:sldMk cId="1566464102" sldId="257"/>
            <ac:picMk id="23" creationId="{7D8D4925-96A9-B165-3267-36C1D17C68C6}"/>
          </ac:picMkLst>
        </pc:picChg>
      </pc:sldChg>
      <pc:sldChg chg="delSp mod modTransition delAnim">
        <pc:chgData name="Andrew Beatty" userId="ddf183e3-d1da-49e1-9619-81ceb6b4ef92" providerId="ADAL" clId="{FE457C35-E813-448F-B74B-E6DCF5AC7E8A}" dt="2024-11-14T14:19:28.440" v="1" actId="478"/>
        <pc:sldMkLst>
          <pc:docMk/>
          <pc:sldMk cId="3126394620" sldId="258"/>
        </pc:sldMkLst>
        <pc:picChg chg="del">
          <ac:chgData name="Andrew Beatty" userId="ddf183e3-d1da-49e1-9619-81ceb6b4ef92" providerId="ADAL" clId="{FE457C35-E813-448F-B74B-E6DCF5AC7E8A}" dt="2024-11-14T14:19:28.440" v="1" actId="478"/>
          <ac:picMkLst>
            <pc:docMk/>
            <pc:sldMk cId="3126394620" sldId="258"/>
            <ac:picMk id="3" creationId="{2BAF06D4-521A-5EA5-B700-09EE259B2A2D}"/>
          </ac:picMkLst>
        </pc:picChg>
      </pc:sldChg>
      <pc:sldChg chg="delSp modTransition modAnim">
        <pc:chgData name="Andrew Beatty" userId="ddf183e3-d1da-49e1-9619-81ceb6b4ef92" providerId="ADAL" clId="{FE457C35-E813-448F-B74B-E6DCF5AC7E8A}" dt="2024-11-14T14:19:22.435" v="0"/>
        <pc:sldMkLst>
          <pc:docMk/>
          <pc:sldMk cId="1668326962" sldId="259"/>
        </pc:sldMkLst>
        <pc:picChg chg="del">
          <ac:chgData name="Andrew Beatty" userId="ddf183e3-d1da-49e1-9619-81ceb6b4ef92" providerId="ADAL" clId="{FE457C35-E813-448F-B74B-E6DCF5AC7E8A}" dt="2024-11-14T14:19:22.435" v="0"/>
          <ac:picMkLst>
            <pc:docMk/>
            <pc:sldMk cId="1668326962" sldId="259"/>
            <ac:picMk id="6" creationId="{B314BF3C-D513-4B54-D1DA-80ED0041E133}"/>
          </ac:picMkLst>
        </pc:picChg>
      </pc:sldChg>
      <pc:sldChg chg="delSp modTransition modAnim">
        <pc:chgData name="Andrew Beatty" userId="ddf183e3-d1da-49e1-9619-81ceb6b4ef92" providerId="ADAL" clId="{FE457C35-E813-448F-B74B-E6DCF5AC7E8A}" dt="2024-11-14T14:19:22.435" v="0"/>
        <pc:sldMkLst>
          <pc:docMk/>
          <pc:sldMk cId="1668193590" sldId="260"/>
        </pc:sldMkLst>
        <pc:picChg chg="del">
          <ac:chgData name="Andrew Beatty" userId="ddf183e3-d1da-49e1-9619-81ceb6b4ef92" providerId="ADAL" clId="{FE457C35-E813-448F-B74B-E6DCF5AC7E8A}" dt="2024-11-14T14:19:22.435" v="0"/>
          <ac:picMkLst>
            <pc:docMk/>
            <pc:sldMk cId="1668193590" sldId="260"/>
            <ac:picMk id="13" creationId="{233EC9E6-610E-4394-F66D-CBED8D7F82BB}"/>
          </ac:picMkLst>
        </pc:picChg>
      </pc:sldChg>
      <pc:sldChg chg="delSp mod modTransition delAnim">
        <pc:chgData name="Andrew Beatty" userId="ddf183e3-d1da-49e1-9619-81ceb6b4ef92" providerId="ADAL" clId="{FE457C35-E813-448F-B74B-E6DCF5AC7E8A}" dt="2024-11-14T14:19:38.489" v="3" actId="478"/>
        <pc:sldMkLst>
          <pc:docMk/>
          <pc:sldMk cId="329226600" sldId="261"/>
        </pc:sldMkLst>
        <pc:picChg chg="del">
          <ac:chgData name="Andrew Beatty" userId="ddf183e3-d1da-49e1-9619-81ceb6b4ef92" providerId="ADAL" clId="{FE457C35-E813-448F-B74B-E6DCF5AC7E8A}" dt="2024-11-14T14:19:38.489" v="3" actId="478"/>
          <ac:picMkLst>
            <pc:docMk/>
            <pc:sldMk cId="329226600" sldId="261"/>
            <ac:picMk id="3" creationId="{E85FC6B7-2739-ADFD-D5F9-008D6B014460}"/>
          </ac:picMkLst>
        </pc:picChg>
      </pc:sldChg>
      <pc:sldChg chg="delSp mod modTransition delAnim">
        <pc:chgData name="Andrew Beatty" userId="ddf183e3-d1da-49e1-9619-81ceb6b4ef92" providerId="ADAL" clId="{FE457C35-E813-448F-B74B-E6DCF5AC7E8A}" dt="2024-11-14T14:19:31.809" v="2" actId="478"/>
        <pc:sldMkLst>
          <pc:docMk/>
          <pc:sldMk cId="3505018194" sldId="262"/>
        </pc:sldMkLst>
        <pc:picChg chg="del">
          <ac:chgData name="Andrew Beatty" userId="ddf183e3-d1da-49e1-9619-81ceb6b4ef92" providerId="ADAL" clId="{FE457C35-E813-448F-B74B-E6DCF5AC7E8A}" dt="2024-11-14T14:19:31.809" v="2" actId="478"/>
          <ac:picMkLst>
            <pc:docMk/>
            <pc:sldMk cId="3505018194" sldId="262"/>
            <ac:picMk id="4" creationId="{F81772C7-F2BF-EF33-B794-1549326E673F}"/>
          </ac:picMkLst>
        </pc:picChg>
      </pc:sldChg>
      <pc:sldChg chg="delSp modTransition modAnim">
        <pc:chgData name="Andrew Beatty" userId="ddf183e3-d1da-49e1-9619-81ceb6b4ef92" providerId="ADAL" clId="{FE457C35-E813-448F-B74B-E6DCF5AC7E8A}" dt="2024-11-14T14:19:22.435" v="0"/>
        <pc:sldMkLst>
          <pc:docMk/>
          <pc:sldMk cId="515436520" sldId="264"/>
        </pc:sldMkLst>
        <pc:picChg chg="del">
          <ac:chgData name="Andrew Beatty" userId="ddf183e3-d1da-49e1-9619-81ceb6b4ef92" providerId="ADAL" clId="{FE457C35-E813-448F-B74B-E6DCF5AC7E8A}" dt="2024-11-14T14:19:22.435" v="0"/>
          <ac:picMkLst>
            <pc:docMk/>
            <pc:sldMk cId="515436520" sldId="264"/>
            <ac:picMk id="6" creationId="{6D64E952-DE84-AD2D-E47E-EC5E4000196D}"/>
          </ac:picMkLst>
        </pc:picChg>
      </pc:sldChg>
      <pc:sldChg chg="delSp modTransition modAnim">
        <pc:chgData name="Andrew Beatty" userId="ddf183e3-d1da-49e1-9619-81ceb6b4ef92" providerId="ADAL" clId="{FE457C35-E813-448F-B74B-E6DCF5AC7E8A}" dt="2024-11-14T14:19:22.435" v="0"/>
        <pc:sldMkLst>
          <pc:docMk/>
          <pc:sldMk cId="4177932394" sldId="265"/>
        </pc:sldMkLst>
        <pc:picChg chg="del">
          <ac:chgData name="Andrew Beatty" userId="ddf183e3-d1da-49e1-9619-81ceb6b4ef92" providerId="ADAL" clId="{FE457C35-E813-448F-B74B-E6DCF5AC7E8A}" dt="2024-11-14T14:19:22.435" v="0"/>
          <ac:picMkLst>
            <pc:docMk/>
            <pc:sldMk cId="4177932394" sldId="265"/>
            <ac:picMk id="6" creationId="{BC78882E-70C5-DA9C-3C25-2C3F9CE86D53}"/>
          </ac:picMkLst>
        </pc:picChg>
      </pc:sldChg>
      <pc:sldChg chg="delSp modTransition modAnim">
        <pc:chgData name="Andrew Beatty" userId="ddf183e3-d1da-49e1-9619-81ceb6b4ef92" providerId="ADAL" clId="{FE457C35-E813-448F-B74B-E6DCF5AC7E8A}" dt="2024-11-14T14:19:22.435" v="0"/>
        <pc:sldMkLst>
          <pc:docMk/>
          <pc:sldMk cId="2488868183" sldId="266"/>
        </pc:sldMkLst>
        <pc:picChg chg="del">
          <ac:chgData name="Andrew Beatty" userId="ddf183e3-d1da-49e1-9619-81ceb6b4ef92" providerId="ADAL" clId="{FE457C35-E813-448F-B74B-E6DCF5AC7E8A}" dt="2024-11-14T14:19:22.435" v="0"/>
          <ac:picMkLst>
            <pc:docMk/>
            <pc:sldMk cId="2488868183" sldId="266"/>
            <ac:picMk id="6" creationId="{7ED51097-2ABB-DBA9-A2C2-6B1BCEFC5B88}"/>
          </ac:picMkLst>
        </pc:picChg>
      </pc:sldChg>
    </pc:docChg>
  </pc:docChgLst>
  <pc:docChgLst>
    <pc:chgData name="Andrew Beatty" userId="ddf183e3-d1da-49e1-9619-81ceb6b4ef92" providerId="ADAL" clId="{97370C3F-B9D7-4A65-878B-C4D913C4BF76}"/>
    <pc:docChg chg="custSel addSld modSld">
      <pc:chgData name="Andrew Beatty" userId="ddf183e3-d1da-49e1-9619-81ceb6b4ef92" providerId="ADAL" clId="{97370C3F-B9D7-4A65-878B-C4D913C4BF76}" dt="2024-03-07T15:05:00.330" v="184" actId="20577"/>
      <pc:docMkLst>
        <pc:docMk/>
      </pc:docMkLst>
      <pc:sldChg chg="addSp delSp modSp mod modTransition modAnim">
        <pc:chgData name="Andrew Beatty" userId="ddf183e3-d1da-49e1-9619-81ceb6b4ef92" providerId="ADAL" clId="{97370C3F-B9D7-4A65-878B-C4D913C4BF76}" dt="2024-03-07T15:05:00.330" v="184" actId="20577"/>
        <pc:sldMkLst>
          <pc:docMk/>
          <pc:sldMk cId="3880437777" sldId="256"/>
        </pc:sldMkLst>
        <pc:spChg chg="mod">
          <ac:chgData name="Andrew Beatty" userId="ddf183e3-d1da-49e1-9619-81ceb6b4ef92" providerId="ADAL" clId="{97370C3F-B9D7-4A65-878B-C4D913C4BF76}" dt="2024-03-07T15:05:00.330" v="184" actId="20577"/>
          <ac:spMkLst>
            <pc:docMk/>
            <pc:sldMk cId="3880437777" sldId="256"/>
            <ac:spMk id="2" creationId="{DCFCB559-CEFF-46D6-B1D0-B4C1302341BF}"/>
          </ac:spMkLst>
        </pc:spChg>
        <pc:spChg chg="mod">
          <ac:chgData name="Andrew Beatty" userId="ddf183e3-d1da-49e1-9619-81ceb6b4ef92" providerId="ADAL" clId="{97370C3F-B9D7-4A65-878B-C4D913C4BF76}" dt="2024-03-07T14:27:23.070" v="32" actId="20577"/>
          <ac:spMkLst>
            <pc:docMk/>
            <pc:sldMk cId="3880437777" sldId="256"/>
            <ac:spMk id="3" creationId="{D101A857-70B5-450F-BB89-BC6796A17A4D}"/>
          </ac:spMkLst>
        </pc:spChg>
        <pc:picChg chg="del">
          <ac:chgData name="Andrew Beatty" userId="ddf183e3-d1da-49e1-9619-81ceb6b4ef92" providerId="ADAL" clId="{97370C3F-B9D7-4A65-878B-C4D913C4BF76}" dt="2024-03-07T14:27:51.394" v="34"/>
          <ac:picMkLst>
            <pc:docMk/>
            <pc:sldMk cId="3880437777" sldId="256"/>
            <ac:picMk id="5" creationId="{97F79B75-6D1E-465E-0C1D-A4E8B421D194}"/>
          </ac:picMkLst>
        </pc:picChg>
        <pc:picChg chg="add del mod ord">
          <ac:chgData name="Andrew Beatty" userId="ddf183e3-d1da-49e1-9619-81ceb6b4ef92" providerId="ADAL" clId="{97370C3F-B9D7-4A65-878B-C4D913C4BF76}" dt="2024-03-07T14:28:26.820" v="35"/>
          <ac:picMkLst>
            <pc:docMk/>
            <pc:sldMk cId="3880437777" sldId="256"/>
            <ac:picMk id="7" creationId="{BB090DD5-5D53-5BD4-2B01-DB84C80780BB}"/>
          </ac:picMkLst>
        </pc:picChg>
        <pc:picChg chg="add mod">
          <ac:chgData name="Andrew Beatty" userId="ddf183e3-d1da-49e1-9619-81ceb6b4ef92" providerId="ADAL" clId="{97370C3F-B9D7-4A65-878B-C4D913C4BF76}" dt="2024-03-07T14:28:26.820" v="35"/>
          <ac:picMkLst>
            <pc:docMk/>
            <pc:sldMk cId="3880437777" sldId="256"/>
            <ac:picMk id="8" creationId="{851F6BAD-CBAF-0BB8-C4F1-4467013F0E0B}"/>
          </ac:picMkLst>
        </pc:picChg>
      </pc:sldChg>
      <pc:sldChg chg="addSp delSp modSp mod modTransition modAnim">
        <pc:chgData name="Andrew Beatty" userId="ddf183e3-d1da-49e1-9619-81ceb6b4ef92" providerId="ADAL" clId="{97370C3F-B9D7-4A65-878B-C4D913C4BF76}" dt="2024-03-07T14:30:05.852" v="41"/>
        <pc:sldMkLst>
          <pc:docMk/>
          <pc:sldMk cId="1566464102" sldId="257"/>
        </pc:sldMkLst>
        <pc:picChg chg="del">
          <ac:chgData name="Andrew Beatty" userId="ddf183e3-d1da-49e1-9619-81ceb6b4ef92" providerId="ADAL" clId="{97370C3F-B9D7-4A65-878B-C4D913C4BF76}" dt="2024-03-07T14:28:42.694" v="37"/>
          <ac:picMkLst>
            <pc:docMk/>
            <pc:sldMk cId="1566464102" sldId="257"/>
            <ac:picMk id="5" creationId="{FD07D6D2-4981-D948-5D91-62B95ACACD7E}"/>
          </ac:picMkLst>
        </pc:picChg>
        <pc:picChg chg="add del mod">
          <ac:chgData name="Andrew Beatty" userId="ddf183e3-d1da-49e1-9619-81ceb6b4ef92" providerId="ADAL" clId="{97370C3F-B9D7-4A65-878B-C4D913C4BF76}" dt="2024-03-07T14:28:50.868" v="38"/>
          <ac:picMkLst>
            <pc:docMk/>
            <pc:sldMk cId="1566464102" sldId="257"/>
            <ac:picMk id="6" creationId="{E05AA08E-88E6-5885-3321-79B50AF8D5AD}"/>
          </ac:picMkLst>
        </pc:picChg>
        <pc:picChg chg="add del mod">
          <ac:chgData name="Andrew Beatty" userId="ddf183e3-d1da-49e1-9619-81ceb6b4ef92" providerId="ADAL" clId="{97370C3F-B9D7-4A65-878B-C4D913C4BF76}" dt="2024-03-07T14:29:00.623" v="40"/>
          <ac:picMkLst>
            <pc:docMk/>
            <pc:sldMk cId="1566464102" sldId="257"/>
            <ac:picMk id="7" creationId="{EFC5FECF-DA97-E66B-26FF-93969C8B4B2E}"/>
          </ac:picMkLst>
        </pc:picChg>
        <pc:picChg chg="add del mod ord">
          <ac:chgData name="Andrew Beatty" userId="ddf183e3-d1da-49e1-9619-81ceb6b4ef92" providerId="ADAL" clId="{97370C3F-B9D7-4A65-878B-C4D913C4BF76}" dt="2024-03-07T14:30:05.852" v="41"/>
          <ac:picMkLst>
            <pc:docMk/>
            <pc:sldMk cId="1566464102" sldId="257"/>
            <ac:picMk id="12" creationId="{C5791D2F-BD66-F42F-4054-800EB23505C5}"/>
          </ac:picMkLst>
        </pc:picChg>
        <pc:picChg chg="add mod">
          <ac:chgData name="Andrew Beatty" userId="ddf183e3-d1da-49e1-9619-81ceb6b4ef92" providerId="ADAL" clId="{97370C3F-B9D7-4A65-878B-C4D913C4BF76}" dt="2024-03-07T14:30:05.852" v="41"/>
          <ac:picMkLst>
            <pc:docMk/>
            <pc:sldMk cId="1566464102" sldId="257"/>
            <ac:picMk id="13" creationId="{1DCFADC5-379D-5DF4-6E74-CB8F3CBEFEC9}"/>
          </ac:picMkLst>
        </pc:picChg>
      </pc:sldChg>
      <pc:sldChg chg="addSp delSp modSp mod delAnim modAnim">
        <pc:chgData name="Andrew Beatty" userId="ddf183e3-d1da-49e1-9619-81ceb6b4ef92" providerId="ADAL" clId="{97370C3F-B9D7-4A65-878B-C4D913C4BF76}" dt="2024-03-07T14:32:34.895" v="43"/>
        <pc:sldMkLst>
          <pc:docMk/>
          <pc:sldMk cId="3126394620" sldId="258"/>
        </pc:sldMkLst>
        <pc:picChg chg="del">
          <ac:chgData name="Andrew Beatty" userId="ddf183e3-d1da-49e1-9619-81ceb6b4ef92" providerId="ADAL" clId="{97370C3F-B9D7-4A65-878B-C4D913C4BF76}" dt="2024-03-07T14:30:46.927" v="42" actId="478"/>
          <ac:picMkLst>
            <pc:docMk/>
            <pc:sldMk cId="3126394620" sldId="258"/>
            <ac:picMk id="2" creationId="{116F6191-FC7A-A439-88C8-126327F26C8A}"/>
          </ac:picMkLst>
        </pc:picChg>
        <pc:picChg chg="add mod">
          <ac:chgData name="Andrew Beatty" userId="ddf183e3-d1da-49e1-9619-81ceb6b4ef92" providerId="ADAL" clId="{97370C3F-B9D7-4A65-878B-C4D913C4BF76}" dt="2024-03-07T14:32:34.895" v="43"/>
          <ac:picMkLst>
            <pc:docMk/>
            <pc:sldMk cId="3126394620" sldId="258"/>
            <ac:picMk id="4" creationId="{EC4E3E42-03C1-70CA-035C-91FD1FFD8A25}"/>
          </ac:picMkLst>
        </pc:picChg>
      </pc:sldChg>
      <pc:sldChg chg="addSp delSp modSp mod modTransition modAnim">
        <pc:chgData name="Andrew Beatty" userId="ddf183e3-d1da-49e1-9619-81ceb6b4ef92" providerId="ADAL" clId="{97370C3F-B9D7-4A65-878B-C4D913C4BF76}" dt="2024-03-07T14:40:38.540" v="48"/>
        <pc:sldMkLst>
          <pc:docMk/>
          <pc:sldMk cId="1668326962" sldId="259"/>
        </pc:sldMkLst>
        <pc:picChg chg="del">
          <ac:chgData name="Andrew Beatty" userId="ddf183e3-d1da-49e1-9619-81ceb6b4ef92" providerId="ADAL" clId="{97370C3F-B9D7-4A65-878B-C4D913C4BF76}" dt="2024-03-07T14:39:58.210" v="47"/>
          <ac:picMkLst>
            <pc:docMk/>
            <pc:sldMk cId="1668326962" sldId="259"/>
            <ac:picMk id="4" creationId="{E3F9C502-94CB-1C95-8E7C-BD46AE2AD5F6}"/>
          </ac:picMkLst>
        </pc:picChg>
        <pc:picChg chg="add del mod">
          <ac:chgData name="Andrew Beatty" userId="ddf183e3-d1da-49e1-9619-81ceb6b4ef92" providerId="ADAL" clId="{97370C3F-B9D7-4A65-878B-C4D913C4BF76}" dt="2024-03-07T14:40:38.540" v="48"/>
          <ac:picMkLst>
            <pc:docMk/>
            <pc:sldMk cId="1668326962" sldId="259"/>
            <ac:picMk id="6" creationId="{0576D971-035A-2004-2D98-4A0D50520256}"/>
          </ac:picMkLst>
        </pc:picChg>
        <pc:picChg chg="add mod">
          <ac:chgData name="Andrew Beatty" userId="ddf183e3-d1da-49e1-9619-81ceb6b4ef92" providerId="ADAL" clId="{97370C3F-B9D7-4A65-878B-C4D913C4BF76}" dt="2024-03-07T14:40:38.540" v="48"/>
          <ac:picMkLst>
            <pc:docMk/>
            <pc:sldMk cId="1668326962" sldId="259"/>
            <ac:picMk id="7" creationId="{B7EBD3DB-82B9-26B1-1C6F-D1919E2FEBA3}"/>
          </ac:picMkLst>
        </pc:picChg>
      </pc:sldChg>
      <pc:sldChg chg="addSp delSp modSp mod modTransition modAnim">
        <pc:chgData name="Andrew Beatty" userId="ddf183e3-d1da-49e1-9619-81ceb6b4ef92" providerId="ADAL" clId="{97370C3F-B9D7-4A65-878B-C4D913C4BF76}" dt="2024-03-07T14:43:04.607" v="51"/>
        <pc:sldMkLst>
          <pc:docMk/>
          <pc:sldMk cId="1668193590" sldId="260"/>
        </pc:sldMkLst>
        <pc:picChg chg="del">
          <ac:chgData name="Andrew Beatty" userId="ddf183e3-d1da-49e1-9619-81ceb6b4ef92" providerId="ADAL" clId="{97370C3F-B9D7-4A65-878B-C4D913C4BF76}" dt="2024-03-07T14:40:44.798" v="50"/>
          <ac:picMkLst>
            <pc:docMk/>
            <pc:sldMk cId="1668193590" sldId="260"/>
            <ac:picMk id="5" creationId="{31BCBA06-DE7A-EC62-390B-A64D1B2AC0A9}"/>
          </ac:picMkLst>
        </pc:picChg>
        <pc:picChg chg="add del mod">
          <ac:chgData name="Andrew Beatty" userId="ddf183e3-d1da-49e1-9619-81ceb6b4ef92" providerId="ADAL" clId="{97370C3F-B9D7-4A65-878B-C4D913C4BF76}" dt="2024-03-07T14:43:04.607" v="51"/>
          <ac:picMkLst>
            <pc:docMk/>
            <pc:sldMk cId="1668193590" sldId="260"/>
            <ac:picMk id="8" creationId="{06365037-7927-1EE0-6CDA-88EE9B18063D}"/>
          </ac:picMkLst>
        </pc:picChg>
        <pc:picChg chg="add mod">
          <ac:chgData name="Andrew Beatty" userId="ddf183e3-d1da-49e1-9619-81ceb6b4ef92" providerId="ADAL" clId="{97370C3F-B9D7-4A65-878B-C4D913C4BF76}" dt="2024-03-07T14:43:04.607" v="51"/>
          <ac:picMkLst>
            <pc:docMk/>
            <pc:sldMk cId="1668193590" sldId="260"/>
            <ac:picMk id="9" creationId="{E07C5397-F1E6-1C73-67B8-F9E33122226E}"/>
          </ac:picMkLst>
        </pc:picChg>
      </pc:sldChg>
      <pc:sldChg chg="addSp delSp modSp mod delAnim modAnim">
        <pc:chgData name="Andrew Beatty" userId="ddf183e3-d1da-49e1-9619-81ceb6b4ef92" providerId="ADAL" clId="{97370C3F-B9D7-4A65-878B-C4D913C4BF76}" dt="2024-03-07T14:49:52.330" v="53"/>
        <pc:sldMkLst>
          <pc:docMk/>
          <pc:sldMk cId="329226600" sldId="261"/>
        </pc:sldMkLst>
        <pc:picChg chg="add mod">
          <ac:chgData name="Andrew Beatty" userId="ddf183e3-d1da-49e1-9619-81ceb6b4ef92" providerId="ADAL" clId="{97370C3F-B9D7-4A65-878B-C4D913C4BF76}" dt="2024-03-07T14:49:52.330" v="53"/>
          <ac:picMkLst>
            <pc:docMk/>
            <pc:sldMk cId="329226600" sldId="261"/>
            <ac:picMk id="2" creationId="{83845446-6350-8236-12FB-951F95A859EA}"/>
          </ac:picMkLst>
        </pc:picChg>
        <pc:picChg chg="del">
          <ac:chgData name="Andrew Beatty" userId="ddf183e3-d1da-49e1-9619-81ceb6b4ef92" providerId="ADAL" clId="{97370C3F-B9D7-4A65-878B-C4D913C4BF76}" dt="2024-03-07T14:43:11.076" v="52" actId="478"/>
          <ac:picMkLst>
            <pc:docMk/>
            <pc:sldMk cId="329226600" sldId="261"/>
            <ac:picMk id="4" creationId="{2D87F31C-03CE-B5CE-314D-F6C50E7298EB}"/>
          </ac:picMkLst>
        </pc:picChg>
      </pc:sldChg>
      <pc:sldChg chg="addSp delSp modSp mod delAnim modAnim">
        <pc:chgData name="Andrew Beatty" userId="ddf183e3-d1da-49e1-9619-81ceb6b4ef92" providerId="ADAL" clId="{97370C3F-B9D7-4A65-878B-C4D913C4BF76}" dt="2024-03-07T14:39:39.230" v="45"/>
        <pc:sldMkLst>
          <pc:docMk/>
          <pc:sldMk cId="3678389842" sldId="263"/>
        </pc:sldMkLst>
        <pc:picChg chg="add mod">
          <ac:chgData name="Andrew Beatty" userId="ddf183e3-d1da-49e1-9619-81ceb6b4ef92" providerId="ADAL" clId="{97370C3F-B9D7-4A65-878B-C4D913C4BF76}" dt="2024-03-07T14:39:39.230" v="45"/>
          <ac:picMkLst>
            <pc:docMk/>
            <pc:sldMk cId="3678389842" sldId="263"/>
            <ac:picMk id="2" creationId="{F561F653-F55A-EFAF-DB6A-D4306F8DB5C5}"/>
          </ac:picMkLst>
        </pc:picChg>
        <pc:picChg chg="del">
          <ac:chgData name="Andrew Beatty" userId="ddf183e3-d1da-49e1-9619-81ceb6b4ef92" providerId="ADAL" clId="{97370C3F-B9D7-4A65-878B-C4D913C4BF76}" dt="2024-03-07T14:33:12.287" v="44" actId="478"/>
          <ac:picMkLst>
            <pc:docMk/>
            <pc:sldMk cId="3678389842" sldId="263"/>
            <ac:picMk id="4" creationId="{B6980C19-DC82-86B2-B432-19B24BE2177A}"/>
          </ac:picMkLst>
        </pc:picChg>
      </pc:sldChg>
      <pc:sldChg chg="addSp modSp new mod">
        <pc:chgData name="Andrew Beatty" userId="ddf183e3-d1da-49e1-9619-81ceb6b4ef92" providerId="ADAL" clId="{97370C3F-B9D7-4A65-878B-C4D913C4BF76}" dt="2024-03-07T14:52:09.356" v="176"/>
        <pc:sldMkLst>
          <pc:docMk/>
          <pc:sldMk cId="515436520" sldId="264"/>
        </pc:sldMkLst>
        <pc:spChg chg="mod">
          <ac:chgData name="Andrew Beatty" userId="ddf183e3-d1da-49e1-9619-81ceb6b4ef92" providerId="ADAL" clId="{97370C3F-B9D7-4A65-878B-C4D913C4BF76}" dt="2024-03-07T14:50:11.385" v="72" actId="20577"/>
          <ac:spMkLst>
            <pc:docMk/>
            <pc:sldMk cId="515436520" sldId="264"/>
            <ac:spMk id="2" creationId="{C57C0D92-CE51-ADB7-77AB-3B624B623765}"/>
          </ac:spMkLst>
        </pc:spChg>
        <pc:spChg chg="mod">
          <ac:chgData name="Andrew Beatty" userId="ddf183e3-d1da-49e1-9619-81ceb6b4ef92" providerId="ADAL" clId="{97370C3F-B9D7-4A65-878B-C4D913C4BF76}" dt="2024-03-07T14:50:58.250" v="175" actId="20577"/>
          <ac:spMkLst>
            <pc:docMk/>
            <pc:sldMk cId="515436520" sldId="264"/>
            <ac:spMk id="3" creationId="{96631C38-2FAE-D16C-FD2A-AB3AC2BCE314}"/>
          </ac:spMkLst>
        </pc:spChg>
        <pc:picChg chg="add mod">
          <ac:chgData name="Andrew Beatty" userId="ddf183e3-d1da-49e1-9619-81ceb6b4ef92" providerId="ADAL" clId="{97370C3F-B9D7-4A65-878B-C4D913C4BF76}" dt="2024-03-07T14:52:09.356" v="176"/>
          <ac:picMkLst>
            <pc:docMk/>
            <pc:sldMk cId="515436520" sldId="264"/>
            <ac:picMk id="7" creationId="{E91FFB35-C842-D818-E3C4-6D71D15F99F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11/14/2024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sql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CB559-CEFF-46D6-B1D0-B4C130234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/>
              <a:t>DATabases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1A857-70B5-450F-BB89-BC6796A17A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Programming for Data Analytics </a:t>
            </a: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80437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C0D92-CE51-ADB7-77AB-3B624B623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31C38-2FAE-D16C-FD2A-AB3AC2BCE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SQL is a text-based language that allows us to manipulate a database.</a:t>
            </a:r>
          </a:p>
        </p:txBody>
      </p:sp>
    </p:spTree>
    <p:extLst>
      <p:ext uri="{BB962C8B-B14F-4D97-AF65-F5344CB8AC3E}">
        <p14:creationId xmlns:p14="http://schemas.microsoft.com/office/powerpoint/2010/main" val="515436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DD7AB-1050-496C-A116-336F18658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DAtabase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80F17-AD07-47A8-83C2-1455CB3D9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95450"/>
            <a:ext cx="10058400" cy="4476750"/>
          </a:xfrm>
        </p:spPr>
        <p:txBody>
          <a:bodyPr>
            <a:normAutofit fontScale="92500" lnSpcReduction="10000"/>
          </a:bodyPr>
          <a:lstStyle/>
          <a:p>
            <a:r>
              <a:rPr lang="en-IE" dirty="0"/>
              <a:t>Persistent data/ efficient with large datasets</a:t>
            </a:r>
          </a:p>
          <a:p>
            <a:r>
              <a:rPr lang="en-IE" dirty="0"/>
              <a:t>New language SQL:</a:t>
            </a:r>
          </a:p>
          <a:p>
            <a:pPr lvl="1"/>
            <a:r>
              <a:rPr lang="en-IE" dirty="0"/>
              <a:t>Sequential Query Language</a:t>
            </a:r>
          </a:p>
          <a:p>
            <a:r>
              <a:rPr lang="en-IE" dirty="0"/>
              <a:t>There are many flavours, we will use</a:t>
            </a:r>
          </a:p>
          <a:p>
            <a:pPr lvl="1"/>
            <a:r>
              <a:rPr lang="en-IE" dirty="0"/>
              <a:t>MySQL (on a server on your machine)</a:t>
            </a:r>
          </a:p>
          <a:p>
            <a:pPr lvl="1"/>
            <a:r>
              <a:rPr lang="en-IE" dirty="0"/>
              <a:t>And SQLLite3</a:t>
            </a:r>
          </a:p>
          <a:p>
            <a:r>
              <a:rPr lang="en-IE" dirty="0"/>
              <a:t>There are other databases </a:t>
            </a:r>
            <a:r>
              <a:rPr lang="en-IE" dirty="0" err="1"/>
              <a:t>eg</a:t>
            </a:r>
            <a:r>
              <a:rPr lang="en-IE" dirty="0"/>
              <a:t> </a:t>
            </a:r>
          </a:p>
          <a:p>
            <a:pPr lvl="1"/>
            <a:r>
              <a:rPr lang="en-IE" dirty="0"/>
              <a:t>Oracle</a:t>
            </a:r>
          </a:p>
          <a:p>
            <a:pPr lvl="1"/>
            <a:r>
              <a:rPr lang="en-IE" dirty="0"/>
              <a:t>MongoDB</a:t>
            </a:r>
          </a:p>
          <a:p>
            <a:pPr lvl="1"/>
            <a:r>
              <a:rPr lang="en-IE" dirty="0" err="1"/>
              <a:t>PostGres</a:t>
            </a:r>
            <a:endParaRPr lang="en-IE" dirty="0"/>
          </a:p>
          <a:p>
            <a:r>
              <a:rPr lang="en-IE" dirty="0"/>
              <a:t>Install it </a:t>
            </a:r>
          </a:p>
          <a:p>
            <a:pPr lvl="1"/>
            <a:r>
              <a:rPr lang="en-IE" dirty="0"/>
              <a:t>Windows I’ll use WAMP</a:t>
            </a:r>
          </a:p>
          <a:p>
            <a:pPr lvl="1"/>
            <a:r>
              <a:rPr lang="en-IE" dirty="0"/>
              <a:t>Mac/Linux install MySQL and </a:t>
            </a:r>
            <a:r>
              <a:rPr lang="en-IE" dirty="0" err="1"/>
              <a:t>MySQLWorkbench</a:t>
            </a:r>
            <a:endParaRPr lang="en-IE" dirty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66464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6394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5018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4339-7142-4A55-BCCC-6C24A4DD3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07120-D091-408B-9EA1-247D08A81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 language to interact with is SQL</a:t>
            </a:r>
          </a:p>
          <a:p>
            <a:pPr lvl="1"/>
            <a:r>
              <a:rPr lang="en-IE" dirty="0"/>
              <a:t>Structured Query Language</a:t>
            </a:r>
          </a:p>
          <a:p>
            <a:pPr lvl="1"/>
            <a:r>
              <a:rPr lang="en-IE" dirty="0"/>
              <a:t>Tutorial on W3Schools</a:t>
            </a:r>
          </a:p>
          <a:p>
            <a:pPr marL="548640" lvl="2" indent="0">
              <a:buNone/>
            </a:pPr>
            <a:r>
              <a:rPr lang="en-IE" dirty="0">
                <a:hlinkClick r:id="rId2"/>
              </a:rPr>
              <a:t>https://www.w3schools.com/sql/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Are we done!!!!!!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68326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774F8-C2BF-0FEF-C1F3-E0F83308F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Some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E71BD-45DC-C87E-8CA8-679955BFD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47825"/>
            <a:ext cx="10058400" cy="4524375"/>
          </a:xfrm>
        </p:spPr>
        <p:txBody>
          <a:bodyPr>
            <a:normAutofit/>
          </a:bodyPr>
          <a:lstStyle/>
          <a:p>
            <a:r>
              <a:rPr lang="en-IE" dirty="0" err="1"/>
              <a:t>Mysql</a:t>
            </a:r>
            <a:r>
              <a:rPr lang="en-IE" dirty="0"/>
              <a:t> can have a number of </a:t>
            </a:r>
            <a:r>
              <a:rPr lang="en-IE" i="1" dirty="0"/>
              <a:t>databases</a:t>
            </a:r>
          </a:p>
          <a:p>
            <a:r>
              <a:rPr lang="en-IE" dirty="0"/>
              <a:t>Each </a:t>
            </a:r>
            <a:r>
              <a:rPr lang="en-IE" i="1" dirty="0"/>
              <a:t>database</a:t>
            </a:r>
            <a:r>
              <a:rPr lang="en-IE" dirty="0"/>
              <a:t> can have a number of </a:t>
            </a:r>
            <a:r>
              <a:rPr lang="en-IE" i="1" dirty="0"/>
              <a:t>tables</a:t>
            </a:r>
          </a:p>
          <a:p>
            <a:r>
              <a:rPr lang="en-IE" i="1" dirty="0"/>
              <a:t>Tables</a:t>
            </a:r>
            <a:r>
              <a:rPr lang="en-IE" dirty="0"/>
              <a:t> have columns (which have a data-type)</a:t>
            </a:r>
          </a:p>
          <a:p>
            <a:pPr lvl="1"/>
            <a:r>
              <a:rPr lang="en-IE" dirty="0"/>
              <a:t>int</a:t>
            </a:r>
          </a:p>
          <a:p>
            <a:pPr lvl="1"/>
            <a:r>
              <a:rPr lang="en-IE" dirty="0"/>
              <a:t>varchar</a:t>
            </a:r>
          </a:p>
          <a:p>
            <a:pPr lvl="1"/>
            <a:r>
              <a:rPr lang="en-IE" dirty="0"/>
              <a:t>bool</a:t>
            </a:r>
          </a:p>
          <a:p>
            <a:pPr lvl="1"/>
            <a:r>
              <a:rPr lang="en-IE" dirty="0"/>
              <a:t>date, time, datetime</a:t>
            </a:r>
          </a:p>
          <a:p>
            <a:r>
              <a:rPr lang="en-IE" dirty="0"/>
              <a:t>Tables also have rows that contain the data that we can perform CRUD on:</a:t>
            </a:r>
          </a:p>
          <a:p>
            <a:pPr lvl="1"/>
            <a:r>
              <a:rPr lang="en-IE" dirty="0"/>
              <a:t>Create (insert)</a:t>
            </a:r>
          </a:p>
          <a:p>
            <a:pPr lvl="1"/>
            <a:r>
              <a:rPr lang="en-IE" dirty="0"/>
              <a:t>Read (select)</a:t>
            </a:r>
          </a:p>
          <a:p>
            <a:pPr lvl="1"/>
            <a:r>
              <a:rPr lang="en-IE" dirty="0"/>
              <a:t>Update</a:t>
            </a:r>
          </a:p>
          <a:p>
            <a:pPr lvl="1"/>
            <a:r>
              <a:rPr lang="en-IE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4177932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6B11D-891A-4498-B5EE-7D3ACF537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Some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70D34-CAA0-4350-8BDE-7BC335082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13647"/>
            <a:ext cx="10058400" cy="4959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show databases;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create database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test_db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test_db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test_table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</a:p>
          <a:p>
            <a:pPr marL="274320" lvl="1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id int, </a:t>
            </a:r>
          </a:p>
          <a:p>
            <a:pPr marL="274320" lvl="1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name varchar(250) 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test_table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id,name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) values (1, ‘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jow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test_table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test_table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set name=‘blah’ where id = 1;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test_table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where value = 1;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066948-B2C9-4CEB-AAA9-7CEB53E57CD1}"/>
              </a:ext>
            </a:extLst>
          </p:cNvPr>
          <p:cNvSpPr txBox="1"/>
          <p:nvPr/>
        </p:nvSpPr>
        <p:spPr>
          <a:xfrm>
            <a:off x="6698428" y="1752076"/>
            <a:ext cx="33384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dirty="0"/>
              <a:t>Ends with semicolon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18972B-B212-400C-9089-E9278E48A1DC}"/>
              </a:ext>
            </a:extLst>
          </p:cNvPr>
          <p:cNvCxnSpPr>
            <a:cxnSpLocks/>
          </p:cNvCxnSpPr>
          <p:nvPr/>
        </p:nvCxnSpPr>
        <p:spPr>
          <a:xfrm flipH="1">
            <a:off x="4435736" y="1845495"/>
            <a:ext cx="3320527" cy="38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193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226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190BD-8396-5405-D4A7-60943C1B6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More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49501-118C-A1C0-11B6-4998596C4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Primary keys </a:t>
            </a:r>
          </a:p>
          <a:p>
            <a:r>
              <a:rPr lang="en-IE" dirty="0"/>
              <a:t>Multiple tables and their relationships</a:t>
            </a:r>
          </a:p>
          <a:p>
            <a:r>
              <a:rPr lang="en-IE" dirty="0"/>
              <a:t>Foreign keys</a:t>
            </a:r>
          </a:p>
          <a:p>
            <a:r>
              <a:rPr lang="en-IE" dirty="0"/>
              <a:t>Joins</a:t>
            </a:r>
          </a:p>
          <a:p>
            <a:r>
              <a:rPr lang="en-IE" dirty="0"/>
              <a:t>Database normalisation. </a:t>
            </a:r>
          </a:p>
        </p:txBody>
      </p:sp>
    </p:spTree>
    <p:extLst>
      <p:ext uri="{BB962C8B-B14F-4D97-AF65-F5344CB8AC3E}">
        <p14:creationId xmlns:p14="http://schemas.microsoft.com/office/powerpoint/2010/main" val="24888681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641</TotalTime>
  <Words>264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Courier New</vt:lpstr>
      <vt:lpstr>Rockwell</vt:lpstr>
      <vt:lpstr>Rockwell Condensed</vt:lpstr>
      <vt:lpstr>Wingdings</vt:lpstr>
      <vt:lpstr>Wood Type</vt:lpstr>
      <vt:lpstr>DATabases</vt:lpstr>
      <vt:lpstr>DAtabase</vt:lpstr>
      <vt:lpstr>PowerPoint Presentation</vt:lpstr>
      <vt:lpstr>PowerPoint Presentation</vt:lpstr>
      <vt:lpstr>SQL</vt:lpstr>
      <vt:lpstr>Some concepts</vt:lpstr>
      <vt:lpstr>Some commands</vt:lpstr>
      <vt:lpstr>PowerPoint Presentation</vt:lpstr>
      <vt:lpstr>More concepts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DR09.01 DATabases</dc:title>
  <dc:creator>Andrew Beatty</dc:creator>
  <cp:lastModifiedBy>Andrew Beatty</cp:lastModifiedBy>
  <cp:revision>5</cp:revision>
  <dcterms:created xsi:type="dcterms:W3CDTF">2019-11-28T14:57:16Z</dcterms:created>
  <dcterms:modified xsi:type="dcterms:W3CDTF">2024-11-14T14:19:44Z</dcterms:modified>
</cp:coreProperties>
</file>