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756FD-3BAA-49B1-AFB5-4D95AE897892}" v="1" dt="2024-11-14T14:18:5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004756FD-3BAA-49B1-AFB5-4D95AE897892}"/>
    <pc:docChg chg="custSel modSld">
      <pc:chgData name="Andrew Beatty" userId="ddf183e3-d1da-49e1-9619-81ceb6b4ef92" providerId="ADAL" clId="{004756FD-3BAA-49B1-AFB5-4D95AE897892}" dt="2024-11-14T14:19:05.130" v="1" actId="478"/>
      <pc:docMkLst>
        <pc:docMk/>
      </pc:docMkLst>
      <pc:sldChg chg="modTransition">
        <pc:chgData name="Andrew Beatty" userId="ddf183e3-d1da-49e1-9619-81ceb6b4ef92" providerId="ADAL" clId="{004756FD-3BAA-49B1-AFB5-4D95AE897892}" dt="2024-11-14T14:18:57.048" v="0"/>
        <pc:sldMkLst>
          <pc:docMk/>
          <pc:sldMk cId="3968136982" sldId="256"/>
        </pc:sldMkLst>
      </pc:sldChg>
      <pc:sldChg chg="delSp modTransition modAnim">
        <pc:chgData name="Andrew Beatty" userId="ddf183e3-d1da-49e1-9619-81ceb6b4ef92" providerId="ADAL" clId="{004756FD-3BAA-49B1-AFB5-4D95AE897892}" dt="2024-11-14T14:18:57.048" v="0"/>
        <pc:sldMkLst>
          <pc:docMk/>
          <pc:sldMk cId="344023770" sldId="257"/>
        </pc:sldMkLst>
        <pc:picChg chg="del">
          <ac:chgData name="Andrew Beatty" userId="ddf183e3-d1da-49e1-9619-81ceb6b4ef92" providerId="ADAL" clId="{004756FD-3BAA-49B1-AFB5-4D95AE897892}" dt="2024-11-14T14:18:57.048" v="0"/>
          <ac:picMkLst>
            <pc:docMk/>
            <pc:sldMk cId="344023770" sldId="257"/>
            <ac:picMk id="18" creationId="{D94E00A8-D2C4-F541-964E-3CF41BB757BE}"/>
          </ac:picMkLst>
        </pc:picChg>
      </pc:sldChg>
      <pc:sldChg chg="delSp modTransition modAnim">
        <pc:chgData name="Andrew Beatty" userId="ddf183e3-d1da-49e1-9619-81ceb6b4ef92" providerId="ADAL" clId="{004756FD-3BAA-49B1-AFB5-4D95AE897892}" dt="2024-11-14T14:18:57.048" v="0"/>
        <pc:sldMkLst>
          <pc:docMk/>
          <pc:sldMk cId="2376359524" sldId="258"/>
        </pc:sldMkLst>
        <pc:picChg chg="del">
          <ac:chgData name="Andrew Beatty" userId="ddf183e3-d1da-49e1-9619-81ceb6b4ef92" providerId="ADAL" clId="{004756FD-3BAA-49B1-AFB5-4D95AE897892}" dt="2024-11-14T14:18:57.048" v="0"/>
          <ac:picMkLst>
            <pc:docMk/>
            <pc:sldMk cId="2376359524" sldId="258"/>
            <ac:picMk id="11" creationId="{737A3029-C9FB-3A91-2F08-FBC174CB6AA2}"/>
          </ac:picMkLst>
        </pc:picChg>
      </pc:sldChg>
      <pc:sldChg chg="delSp modTransition modAnim">
        <pc:chgData name="Andrew Beatty" userId="ddf183e3-d1da-49e1-9619-81ceb6b4ef92" providerId="ADAL" clId="{004756FD-3BAA-49B1-AFB5-4D95AE897892}" dt="2024-11-14T14:18:57.048" v="0"/>
        <pc:sldMkLst>
          <pc:docMk/>
          <pc:sldMk cId="3675782083" sldId="259"/>
        </pc:sldMkLst>
        <pc:picChg chg="del">
          <ac:chgData name="Andrew Beatty" userId="ddf183e3-d1da-49e1-9619-81ceb6b4ef92" providerId="ADAL" clId="{004756FD-3BAA-49B1-AFB5-4D95AE897892}" dt="2024-11-14T14:18:57.048" v="0"/>
          <ac:picMkLst>
            <pc:docMk/>
            <pc:sldMk cId="3675782083" sldId="259"/>
            <ac:picMk id="6" creationId="{862F12EC-1D5F-D678-A9D8-A705F4DFABCF}"/>
          </ac:picMkLst>
        </pc:picChg>
      </pc:sldChg>
      <pc:sldChg chg="delSp modTransition modAnim">
        <pc:chgData name="Andrew Beatty" userId="ddf183e3-d1da-49e1-9619-81ceb6b4ef92" providerId="ADAL" clId="{004756FD-3BAA-49B1-AFB5-4D95AE897892}" dt="2024-11-14T14:18:57.048" v="0"/>
        <pc:sldMkLst>
          <pc:docMk/>
          <pc:sldMk cId="61918100" sldId="260"/>
        </pc:sldMkLst>
        <pc:picChg chg="del">
          <ac:chgData name="Andrew Beatty" userId="ddf183e3-d1da-49e1-9619-81ceb6b4ef92" providerId="ADAL" clId="{004756FD-3BAA-49B1-AFB5-4D95AE897892}" dt="2024-11-14T14:18:57.048" v="0"/>
          <ac:picMkLst>
            <pc:docMk/>
            <pc:sldMk cId="61918100" sldId="260"/>
            <ac:picMk id="9" creationId="{CB2E2314-AC48-1D21-171B-669A938421A0}"/>
          </ac:picMkLst>
        </pc:picChg>
      </pc:sldChg>
      <pc:sldChg chg="delSp mod modTransition delAnim">
        <pc:chgData name="Andrew Beatty" userId="ddf183e3-d1da-49e1-9619-81ceb6b4ef92" providerId="ADAL" clId="{004756FD-3BAA-49B1-AFB5-4D95AE897892}" dt="2024-11-14T14:19:05.130" v="1" actId="478"/>
        <pc:sldMkLst>
          <pc:docMk/>
          <pc:sldMk cId="1829267427" sldId="261"/>
        </pc:sldMkLst>
        <pc:picChg chg="del">
          <ac:chgData name="Andrew Beatty" userId="ddf183e3-d1da-49e1-9619-81ceb6b4ef92" providerId="ADAL" clId="{004756FD-3BAA-49B1-AFB5-4D95AE897892}" dt="2024-11-14T14:19:05.130" v="1" actId="478"/>
          <ac:picMkLst>
            <pc:docMk/>
            <pc:sldMk cId="1829267427" sldId="261"/>
            <ac:picMk id="7" creationId="{A8B3D6FE-BB87-6525-0C51-0A390221B749}"/>
          </ac:picMkLst>
        </pc:picChg>
      </pc:sldChg>
      <pc:sldChg chg="delSp modTransition modAnim">
        <pc:chgData name="Andrew Beatty" userId="ddf183e3-d1da-49e1-9619-81ceb6b4ef92" providerId="ADAL" clId="{004756FD-3BAA-49B1-AFB5-4D95AE897892}" dt="2024-11-14T14:18:57.048" v="0"/>
        <pc:sldMkLst>
          <pc:docMk/>
          <pc:sldMk cId="2576664474" sldId="262"/>
        </pc:sldMkLst>
        <pc:picChg chg="del">
          <ac:chgData name="Andrew Beatty" userId="ddf183e3-d1da-49e1-9619-81ceb6b4ef92" providerId="ADAL" clId="{004756FD-3BAA-49B1-AFB5-4D95AE897892}" dt="2024-11-14T14:18:57.048" v="0"/>
          <ac:picMkLst>
            <pc:docMk/>
            <pc:sldMk cId="2576664474" sldId="262"/>
            <ac:picMk id="9" creationId="{6525C5E7-BB3A-F12D-C0F0-FEBC18368F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D3D6-4655-11B4-1DBC-410C1D8CC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SQlite3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F197F-5F1A-8EE0-FA25-EF796BA2A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Programming for Data Analytics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39681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DB63-C15B-1235-1920-D812C245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Easy to use if you know 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29C16-EE59-ACCC-D9B7-A949752A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Built into python</a:t>
            </a:r>
          </a:p>
          <a:p>
            <a:r>
              <a:rPr lang="en-IE" dirty="0"/>
              <a:t>Import sqlite3</a:t>
            </a:r>
          </a:p>
          <a:p>
            <a:r>
              <a:rPr lang="en-IE" dirty="0"/>
              <a:t>Get the connection</a:t>
            </a:r>
          </a:p>
          <a:p>
            <a:pPr marL="0" indent="0">
              <a:buNone/>
            </a:pP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 = </a:t>
            </a: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sqlite.connect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db_name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E" dirty="0"/>
              <a:t>Get cursor</a:t>
            </a:r>
          </a:p>
          <a:p>
            <a:pPr marL="0" indent="0">
              <a:buNone/>
            </a:pP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cur = </a:t>
            </a: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con.cursor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E" dirty="0"/>
              <a:t>Execute</a:t>
            </a:r>
          </a:p>
          <a:p>
            <a:pPr marL="0" indent="0">
              <a:buNone/>
            </a:pP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sql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 “create table movie (title, year, score)”</a:t>
            </a:r>
          </a:p>
          <a:p>
            <a:pPr marL="0" indent="0">
              <a:buNone/>
            </a:pP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cur.execute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sql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2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27F2-565C-6399-BC83-0CF4EEED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code to 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F787-6C91-D6EC-8ED2-A9ECC240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01" y="4518562"/>
            <a:ext cx="10058400" cy="798874"/>
          </a:xfrm>
        </p:spPr>
        <p:txBody>
          <a:bodyPr/>
          <a:lstStyle/>
          <a:p>
            <a:r>
              <a:rPr lang="en-IE" dirty="0"/>
              <a:t>Remember to close the connection when you are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FBBCA-17F8-F727-4964-2E0AB8FBEBC2}"/>
              </a:ext>
            </a:extLst>
          </p:cNvPr>
          <p:cNvSpPr txBox="1"/>
          <p:nvPr/>
        </p:nvSpPr>
        <p:spPr>
          <a:xfrm>
            <a:off x="808250" y="2093976"/>
            <a:ext cx="105755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sqlite3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"pfda.db"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I will call this database pdfa.db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#sql = "DROP TABLE IF EXISTS book"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#cur.execute(sql)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 TABLE book(title, author, ISBN)"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no errors? we should write some code to test this exists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or even a print to say "done"</a:t>
            </a:r>
            <a:endParaRPr lang="en-GB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GB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1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55D4-9588-6346-63FA-6660A5D4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30" y="0"/>
            <a:ext cx="10058400" cy="1609344"/>
          </a:xfrm>
        </p:spPr>
        <p:txBody>
          <a:bodyPr/>
          <a:lstStyle/>
          <a:p>
            <a:r>
              <a:rPr lang="en-IE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C01B-BF69-9B3F-7421-0770BA392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30" y="1435607"/>
            <a:ext cx="10058400" cy="55300813"/>
          </a:xfrm>
        </p:spPr>
        <p:txBody>
          <a:bodyPr/>
          <a:lstStyle/>
          <a:p>
            <a:r>
              <a:rPr lang="en-IE" dirty="0"/>
              <a:t>Update commands need to be committed, be aware of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Also you should avoid SQL injection, By using placeholders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946A8-0BDB-2D03-BD84-007D4A91B848}"/>
              </a:ext>
            </a:extLst>
          </p:cNvPr>
          <p:cNvSpPr txBox="1"/>
          <p:nvPr/>
        </p:nvSpPr>
        <p:spPr>
          <a:xfrm>
            <a:off x="1133326" y="1890789"/>
            <a:ext cx="100584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INSERT INTO book VALUES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('Harry Pothead', 'Just Kidding Really', "112344"),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('Harry Potter does something profound', 'JK Rowling', "123444")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DANGER 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this can lead to SQL injection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remember to commit your updates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90AB9-BB13-17FD-AC98-C190F5178BF6}"/>
              </a:ext>
            </a:extLst>
          </p:cNvPr>
          <p:cNvSpPr txBox="1"/>
          <p:nvPr/>
        </p:nvSpPr>
        <p:spPr>
          <a:xfrm>
            <a:off x="1066800" y="4862609"/>
            <a:ext cx="100584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"Monty Python's Life of Brian"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1979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8.0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“Holy Grail"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1977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executemany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movie VALUES(?, ?, ?)"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GB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Remember to commit the transaction after executing INSERT.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5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636F-15E6-AC25-497E-9F4BC9A8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3329-4FA0-10DF-A287-BB34DD4A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Queries return a result, and you can use </a:t>
            </a:r>
            <a:r>
              <a:rPr lang="en-IE" dirty="0" err="1"/>
              <a:t>fetchall</a:t>
            </a:r>
            <a:r>
              <a:rPr lang="en-IE" dirty="0"/>
              <a:t>() or </a:t>
            </a:r>
            <a:r>
              <a:rPr lang="en-IE" dirty="0" err="1"/>
              <a:t>fetchone</a:t>
            </a:r>
            <a:r>
              <a:rPr lang="en-IE" dirty="0"/>
              <a:t>() on them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A6EA6-9FFF-AD78-531F-111807E0A0CC}"/>
              </a:ext>
            </a:extLst>
          </p:cNvPr>
          <p:cNvSpPr txBox="1"/>
          <p:nvPr/>
        </p:nvSpPr>
        <p:spPr>
          <a:xfrm>
            <a:off x="1166191" y="2597615"/>
            <a:ext cx="10058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movie where name = ‘Holy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rail"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fetchone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59BDA-FF37-981D-10C9-C90AB659019E}"/>
              </a:ext>
            </a:extLst>
          </p:cNvPr>
          <p:cNvSpPr txBox="1"/>
          <p:nvPr/>
        </p:nvSpPr>
        <p:spPr>
          <a:xfrm>
            <a:off x="1118020" y="3997152"/>
            <a:ext cx="10058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book"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578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26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6D5D-45FF-0207-4D36-26E9767C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have not talked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09D9-0813-D0B9-FCF5-B99BC41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Update</a:t>
            </a:r>
          </a:p>
          <a:p>
            <a:r>
              <a:rPr lang="en-IE" dirty="0"/>
              <a:t>Delete</a:t>
            </a:r>
          </a:p>
          <a:p>
            <a:r>
              <a:rPr lang="en-IE" dirty="0"/>
              <a:t>Drop table</a:t>
            </a:r>
          </a:p>
          <a:p>
            <a:r>
              <a:rPr lang="en-IE" dirty="0"/>
              <a:t>Viewing all tables</a:t>
            </a:r>
          </a:p>
          <a:p>
            <a:r>
              <a:rPr lang="en-IE" dirty="0"/>
              <a:t>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57666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285</TotalTime>
  <Words>378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Rockwell</vt:lpstr>
      <vt:lpstr>Rockwell Condensed</vt:lpstr>
      <vt:lpstr>Wingdings</vt:lpstr>
      <vt:lpstr>Wood Type</vt:lpstr>
      <vt:lpstr>SQlite3</vt:lpstr>
      <vt:lpstr>Easy to use if you know SQL</vt:lpstr>
      <vt:lpstr>Full code to create a table</vt:lpstr>
      <vt:lpstr>updates</vt:lpstr>
      <vt:lpstr>Queries</vt:lpstr>
      <vt:lpstr>PowerPoint Presentation</vt:lpstr>
      <vt:lpstr>What WE have not talked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Beatty</dc:creator>
  <cp:lastModifiedBy>Andrew Beatty</cp:lastModifiedBy>
  <cp:revision>1</cp:revision>
  <dcterms:created xsi:type="dcterms:W3CDTF">2024-11-14T09:23:25Z</dcterms:created>
  <dcterms:modified xsi:type="dcterms:W3CDTF">2024-11-14T14:19:05Z</dcterms:modified>
</cp:coreProperties>
</file>