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CF2202-2E4D-4379-B9C6-8E9AFA5A940C}" v="8" dt="2024-11-14T11:56:21.457"/>
    <p1510:client id="{DF59BB40-C438-4113-AB86-BDCCD8FB9040}" v="1" dt="2024-11-14T14:18:30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DF59BB40-C438-4113-AB86-BDCCD8FB9040}"/>
    <pc:docChg chg="custSel modSld">
      <pc:chgData name="Andrew Beatty" userId="ddf183e3-d1da-49e1-9619-81ceb6b4ef92" providerId="ADAL" clId="{DF59BB40-C438-4113-AB86-BDCCD8FB9040}" dt="2024-11-14T14:18:42.809" v="3" actId="478"/>
      <pc:docMkLst>
        <pc:docMk/>
      </pc:docMkLst>
      <pc:sldChg chg="delSp modTransition modAnim">
        <pc:chgData name="Andrew Beatty" userId="ddf183e3-d1da-49e1-9619-81ceb6b4ef92" providerId="ADAL" clId="{DF59BB40-C438-4113-AB86-BDCCD8FB9040}" dt="2024-11-14T14:18:30.995" v="0"/>
        <pc:sldMkLst>
          <pc:docMk/>
          <pc:sldMk cId="1930989589" sldId="256"/>
        </pc:sldMkLst>
        <pc:picChg chg="del">
          <ac:chgData name="Andrew Beatty" userId="ddf183e3-d1da-49e1-9619-81ceb6b4ef92" providerId="ADAL" clId="{DF59BB40-C438-4113-AB86-BDCCD8FB9040}" dt="2024-11-14T14:18:30.995" v="0"/>
          <ac:picMkLst>
            <pc:docMk/>
            <pc:sldMk cId="1930989589" sldId="256"/>
            <ac:picMk id="11" creationId="{A9CDCB7A-982D-4341-04FD-9AE30AFCA1AA}"/>
          </ac:picMkLst>
        </pc:picChg>
      </pc:sldChg>
      <pc:sldChg chg="delSp modTransition modAnim">
        <pc:chgData name="Andrew Beatty" userId="ddf183e3-d1da-49e1-9619-81ceb6b4ef92" providerId="ADAL" clId="{DF59BB40-C438-4113-AB86-BDCCD8FB9040}" dt="2024-11-14T14:18:30.995" v="0"/>
        <pc:sldMkLst>
          <pc:docMk/>
          <pc:sldMk cId="3916581062" sldId="257"/>
        </pc:sldMkLst>
        <pc:picChg chg="del">
          <ac:chgData name="Andrew Beatty" userId="ddf183e3-d1da-49e1-9619-81ceb6b4ef92" providerId="ADAL" clId="{DF59BB40-C438-4113-AB86-BDCCD8FB9040}" dt="2024-11-14T14:18:30.995" v="0"/>
          <ac:picMkLst>
            <pc:docMk/>
            <pc:sldMk cId="3916581062" sldId="257"/>
            <ac:picMk id="19" creationId="{DB1129A4-6B87-DD42-AC5E-A742D8E527BF}"/>
          </ac:picMkLst>
        </pc:picChg>
      </pc:sldChg>
      <pc:sldChg chg="delSp modTransition modAnim">
        <pc:chgData name="Andrew Beatty" userId="ddf183e3-d1da-49e1-9619-81ceb6b4ef92" providerId="ADAL" clId="{DF59BB40-C438-4113-AB86-BDCCD8FB9040}" dt="2024-11-14T14:18:30.995" v="0"/>
        <pc:sldMkLst>
          <pc:docMk/>
          <pc:sldMk cId="2170844739" sldId="258"/>
        </pc:sldMkLst>
        <pc:picChg chg="del">
          <ac:chgData name="Andrew Beatty" userId="ddf183e3-d1da-49e1-9619-81ceb6b4ef92" providerId="ADAL" clId="{DF59BB40-C438-4113-AB86-BDCCD8FB9040}" dt="2024-11-14T14:18:30.995" v="0"/>
          <ac:picMkLst>
            <pc:docMk/>
            <pc:sldMk cId="2170844739" sldId="258"/>
            <ac:picMk id="15" creationId="{D8E6BBE0-CC34-95BD-E668-F635A91BF03B}"/>
          </ac:picMkLst>
        </pc:picChg>
      </pc:sldChg>
      <pc:sldChg chg="delSp modTransition modAnim">
        <pc:chgData name="Andrew Beatty" userId="ddf183e3-d1da-49e1-9619-81ceb6b4ef92" providerId="ADAL" clId="{DF59BB40-C438-4113-AB86-BDCCD8FB9040}" dt="2024-11-14T14:18:30.995" v="0"/>
        <pc:sldMkLst>
          <pc:docMk/>
          <pc:sldMk cId="3300979945" sldId="259"/>
        </pc:sldMkLst>
        <pc:picChg chg="del">
          <ac:chgData name="Andrew Beatty" userId="ddf183e3-d1da-49e1-9619-81ceb6b4ef92" providerId="ADAL" clId="{DF59BB40-C438-4113-AB86-BDCCD8FB9040}" dt="2024-11-14T14:18:30.995" v="0"/>
          <ac:picMkLst>
            <pc:docMk/>
            <pc:sldMk cId="3300979945" sldId="259"/>
            <ac:picMk id="7" creationId="{75E113E7-6305-8984-3385-4D646B07209F}"/>
          </ac:picMkLst>
        </pc:picChg>
      </pc:sldChg>
      <pc:sldChg chg="delSp modTransition modAnim">
        <pc:chgData name="Andrew Beatty" userId="ddf183e3-d1da-49e1-9619-81ceb6b4ef92" providerId="ADAL" clId="{DF59BB40-C438-4113-AB86-BDCCD8FB9040}" dt="2024-11-14T14:18:30.995" v="0"/>
        <pc:sldMkLst>
          <pc:docMk/>
          <pc:sldMk cId="1068846273" sldId="260"/>
        </pc:sldMkLst>
        <pc:picChg chg="del">
          <ac:chgData name="Andrew Beatty" userId="ddf183e3-d1da-49e1-9619-81ceb6b4ef92" providerId="ADAL" clId="{DF59BB40-C438-4113-AB86-BDCCD8FB9040}" dt="2024-11-14T14:18:30.995" v="0"/>
          <ac:picMkLst>
            <pc:docMk/>
            <pc:sldMk cId="1068846273" sldId="260"/>
            <ac:picMk id="8" creationId="{E55A3D66-9EA4-AFE2-5DCE-4289CA69BC0D}"/>
          </ac:picMkLst>
        </pc:picChg>
      </pc:sldChg>
      <pc:sldChg chg="delSp modTransition modAnim">
        <pc:chgData name="Andrew Beatty" userId="ddf183e3-d1da-49e1-9619-81ceb6b4ef92" providerId="ADAL" clId="{DF59BB40-C438-4113-AB86-BDCCD8FB9040}" dt="2024-11-14T14:18:30.995" v="0"/>
        <pc:sldMkLst>
          <pc:docMk/>
          <pc:sldMk cId="3260265648" sldId="261"/>
        </pc:sldMkLst>
        <pc:picChg chg="del">
          <ac:chgData name="Andrew Beatty" userId="ddf183e3-d1da-49e1-9619-81ceb6b4ef92" providerId="ADAL" clId="{DF59BB40-C438-4113-AB86-BDCCD8FB9040}" dt="2024-11-14T14:18:30.995" v="0"/>
          <ac:picMkLst>
            <pc:docMk/>
            <pc:sldMk cId="3260265648" sldId="261"/>
            <ac:picMk id="12" creationId="{E8A16B98-52C0-43C8-0B08-FA733FA4F77C}"/>
          </ac:picMkLst>
        </pc:picChg>
      </pc:sldChg>
      <pc:sldChg chg="delSp mod modTransition delAnim">
        <pc:chgData name="Andrew Beatty" userId="ddf183e3-d1da-49e1-9619-81ceb6b4ef92" providerId="ADAL" clId="{DF59BB40-C438-4113-AB86-BDCCD8FB9040}" dt="2024-11-14T14:18:35.808" v="1" actId="478"/>
        <pc:sldMkLst>
          <pc:docMk/>
          <pc:sldMk cId="2056373140" sldId="262"/>
        </pc:sldMkLst>
        <pc:picChg chg="del">
          <ac:chgData name="Andrew Beatty" userId="ddf183e3-d1da-49e1-9619-81ceb6b4ef92" providerId="ADAL" clId="{DF59BB40-C438-4113-AB86-BDCCD8FB9040}" dt="2024-11-14T14:18:35.808" v="1" actId="478"/>
          <ac:picMkLst>
            <pc:docMk/>
            <pc:sldMk cId="2056373140" sldId="262"/>
            <ac:picMk id="2" creationId="{29F342DB-0CB1-A065-27E9-492E0AD705CC}"/>
          </ac:picMkLst>
        </pc:picChg>
      </pc:sldChg>
      <pc:sldChg chg="delSp modTransition modAnim">
        <pc:chgData name="Andrew Beatty" userId="ddf183e3-d1da-49e1-9619-81ceb6b4ef92" providerId="ADAL" clId="{DF59BB40-C438-4113-AB86-BDCCD8FB9040}" dt="2024-11-14T14:18:30.995" v="0"/>
        <pc:sldMkLst>
          <pc:docMk/>
          <pc:sldMk cId="3273215390" sldId="263"/>
        </pc:sldMkLst>
        <pc:picChg chg="del">
          <ac:chgData name="Andrew Beatty" userId="ddf183e3-d1da-49e1-9619-81ceb6b4ef92" providerId="ADAL" clId="{DF59BB40-C438-4113-AB86-BDCCD8FB9040}" dt="2024-11-14T14:18:30.995" v="0"/>
          <ac:picMkLst>
            <pc:docMk/>
            <pc:sldMk cId="3273215390" sldId="263"/>
            <ac:picMk id="6" creationId="{7BCCA63B-FF22-0CF2-1754-E0B28F09A82B}"/>
          </ac:picMkLst>
        </pc:picChg>
      </pc:sldChg>
      <pc:sldChg chg="delSp mod modTransition delAnim">
        <pc:chgData name="Andrew Beatty" userId="ddf183e3-d1da-49e1-9619-81ceb6b4ef92" providerId="ADAL" clId="{DF59BB40-C438-4113-AB86-BDCCD8FB9040}" dt="2024-11-14T14:18:39.329" v="2" actId="478"/>
        <pc:sldMkLst>
          <pc:docMk/>
          <pc:sldMk cId="342707478" sldId="264"/>
        </pc:sldMkLst>
        <pc:picChg chg="del">
          <ac:chgData name="Andrew Beatty" userId="ddf183e3-d1da-49e1-9619-81ceb6b4ef92" providerId="ADAL" clId="{DF59BB40-C438-4113-AB86-BDCCD8FB9040}" dt="2024-11-14T14:18:39.329" v="2" actId="478"/>
          <ac:picMkLst>
            <pc:docMk/>
            <pc:sldMk cId="342707478" sldId="264"/>
            <ac:picMk id="5" creationId="{D5D0B3D9-A486-4CD7-B8B9-494056B49CFC}"/>
          </ac:picMkLst>
        </pc:picChg>
      </pc:sldChg>
      <pc:sldChg chg="delSp modTransition modAnim">
        <pc:chgData name="Andrew Beatty" userId="ddf183e3-d1da-49e1-9619-81ceb6b4ef92" providerId="ADAL" clId="{DF59BB40-C438-4113-AB86-BDCCD8FB9040}" dt="2024-11-14T14:18:30.995" v="0"/>
        <pc:sldMkLst>
          <pc:docMk/>
          <pc:sldMk cId="4168409946" sldId="265"/>
        </pc:sldMkLst>
        <pc:picChg chg="del">
          <ac:chgData name="Andrew Beatty" userId="ddf183e3-d1da-49e1-9619-81ceb6b4ef92" providerId="ADAL" clId="{DF59BB40-C438-4113-AB86-BDCCD8FB9040}" dt="2024-11-14T14:18:30.995" v="0"/>
          <ac:picMkLst>
            <pc:docMk/>
            <pc:sldMk cId="4168409946" sldId="265"/>
            <ac:picMk id="6" creationId="{5BD5F471-1268-AA7F-9586-6CF7DAC773F8}"/>
          </ac:picMkLst>
        </pc:picChg>
      </pc:sldChg>
      <pc:sldChg chg="delSp mod modTransition delAnim">
        <pc:chgData name="Andrew Beatty" userId="ddf183e3-d1da-49e1-9619-81ceb6b4ef92" providerId="ADAL" clId="{DF59BB40-C438-4113-AB86-BDCCD8FB9040}" dt="2024-11-14T14:18:42.809" v="3" actId="478"/>
        <pc:sldMkLst>
          <pc:docMk/>
          <pc:sldMk cId="1822413109" sldId="266"/>
        </pc:sldMkLst>
        <pc:picChg chg="del">
          <ac:chgData name="Andrew Beatty" userId="ddf183e3-d1da-49e1-9619-81ceb6b4ef92" providerId="ADAL" clId="{DF59BB40-C438-4113-AB86-BDCCD8FB9040}" dt="2024-11-14T14:18:42.809" v="3" actId="478"/>
          <ac:picMkLst>
            <pc:docMk/>
            <pc:sldMk cId="1822413109" sldId="266"/>
            <ac:picMk id="4" creationId="{B19E1695-F19B-0370-62D1-DD467CDCFA1E}"/>
          </ac:picMkLst>
        </pc:picChg>
      </pc:sldChg>
    </pc:docChg>
  </pc:docChgLst>
  <pc:docChgLst>
    <pc:chgData name="Andrew Beatty" userId="ddf183e3-d1da-49e1-9619-81ceb6b4ef92" providerId="ADAL" clId="{74EDE7CA-D070-4D89-832A-28B8347C6D40}"/>
    <pc:docChg chg="custSel addSld modSld">
      <pc:chgData name="Andrew Beatty" userId="ddf183e3-d1da-49e1-9619-81ceb6b4ef92" providerId="ADAL" clId="{74EDE7CA-D070-4D89-832A-28B8347C6D40}" dt="2024-03-07T15:59:07.385" v="86"/>
      <pc:docMkLst>
        <pc:docMk/>
      </pc:docMkLst>
      <pc:sldChg chg="modSp mod">
        <pc:chgData name="Andrew Beatty" userId="ddf183e3-d1da-49e1-9619-81ceb6b4ef92" providerId="ADAL" clId="{74EDE7CA-D070-4D89-832A-28B8347C6D40}" dt="2024-03-07T15:04:49.929" v="63" actId="20577"/>
        <pc:sldMkLst>
          <pc:docMk/>
          <pc:sldMk cId="1930989589" sldId="256"/>
        </pc:sldMkLst>
        <pc:spChg chg="mod">
          <ac:chgData name="Andrew Beatty" userId="ddf183e3-d1da-49e1-9619-81ceb6b4ef92" providerId="ADAL" clId="{74EDE7CA-D070-4D89-832A-28B8347C6D40}" dt="2024-03-07T15:04:30.874" v="7" actId="20577"/>
          <ac:spMkLst>
            <pc:docMk/>
            <pc:sldMk cId="1930989589" sldId="256"/>
            <ac:spMk id="2" creationId="{CAD49FF8-D17D-4316-807E-B0C393CE830D}"/>
          </ac:spMkLst>
        </pc:spChg>
        <pc:spChg chg="mod">
          <ac:chgData name="Andrew Beatty" userId="ddf183e3-d1da-49e1-9619-81ceb6b4ef92" providerId="ADAL" clId="{74EDE7CA-D070-4D89-832A-28B8347C6D40}" dt="2024-03-07T15:04:49.929" v="63" actId="20577"/>
          <ac:spMkLst>
            <pc:docMk/>
            <pc:sldMk cId="1930989589" sldId="256"/>
            <ac:spMk id="3" creationId="{A7F16F33-B7F1-439A-87C2-225AEFF7843B}"/>
          </ac:spMkLst>
        </pc:spChg>
      </pc:sldChg>
      <pc:sldChg chg="modSp mod">
        <pc:chgData name="Andrew Beatty" userId="ddf183e3-d1da-49e1-9619-81ceb6b4ef92" providerId="ADAL" clId="{74EDE7CA-D070-4D89-832A-28B8347C6D40}" dt="2024-03-07T15:08:09.479" v="68" actId="20577"/>
        <pc:sldMkLst>
          <pc:docMk/>
          <pc:sldMk cId="3300979945" sldId="259"/>
        </pc:sldMkLst>
        <pc:spChg chg="mod">
          <ac:chgData name="Andrew Beatty" userId="ddf183e3-d1da-49e1-9619-81ceb6b4ef92" providerId="ADAL" clId="{74EDE7CA-D070-4D89-832A-28B8347C6D40}" dt="2024-03-07T15:08:09.479" v="68" actId="20577"/>
          <ac:spMkLst>
            <pc:docMk/>
            <pc:sldMk cId="3300979945" sldId="259"/>
            <ac:spMk id="5" creationId="{644883AA-D46D-4E53-BB6A-9DD832ADA770}"/>
          </ac:spMkLst>
        </pc:spChg>
      </pc:sldChg>
      <pc:sldChg chg="addSp delSp modSp mod modTransition delAnim modAnim">
        <pc:chgData name="Andrew Beatty" userId="ddf183e3-d1da-49e1-9619-81ceb6b4ef92" providerId="ADAL" clId="{74EDE7CA-D070-4D89-832A-28B8347C6D40}" dt="2024-03-07T15:30:16.906" v="70"/>
        <pc:sldMkLst>
          <pc:docMk/>
          <pc:sldMk cId="2056373140" sldId="262"/>
        </pc:sldMkLst>
        <pc:picChg chg="add mod">
          <ac:chgData name="Andrew Beatty" userId="ddf183e3-d1da-49e1-9619-81ceb6b4ef92" providerId="ADAL" clId="{74EDE7CA-D070-4D89-832A-28B8347C6D40}" dt="2024-03-07T15:30:16.906" v="70"/>
          <ac:picMkLst>
            <pc:docMk/>
            <pc:sldMk cId="2056373140" sldId="262"/>
            <ac:picMk id="2" creationId="{29F342DB-0CB1-A065-27E9-492E0AD705CC}"/>
          </ac:picMkLst>
        </pc:picChg>
        <pc:picChg chg="del">
          <ac:chgData name="Andrew Beatty" userId="ddf183e3-d1da-49e1-9619-81ceb6b4ef92" providerId="ADAL" clId="{74EDE7CA-D070-4D89-832A-28B8347C6D40}" dt="2024-03-07T15:10:03.826" v="69" actId="478"/>
          <ac:picMkLst>
            <pc:docMk/>
            <pc:sldMk cId="2056373140" sldId="262"/>
            <ac:picMk id="4" creationId="{A1F6DBB4-452C-D878-72CB-790EF8214EC1}"/>
          </ac:picMkLst>
        </pc:picChg>
      </pc:sldChg>
      <pc:sldChg chg="addSp delSp modSp mod modTransition modAnim">
        <pc:chgData name="Andrew Beatty" userId="ddf183e3-d1da-49e1-9619-81ceb6b4ef92" providerId="ADAL" clId="{74EDE7CA-D070-4D89-832A-28B8347C6D40}" dt="2024-03-07T15:31:08.055" v="73"/>
        <pc:sldMkLst>
          <pc:docMk/>
          <pc:sldMk cId="3273215390" sldId="263"/>
        </pc:sldMkLst>
        <pc:picChg chg="add del mod ord">
          <ac:chgData name="Andrew Beatty" userId="ddf183e3-d1da-49e1-9619-81ceb6b4ef92" providerId="ADAL" clId="{74EDE7CA-D070-4D89-832A-28B8347C6D40}" dt="2024-03-07T15:31:08.055" v="73"/>
          <ac:picMkLst>
            <pc:docMk/>
            <pc:sldMk cId="3273215390" sldId="263"/>
            <ac:picMk id="5" creationId="{AC725AF2-0BE2-2071-62C4-9718E3A5E91B}"/>
          </ac:picMkLst>
        </pc:picChg>
        <pc:picChg chg="add mod">
          <ac:chgData name="Andrew Beatty" userId="ddf183e3-d1da-49e1-9619-81ceb6b4ef92" providerId="ADAL" clId="{74EDE7CA-D070-4D89-832A-28B8347C6D40}" dt="2024-03-07T15:31:08.055" v="73"/>
          <ac:picMkLst>
            <pc:docMk/>
            <pc:sldMk cId="3273215390" sldId="263"/>
            <ac:picMk id="6" creationId="{7BCCA63B-FF22-0CF2-1754-E0B28F09A82B}"/>
          </ac:picMkLst>
        </pc:picChg>
        <pc:picChg chg="del">
          <ac:chgData name="Andrew Beatty" userId="ddf183e3-d1da-49e1-9619-81ceb6b4ef92" providerId="ADAL" clId="{74EDE7CA-D070-4D89-832A-28B8347C6D40}" dt="2024-03-07T15:30:32.850" v="72"/>
          <ac:picMkLst>
            <pc:docMk/>
            <pc:sldMk cId="3273215390" sldId="263"/>
            <ac:picMk id="12" creationId="{1EABF142-442E-E382-11B0-00C43C33F749}"/>
          </ac:picMkLst>
        </pc:picChg>
      </pc:sldChg>
      <pc:sldChg chg="addSp delSp modSp mod modTransition delAnim modAnim">
        <pc:chgData name="Andrew Beatty" userId="ddf183e3-d1da-49e1-9619-81ceb6b4ef92" providerId="ADAL" clId="{74EDE7CA-D070-4D89-832A-28B8347C6D40}" dt="2024-03-07T15:55:18.150" v="79"/>
        <pc:sldMkLst>
          <pc:docMk/>
          <pc:sldMk cId="342707478" sldId="264"/>
        </pc:sldMkLst>
        <pc:picChg chg="del">
          <ac:chgData name="Andrew Beatty" userId="ddf183e3-d1da-49e1-9619-81ceb6b4ef92" providerId="ADAL" clId="{74EDE7CA-D070-4D89-832A-28B8347C6D40}" dt="2024-03-07T15:31:12.703" v="74" actId="478"/>
          <ac:picMkLst>
            <pc:docMk/>
            <pc:sldMk cId="342707478" sldId="264"/>
            <ac:picMk id="2" creationId="{1CFB3837-85EE-B250-5C17-FEDCCA32C36E}"/>
          </ac:picMkLst>
        </pc:picChg>
        <pc:picChg chg="add del mod">
          <ac:chgData name="Andrew Beatty" userId="ddf183e3-d1da-49e1-9619-81ceb6b4ef92" providerId="ADAL" clId="{74EDE7CA-D070-4D89-832A-28B8347C6D40}" dt="2024-03-07T15:32:29.960" v="76" actId="478"/>
          <ac:picMkLst>
            <pc:docMk/>
            <pc:sldMk cId="342707478" sldId="264"/>
            <ac:picMk id="3" creationId="{FE88C35A-7A73-E2FE-4B4E-8FD2362828C7}"/>
          </ac:picMkLst>
        </pc:picChg>
        <pc:picChg chg="add del mod">
          <ac:chgData name="Andrew Beatty" userId="ddf183e3-d1da-49e1-9619-81ceb6b4ef92" providerId="ADAL" clId="{74EDE7CA-D070-4D89-832A-28B8347C6D40}" dt="2024-03-07T15:43:42.592" v="78" actId="478"/>
          <ac:picMkLst>
            <pc:docMk/>
            <pc:sldMk cId="342707478" sldId="264"/>
            <ac:picMk id="4" creationId="{CD5E2367-D54B-F684-2473-E1FCBB1C4143}"/>
          </ac:picMkLst>
        </pc:picChg>
        <pc:picChg chg="add mod">
          <ac:chgData name="Andrew Beatty" userId="ddf183e3-d1da-49e1-9619-81ceb6b4ef92" providerId="ADAL" clId="{74EDE7CA-D070-4D89-832A-28B8347C6D40}" dt="2024-03-07T15:55:18.150" v="79"/>
          <ac:picMkLst>
            <pc:docMk/>
            <pc:sldMk cId="342707478" sldId="264"/>
            <ac:picMk id="5" creationId="{D5D0B3D9-A486-4CD7-B8B9-494056B49CFC}"/>
          </ac:picMkLst>
        </pc:picChg>
      </pc:sldChg>
      <pc:sldChg chg="addSp delSp modSp mod modTransition modAnim">
        <pc:chgData name="Andrew Beatty" userId="ddf183e3-d1da-49e1-9619-81ceb6b4ef92" providerId="ADAL" clId="{74EDE7CA-D070-4D89-832A-28B8347C6D40}" dt="2024-03-07T15:59:07.385" v="86"/>
        <pc:sldMkLst>
          <pc:docMk/>
          <pc:sldMk cId="4168409946" sldId="265"/>
        </pc:sldMkLst>
        <pc:picChg chg="add del mod ord">
          <ac:chgData name="Andrew Beatty" userId="ddf183e3-d1da-49e1-9619-81ceb6b4ef92" providerId="ADAL" clId="{74EDE7CA-D070-4D89-832A-28B8347C6D40}" dt="2024-03-07T15:59:07.385" v="86"/>
          <ac:picMkLst>
            <pc:docMk/>
            <pc:sldMk cId="4168409946" sldId="265"/>
            <ac:picMk id="6" creationId="{62D3206A-0456-4C10-5C95-BBB9BDF45649}"/>
          </ac:picMkLst>
        </pc:picChg>
        <pc:picChg chg="add mod">
          <ac:chgData name="Andrew Beatty" userId="ddf183e3-d1da-49e1-9619-81ceb6b4ef92" providerId="ADAL" clId="{74EDE7CA-D070-4D89-832A-28B8347C6D40}" dt="2024-03-07T15:59:07.385" v="86"/>
          <ac:picMkLst>
            <pc:docMk/>
            <pc:sldMk cId="4168409946" sldId="265"/>
            <ac:picMk id="7" creationId="{C1D088A4-62FC-8F2E-4910-CE15DB5D51DD}"/>
          </ac:picMkLst>
        </pc:picChg>
        <pc:picChg chg="del">
          <ac:chgData name="Andrew Beatty" userId="ddf183e3-d1da-49e1-9619-81ceb6b4ef92" providerId="ADAL" clId="{74EDE7CA-D070-4D89-832A-28B8347C6D40}" dt="2024-03-07T15:57:15.912" v="85"/>
          <ac:picMkLst>
            <pc:docMk/>
            <pc:sldMk cId="4168409946" sldId="265"/>
            <ac:picMk id="12" creationId="{EAD20E4F-58F3-7D4A-EBB5-6B369F38E35B}"/>
          </ac:picMkLst>
        </pc:picChg>
      </pc:sldChg>
      <pc:sldChg chg="addSp delSp modSp new mod modTransition modAnim">
        <pc:chgData name="Andrew Beatty" userId="ddf183e3-d1da-49e1-9619-81ceb6b4ef92" providerId="ADAL" clId="{74EDE7CA-D070-4D89-832A-28B8347C6D40}" dt="2024-03-07T15:56:55.073" v="83"/>
        <pc:sldMkLst>
          <pc:docMk/>
          <pc:sldMk cId="1822413109" sldId="266"/>
        </pc:sldMkLst>
        <pc:spChg chg="del">
          <ac:chgData name="Andrew Beatty" userId="ddf183e3-d1da-49e1-9619-81ceb6b4ef92" providerId="ADAL" clId="{74EDE7CA-D070-4D89-832A-28B8347C6D40}" dt="2024-03-07T15:55:49.264" v="81" actId="478"/>
          <ac:spMkLst>
            <pc:docMk/>
            <pc:sldMk cId="1822413109" sldId="266"/>
            <ac:spMk id="2" creationId="{09F95949-B9B6-C0E6-236D-ED96541817DB}"/>
          </ac:spMkLst>
        </pc:spChg>
        <pc:spChg chg="del">
          <ac:chgData name="Andrew Beatty" userId="ddf183e3-d1da-49e1-9619-81ceb6b4ef92" providerId="ADAL" clId="{74EDE7CA-D070-4D89-832A-28B8347C6D40}" dt="2024-03-07T15:55:50.544" v="82" actId="478"/>
          <ac:spMkLst>
            <pc:docMk/>
            <pc:sldMk cId="1822413109" sldId="266"/>
            <ac:spMk id="3" creationId="{99CC1AD4-F4DC-48B7-DD6F-B11E3C1A1F67}"/>
          </ac:spMkLst>
        </pc:spChg>
        <pc:picChg chg="add mod">
          <ac:chgData name="Andrew Beatty" userId="ddf183e3-d1da-49e1-9619-81ceb6b4ef92" providerId="ADAL" clId="{74EDE7CA-D070-4D89-832A-28B8347C6D40}" dt="2024-03-07T15:56:55.073" v="83"/>
          <ac:picMkLst>
            <pc:docMk/>
            <pc:sldMk cId="1822413109" sldId="266"/>
            <ac:picMk id="4" creationId="{B19E1695-F19B-0370-62D1-DD467CDCFA1E}"/>
          </ac:picMkLst>
        </pc:picChg>
      </pc:sldChg>
    </pc:docChg>
  </pc:docChgLst>
  <pc:docChgLst>
    <pc:chgData name="Andrew Beatty" userId="ddf183e3-d1da-49e1-9619-81ceb6b4ef92" providerId="ADAL" clId="{06BF06FA-C3C7-4470-8DA1-08030CD3BB85}"/>
    <pc:docChg chg="custSel modSld">
      <pc:chgData name="Andrew Beatty" userId="ddf183e3-d1da-49e1-9619-81ceb6b4ef92" providerId="ADAL" clId="{06BF06FA-C3C7-4470-8DA1-08030CD3BB85}" dt="2023-11-15T14:34:47.085" v="105"/>
      <pc:docMkLst>
        <pc:docMk/>
      </pc:docMkLst>
      <pc:sldChg chg="addSp delSp modSp mod modTransition modAnim">
        <pc:chgData name="Andrew Beatty" userId="ddf183e3-d1da-49e1-9619-81ceb6b4ef92" providerId="ADAL" clId="{06BF06FA-C3C7-4470-8DA1-08030CD3BB85}" dt="2023-11-15T14:15:58.054" v="24"/>
        <pc:sldMkLst>
          <pc:docMk/>
          <pc:sldMk cId="1930989589" sldId="256"/>
        </pc:sldMkLst>
        <pc:picChg chg="add del mod">
          <ac:chgData name="Andrew Beatty" userId="ddf183e3-d1da-49e1-9619-81ceb6b4ef92" providerId="ADAL" clId="{06BF06FA-C3C7-4470-8DA1-08030CD3BB85}" dt="2023-11-15T14:15:34.747" v="23"/>
          <ac:picMkLst>
            <pc:docMk/>
            <pc:sldMk cId="1930989589" sldId="256"/>
            <ac:picMk id="7" creationId="{D971CD71-E392-1D15-FFFF-83237CB2CCA4}"/>
          </ac:picMkLst>
        </pc:picChg>
        <pc:picChg chg="del">
          <ac:chgData name="Andrew Beatty" userId="ddf183e3-d1da-49e1-9619-81ceb6b4ef92" providerId="ADAL" clId="{06BF06FA-C3C7-4470-8DA1-08030CD3BB85}" dt="2023-11-15T12:52:34.154" v="20"/>
          <ac:picMkLst>
            <pc:docMk/>
            <pc:sldMk cId="1930989589" sldId="256"/>
            <ac:picMk id="12" creationId="{9556D78A-9B8A-D0F7-EAF9-FC0D819C7962}"/>
          </ac:picMkLst>
        </pc:picChg>
        <pc:picChg chg="add del mod ord">
          <ac:chgData name="Andrew Beatty" userId="ddf183e3-d1da-49e1-9619-81ceb6b4ef92" providerId="ADAL" clId="{06BF06FA-C3C7-4470-8DA1-08030CD3BB85}" dt="2023-11-15T14:15:58.054" v="24"/>
          <ac:picMkLst>
            <pc:docMk/>
            <pc:sldMk cId="1930989589" sldId="256"/>
            <ac:picMk id="13" creationId="{A657CC75-9FD2-C864-6A9D-263C9425BE66}"/>
          </ac:picMkLst>
        </pc:picChg>
        <pc:picChg chg="add mod">
          <ac:chgData name="Andrew Beatty" userId="ddf183e3-d1da-49e1-9619-81ceb6b4ef92" providerId="ADAL" clId="{06BF06FA-C3C7-4470-8DA1-08030CD3BB85}" dt="2023-11-15T14:15:58.054" v="24"/>
          <ac:picMkLst>
            <pc:docMk/>
            <pc:sldMk cId="1930989589" sldId="256"/>
            <ac:picMk id="14" creationId="{2C513241-5FBE-AEFF-A9BB-68F0DADA6885}"/>
          </ac:picMkLst>
        </pc:picChg>
      </pc:sldChg>
      <pc:sldChg chg="addSp delSp modSp mod modTransition modAnim">
        <pc:chgData name="Andrew Beatty" userId="ddf183e3-d1da-49e1-9619-81ceb6b4ef92" providerId="ADAL" clId="{06BF06FA-C3C7-4470-8DA1-08030CD3BB85}" dt="2023-11-15T14:18:03.656" v="28"/>
        <pc:sldMkLst>
          <pc:docMk/>
          <pc:sldMk cId="3916581062" sldId="257"/>
        </pc:sldMkLst>
        <pc:picChg chg="del">
          <ac:chgData name="Andrew Beatty" userId="ddf183e3-d1da-49e1-9619-81ceb6b4ef92" providerId="ADAL" clId="{06BF06FA-C3C7-4470-8DA1-08030CD3BB85}" dt="2023-11-15T12:52:34.154" v="20"/>
          <ac:picMkLst>
            <pc:docMk/>
            <pc:sldMk cId="3916581062" sldId="257"/>
            <ac:picMk id="5" creationId="{24C4D73B-E4C7-DD09-31B4-7D829CA7CDED}"/>
          </ac:picMkLst>
        </pc:picChg>
        <pc:picChg chg="add del mod">
          <ac:chgData name="Andrew Beatty" userId="ddf183e3-d1da-49e1-9619-81ceb6b4ef92" providerId="ADAL" clId="{06BF06FA-C3C7-4470-8DA1-08030CD3BB85}" dt="2023-11-15T14:17:34.333" v="27"/>
          <ac:picMkLst>
            <pc:docMk/>
            <pc:sldMk cId="3916581062" sldId="257"/>
            <ac:picMk id="13" creationId="{808F29C7-3737-EABA-5F90-C241BB0F997D}"/>
          </ac:picMkLst>
        </pc:picChg>
        <pc:picChg chg="add del mod ord">
          <ac:chgData name="Andrew Beatty" userId="ddf183e3-d1da-49e1-9619-81ceb6b4ef92" providerId="ADAL" clId="{06BF06FA-C3C7-4470-8DA1-08030CD3BB85}" dt="2023-11-15T14:18:03.656" v="28"/>
          <ac:picMkLst>
            <pc:docMk/>
            <pc:sldMk cId="3916581062" sldId="257"/>
            <ac:picMk id="18" creationId="{19B47835-BBDC-1ABC-0B5B-0BBF149AF066}"/>
          </ac:picMkLst>
        </pc:picChg>
        <pc:picChg chg="add mod">
          <ac:chgData name="Andrew Beatty" userId="ddf183e3-d1da-49e1-9619-81ceb6b4ef92" providerId="ADAL" clId="{06BF06FA-C3C7-4470-8DA1-08030CD3BB85}" dt="2023-11-15T14:18:03.656" v="28"/>
          <ac:picMkLst>
            <pc:docMk/>
            <pc:sldMk cId="3916581062" sldId="257"/>
            <ac:picMk id="19" creationId="{DB1129A4-6B87-DD42-AC5E-A742D8E527BF}"/>
          </ac:picMkLst>
        </pc:picChg>
      </pc:sldChg>
      <pc:sldChg chg="addSp delSp modSp mod modTransition modAnim">
        <pc:chgData name="Andrew Beatty" userId="ddf183e3-d1da-49e1-9619-81ceb6b4ef92" providerId="ADAL" clId="{06BF06FA-C3C7-4470-8DA1-08030CD3BB85}" dt="2023-11-15T14:21:42.867" v="87" actId="20577"/>
        <pc:sldMkLst>
          <pc:docMk/>
          <pc:sldMk cId="2170844739" sldId="258"/>
        </pc:sldMkLst>
        <pc:spChg chg="mod">
          <ac:chgData name="Andrew Beatty" userId="ddf183e3-d1da-49e1-9619-81ceb6b4ef92" providerId="ADAL" clId="{06BF06FA-C3C7-4470-8DA1-08030CD3BB85}" dt="2023-11-15T14:21:42.867" v="87" actId="20577"/>
          <ac:spMkLst>
            <pc:docMk/>
            <pc:sldMk cId="2170844739" sldId="258"/>
            <ac:spMk id="4" creationId="{E624812A-0E6D-4CFB-A891-5DEED127D509}"/>
          </ac:spMkLst>
        </pc:spChg>
        <pc:picChg chg="del">
          <ac:chgData name="Andrew Beatty" userId="ddf183e3-d1da-49e1-9619-81ceb6b4ef92" providerId="ADAL" clId="{06BF06FA-C3C7-4470-8DA1-08030CD3BB85}" dt="2023-11-15T12:52:34.154" v="20"/>
          <ac:picMkLst>
            <pc:docMk/>
            <pc:sldMk cId="2170844739" sldId="258"/>
            <ac:picMk id="3" creationId="{36EED0B3-2DBE-5242-88CE-475419B71A85}"/>
          </ac:picMkLst>
        </pc:picChg>
        <pc:picChg chg="add mod">
          <ac:chgData name="Andrew Beatty" userId="ddf183e3-d1da-49e1-9619-81ceb6b4ef92" providerId="ADAL" clId="{06BF06FA-C3C7-4470-8DA1-08030CD3BB85}" dt="2023-11-15T14:20:50.332" v="29"/>
          <ac:picMkLst>
            <pc:docMk/>
            <pc:sldMk cId="2170844739" sldId="258"/>
            <ac:picMk id="15" creationId="{D8E6BBE0-CC34-95BD-E668-F635A91BF03B}"/>
          </ac:picMkLst>
        </pc:picChg>
      </pc:sldChg>
      <pc:sldChg chg="addSp delSp modSp mod modTransition modAnim">
        <pc:chgData name="Andrew Beatty" userId="ddf183e3-d1da-49e1-9619-81ceb6b4ef92" providerId="ADAL" clId="{06BF06FA-C3C7-4470-8DA1-08030CD3BB85}" dt="2023-11-15T14:25:03.428" v="92" actId="20577"/>
        <pc:sldMkLst>
          <pc:docMk/>
          <pc:sldMk cId="3300979945" sldId="259"/>
        </pc:sldMkLst>
        <pc:spChg chg="mod">
          <ac:chgData name="Andrew Beatty" userId="ddf183e3-d1da-49e1-9619-81ceb6b4ef92" providerId="ADAL" clId="{06BF06FA-C3C7-4470-8DA1-08030CD3BB85}" dt="2023-11-15T14:25:03.428" v="92" actId="20577"/>
          <ac:spMkLst>
            <pc:docMk/>
            <pc:sldMk cId="3300979945" sldId="259"/>
            <ac:spMk id="5" creationId="{644883AA-D46D-4E53-BB6A-9DD832ADA770}"/>
          </ac:spMkLst>
        </pc:spChg>
        <pc:picChg chg="del">
          <ac:chgData name="Andrew Beatty" userId="ddf183e3-d1da-49e1-9619-81ceb6b4ef92" providerId="ADAL" clId="{06BF06FA-C3C7-4470-8DA1-08030CD3BB85}" dt="2023-11-15T12:52:34.154" v="20"/>
          <ac:picMkLst>
            <pc:docMk/>
            <pc:sldMk cId="3300979945" sldId="259"/>
            <ac:picMk id="3" creationId="{4A623384-D25B-4DA4-0B77-E0DF5F7A9822}"/>
          </ac:picMkLst>
        </pc:picChg>
        <pc:picChg chg="add mod">
          <ac:chgData name="Andrew Beatty" userId="ddf183e3-d1da-49e1-9619-81ceb6b4ef92" providerId="ADAL" clId="{06BF06FA-C3C7-4470-8DA1-08030CD3BB85}" dt="2023-11-15T14:24:52.923" v="88"/>
          <ac:picMkLst>
            <pc:docMk/>
            <pc:sldMk cId="3300979945" sldId="259"/>
            <ac:picMk id="7" creationId="{75E113E7-6305-8984-3385-4D646B07209F}"/>
          </ac:picMkLst>
        </pc:picChg>
      </pc:sldChg>
      <pc:sldChg chg="addSp delSp modSp mod modTransition modAnim">
        <pc:chgData name="Andrew Beatty" userId="ddf183e3-d1da-49e1-9619-81ceb6b4ef92" providerId="ADAL" clId="{06BF06FA-C3C7-4470-8DA1-08030CD3BB85}" dt="2023-11-15T14:24:52.923" v="88"/>
        <pc:sldMkLst>
          <pc:docMk/>
          <pc:sldMk cId="1068846273" sldId="260"/>
        </pc:sldMkLst>
        <pc:spChg chg="mod">
          <ac:chgData name="Andrew Beatty" userId="ddf183e3-d1da-49e1-9619-81ceb6b4ef92" providerId="ADAL" clId="{06BF06FA-C3C7-4470-8DA1-08030CD3BB85}" dt="2023-11-15T12:21:27.748" v="1"/>
          <ac:spMkLst>
            <pc:docMk/>
            <pc:sldMk cId="1068846273" sldId="260"/>
            <ac:spMk id="4" creationId="{03B6F3D3-82FC-4A3B-8EE4-EE1FB3A99265}"/>
          </ac:spMkLst>
        </pc:spChg>
        <pc:picChg chg="del">
          <ac:chgData name="Andrew Beatty" userId="ddf183e3-d1da-49e1-9619-81ceb6b4ef92" providerId="ADAL" clId="{06BF06FA-C3C7-4470-8DA1-08030CD3BB85}" dt="2023-11-15T12:52:34.154" v="20"/>
          <ac:picMkLst>
            <pc:docMk/>
            <pc:sldMk cId="1068846273" sldId="260"/>
            <ac:picMk id="3" creationId="{9F776BAF-9C5B-AA0C-087D-6FD1990642A8}"/>
          </ac:picMkLst>
        </pc:picChg>
        <pc:picChg chg="add mod">
          <ac:chgData name="Andrew Beatty" userId="ddf183e3-d1da-49e1-9619-81ceb6b4ef92" providerId="ADAL" clId="{06BF06FA-C3C7-4470-8DA1-08030CD3BB85}" dt="2023-11-15T14:24:52.923" v="88"/>
          <ac:picMkLst>
            <pc:docMk/>
            <pc:sldMk cId="1068846273" sldId="260"/>
            <ac:picMk id="8" creationId="{E55A3D66-9EA4-AFE2-5DCE-4289CA69BC0D}"/>
          </ac:picMkLst>
        </pc:picChg>
      </pc:sldChg>
      <pc:sldChg chg="addSp delSp modSp mod modTransition modAnim">
        <pc:chgData name="Andrew Beatty" userId="ddf183e3-d1da-49e1-9619-81ceb6b4ef92" providerId="ADAL" clId="{06BF06FA-C3C7-4470-8DA1-08030CD3BB85}" dt="2023-11-15T14:27:45.043" v="97" actId="20577"/>
        <pc:sldMkLst>
          <pc:docMk/>
          <pc:sldMk cId="3260265648" sldId="261"/>
        </pc:sldMkLst>
        <pc:spChg chg="mod">
          <ac:chgData name="Andrew Beatty" userId="ddf183e3-d1da-49e1-9619-81ceb6b4ef92" providerId="ADAL" clId="{06BF06FA-C3C7-4470-8DA1-08030CD3BB85}" dt="2023-11-15T14:27:45.043" v="97" actId="20577"/>
          <ac:spMkLst>
            <pc:docMk/>
            <pc:sldMk cId="3260265648" sldId="261"/>
            <ac:spMk id="4" creationId="{DE551B87-F53C-404C-8E00-7D9619DB9BB1}"/>
          </ac:spMkLst>
        </pc:spChg>
        <pc:picChg chg="del">
          <ac:chgData name="Andrew Beatty" userId="ddf183e3-d1da-49e1-9619-81ceb6b4ef92" providerId="ADAL" clId="{06BF06FA-C3C7-4470-8DA1-08030CD3BB85}" dt="2023-11-15T12:52:34.154" v="20"/>
          <ac:picMkLst>
            <pc:docMk/>
            <pc:sldMk cId="3260265648" sldId="261"/>
            <ac:picMk id="3" creationId="{802D980E-AD04-FC5A-9E07-D83E5D3AAD52}"/>
          </ac:picMkLst>
        </pc:picChg>
        <pc:picChg chg="add mod">
          <ac:chgData name="Andrew Beatty" userId="ddf183e3-d1da-49e1-9619-81ceb6b4ef92" providerId="ADAL" clId="{06BF06FA-C3C7-4470-8DA1-08030CD3BB85}" dt="2023-11-15T14:27:32.095" v="93"/>
          <ac:picMkLst>
            <pc:docMk/>
            <pc:sldMk cId="3260265648" sldId="261"/>
            <ac:picMk id="12" creationId="{E8A16B98-52C0-43C8-0B08-FA733FA4F77C}"/>
          </ac:picMkLst>
        </pc:picChg>
      </pc:sldChg>
      <pc:sldChg chg="modTransition">
        <pc:chgData name="Andrew Beatty" userId="ddf183e3-d1da-49e1-9619-81ceb6b4ef92" providerId="ADAL" clId="{06BF06FA-C3C7-4470-8DA1-08030CD3BB85}" dt="2023-11-15T12:52:34.154" v="20"/>
        <pc:sldMkLst>
          <pc:docMk/>
          <pc:sldMk cId="2056373140" sldId="262"/>
        </pc:sldMkLst>
      </pc:sldChg>
      <pc:sldChg chg="addSp delSp modSp mod modTransition modAnim">
        <pc:chgData name="Andrew Beatty" userId="ddf183e3-d1da-49e1-9619-81ceb6b4ef92" providerId="ADAL" clId="{06BF06FA-C3C7-4470-8DA1-08030CD3BB85}" dt="2023-11-15T14:31:12.082" v="101"/>
        <pc:sldMkLst>
          <pc:docMk/>
          <pc:sldMk cId="3273215390" sldId="263"/>
        </pc:sldMkLst>
        <pc:picChg chg="del">
          <ac:chgData name="Andrew Beatty" userId="ddf183e3-d1da-49e1-9619-81ceb6b4ef92" providerId="ADAL" clId="{06BF06FA-C3C7-4470-8DA1-08030CD3BB85}" dt="2023-11-15T12:52:34.154" v="20"/>
          <ac:picMkLst>
            <pc:docMk/>
            <pc:sldMk cId="3273215390" sldId="263"/>
            <ac:picMk id="4" creationId="{5EBF6B2B-4250-A542-225A-3589642C3E64}"/>
          </ac:picMkLst>
        </pc:picChg>
        <pc:picChg chg="add del mod">
          <ac:chgData name="Andrew Beatty" userId="ddf183e3-d1da-49e1-9619-81ceb6b4ef92" providerId="ADAL" clId="{06BF06FA-C3C7-4470-8DA1-08030CD3BB85}" dt="2023-11-15T14:29:59.951" v="100"/>
          <ac:picMkLst>
            <pc:docMk/>
            <pc:sldMk cId="3273215390" sldId="263"/>
            <ac:picMk id="8" creationId="{14ACE096-61A2-360B-E8A1-A13F2E709B41}"/>
          </ac:picMkLst>
        </pc:picChg>
        <pc:picChg chg="add del mod ord">
          <ac:chgData name="Andrew Beatty" userId="ddf183e3-d1da-49e1-9619-81ceb6b4ef92" providerId="ADAL" clId="{06BF06FA-C3C7-4470-8DA1-08030CD3BB85}" dt="2023-11-15T14:31:12.082" v="101"/>
          <ac:picMkLst>
            <pc:docMk/>
            <pc:sldMk cId="3273215390" sldId="263"/>
            <ac:picMk id="11" creationId="{73D6F447-51C4-7052-FD4F-5E59A11075DF}"/>
          </ac:picMkLst>
        </pc:picChg>
        <pc:picChg chg="add mod">
          <ac:chgData name="Andrew Beatty" userId="ddf183e3-d1da-49e1-9619-81ceb6b4ef92" providerId="ADAL" clId="{06BF06FA-C3C7-4470-8DA1-08030CD3BB85}" dt="2023-11-15T14:31:12.082" v="101"/>
          <ac:picMkLst>
            <pc:docMk/>
            <pc:sldMk cId="3273215390" sldId="263"/>
            <ac:picMk id="12" creationId="{1EABF142-442E-E382-11B0-00C43C33F749}"/>
          </ac:picMkLst>
        </pc:picChg>
      </pc:sldChg>
      <pc:sldChg chg="modTransition">
        <pc:chgData name="Andrew Beatty" userId="ddf183e3-d1da-49e1-9619-81ceb6b4ef92" providerId="ADAL" clId="{06BF06FA-C3C7-4470-8DA1-08030CD3BB85}" dt="2023-11-15T12:52:34.154" v="20"/>
        <pc:sldMkLst>
          <pc:docMk/>
          <pc:sldMk cId="342707478" sldId="264"/>
        </pc:sldMkLst>
      </pc:sldChg>
      <pc:sldChg chg="addSp delSp modSp mod modTransition modAnim">
        <pc:chgData name="Andrew Beatty" userId="ddf183e3-d1da-49e1-9619-81ceb6b4ef92" providerId="ADAL" clId="{06BF06FA-C3C7-4470-8DA1-08030CD3BB85}" dt="2023-11-15T14:34:47.085" v="105"/>
        <pc:sldMkLst>
          <pc:docMk/>
          <pc:sldMk cId="4168409946" sldId="265"/>
        </pc:sldMkLst>
        <pc:spChg chg="mod">
          <ac:chgData name="Andrew Beatty" userId="ddf183e3-d1da-49e1-9619-81ceb6b4ef92" providerId="ADAL" clId="{06BF06FA-C3C7-4470-8DA1-08030CD3BB85}" dt="2023-11-15T12:25:24.767" v="19" actId="20577"/>
          <ac:spMkLst>
            <pc:docMk/>
            <pc:sldMk cId="4168409946" sldId="265"/>
            <ac:spMk id="3" creationId="{11C9234B-5D0C-41FF-949A-5A557A11838A}"/>
          </ac:spMkLst>
        </pc:spChg>
        <pc:picChg chg="del">
          <ac:chgData name="Andrew Beatty" userId="ddf183e3-d1da-49e1-9619-81ceb6b4ef92" providerId="ADAL" clId="{06BF06FA-C3C7-4470-8DA1-08030CD3BB85}" dt="2023-11-15T12:52:34.154" v="20"/>
          <ac:picMkLst>
            <pc:docMk/>
            <pc:sldMk cId="4168409946" sldId="265"/>
            <ac:picMk id="4" creationId="{A6B17345-8992-BAF0-696A-F21149A3EDD8}"/>
          </ac:picMkLst>
        </pc:picChg>
        <pc:picChg chg="add del mod">
          <ac:chgData name="Andrew Beatty" userId="ddf183e3-d1da-49e1-9619-81ceb6b4ef92" providerId="ADAL" clId="{06BF06FA-C3C7-4470-8DA1-08030CD3BB85}" dt="2023-11-15T14:32:21.101" v="104"/>
          <ac:picMkLst>
            <pc:docMk/>
            <pc:sldMk cId="4168409946" sldId="265"/>
            <ac:picMk id="8" creationId="{EB0C7015-3F39-39C7-2567-DF2AE8A201F3}"/>
          </ac:picMkLst>
        </pc:picChg>
        <pc:picChg chg="add del mod ord">
          <ac:chgData name="Andrew Beatty" userId="ddf183e3-d1da-49e1-9619-81ceb6b4ef92" providerId="ADAL" clId="{06BF06FA-C3C7-4470-8DA1-08030CD3BB85}" dt="2023-11-15T14:34:47.085" v="105"/>
          <ac:picMkLst>
            <pc:docMk/>
            <pc:sldMk cId="4168409946" sldId="265"/>
            <ac:picMk id="11" creationId="{B01447D8-257C-91A9-47EF-C4E6BEAF83FE}"/>
          </ac:picMkLst>
        </pc:picChg>
        <pc:picChg chg="add mod">
          <ac:chgData name="Andrew Beatty" userId="ddf183e3-d1da-49e1-9619-81ceb6b4ef92" providerId="ADAL" clId="{06BF06FA-C3C7-4470-8DA1-08030CD3BB85}" dt="2023-11-15T14:34:47.085" v="105"/>
          <ac:picMkLst>
            <pc:docMk/>
            <pc:sldMk cId="4168409946" sldId="265"/>
            <ac:picMk id="12" creationId="{EAD20E4F-58F3-7D4A-EBB5-6B369F38E35B}"/>
          </ac:picMkLst>
        </pc:picChg>
      </pc:sldChg>
    </pc:docChg>
  </pc:docChgLst>
  <pc:docChgLst>
    <pc:chgData name="Andrew Beatty" userId="ddf183e3-d1da-49e1-9619-81ceb6b4ef92" providerId="ADAL" clId="{A4CF2202-2E4D-4379-B9C6-8E9AFA5A940C}"/>
    <pc:docChg chg="custSel modSld">
      <pc:chgData name="Andrew Beatty" userId="ddf183e3-d1da-49e1-9619-81ceb6b4ef92" providerId="ADAL" clId="{A4CF2202-2E4D-4379-B9C6-8E9AFA5A940C}" dt="2024-11-14T11:56:44.607" v="111" actId="20577"/>
      <pc:docMkLst>
        <pc:docMk/>
      </pc:docMkLst>
      <pc:sldChg chg="addSp delSp modSp mod modTransition modAnim">
        <pc:chgData name="Andrew Beatty" userId="ddf183e3-d1da-49e1-9619-81ceb6b4ef92" providerId="ADAL" clId="{A4CF2202-2E4D-4379-B9C6-8E9AFA5A940C}" dt="2024-11-14T11:54:22.747" v="104"/>
        <pc:sldMkLst>
          <pc:docMk/>
          <pc:sldMk cId="1930989589" sldId="256"/>
        </pc:sldMkLst>
        <pc:spChg chg="mod">
          <ac:chgData name="Andrew Beatty" userId="ddf183e3-d1da-49e1-9619-81ceb6b4ef92" providerId="ADAL" clId="{A4CF2202-2E4D-4379-B9C6-8E9AFA5A940C}" dt="2024-11-14T11:50:33.310" v="12" actId="255"/>
          <ac:spMkLst>
            <pc:docMk/>
            <pc:sldMk cId="1930989589" sldId="256"/>
            <ac:spMk id="2" creationId="{CAD49FF8-D17D-4316-807E-B0C393CE830D}"/>
          </ac:spMkLst>
        </pc:spChg>
        <pc:spChg chg="mod">
          <ac:chgData name="Andrew Beatty" userId="ddf183e3-d1da-49e1-9619-81ceb6b4ef92" providerId="ADAL" clId="{A4CF2202-2E4D-4379-B9C6-8E9AFA5A940C}" dt="2024-11-14T11:50:43.915" v="44" actId="20577"/>
          <ac:spMkLst>
            <pc:docMk/>
            <pc:sldMk cId="1930989589" sldId="256"/>
            <ac:spMk id="3" creationId="{A7F16F33-B7F1-439A-87C2-225AEFF7843B}"/>
          </ac:spMkLst>
        </pc:spChg>
        <pc:picChg chg="add del mod ord">
          <ac:chgData name="Andrew Beatty" userId="ddf183e3-d1da-49e1-9619-81ceb6b4ef92" providerId="ADAL" clId="{A4CF2202-2E4D-4379-B9C6-8E9AFA5A940C}" dt="2024-11-14T11:53:22.932" v="101"/>
          <ac:picMkLst>
            <pc:docMk/>
            <pc:sldMk cId="1930989589" sldId="256"/>
            <ac:picMk id="5" creationId="{4D9E9681-BF7B-9DA2-9A76-848D28217BB1}"/>
          </ac:picMkLst>
        </pc:picChg>
        <pc:picChg chg="add del mod">
          <ac:chgData name="Andrew Beatty" userId="ddf183e3-d1da-49e1-9619-81ceb6b4ef92" providerId="ADAL" clId="{A4CF2202-2E4D-4379-B9C6-8E9AFA5A940C}" dt="2024-11-14T11:53:28.411" v="103"/>
          <ac:picMkLst>
            <pc:docMk/>
            <pc:sldMk cId="1930989589" sldId="256"/>
            <ac:picMk id="6" creationId="{4094A70E-C464-90F7-F25D-69CA11E888FC}"/>
          </ac:picMkLst>
        </pc:picChg>
        <pc:picChg chg="add del mod ord">
          <ac:chgData name="Andrew Beatty" userId="ddf183e3-d1da-49e1-9619-81ceb6b4ef92" providerId="ADAL" clId="{A4CF2202-2E4D-4379-B9C6-8E9AFA5A940C}" dt="2024-11-14T11:54:22.747" v="104"/>
          <ac:picMkLst>
            <pc:docMk/>
            <pc:sldMk cId="1930989589" sldId="256"/>
            <ac:picMk id="10" creationId="{2F5605C7-4DB8-5643-A201-A8AFCF065733}"/>
          </ac:picMkLst>
        </pc:picChg>
        <pc:picChg chg="add mod">
          <ac:chgData name="Andrew Beatty" userId="ddf183e3-d1da-49e1-9619-81ceb6b4ef92" providerId="ADAL" clId="{A4CF2202-2E4D-4379-B9C6-8E9AFA5A940C}" dt="2024-11-14T11:54:22.747" v="104"/>
          <ac:picMkLst>
            <pc:docMk/>
            <pc:sldMk cId="1930989589" sldId="256"/>
            <ac:picMk id="11" creationId="{A9CDCB7A-982D-4341-04FD-9AE30AFCA1AA}"/>
          </ac:picMkLst>
        </pc:picChg>
        <pc:picChg chg="del">
          <ac:chgData name="Andrew Beatty" userId="ddf183e3-d1da-49e1-9619-81ceb6b4ef92" providerId="ADAL" clId="{A4CF2202-2E4D-4379-B9C6-8E9AFA5A940C}" dt="2024-11-14T11:53:18.430" v="100"/>
          <ac:picMkLst>
            <pc:docMk/>
            <pc:sldMk cId="1930989589" sldId="256"/>
            <ac:picMk id="14" creationId="{2C513241-5FBE-AEFF-A9BB-68F0DADA6885}"/>
          </ac:picMkLst>
        </pc:picChg>
      </pc:sldChg>
      <pc:sldChg chg="addSp delSp modSp mod modTransition modAnim">
        <pc:chgData name="Andrew Beatty" userId="ddf183e3-d1da-49e1-9619-81ceb6b4ef92" providerId="ADAL" clId="{A4CF2202-2E4D-4379-B9C6-8E9AFA5A940C}" dt="2024-11-14T11:56:44.607" v="111" actId="20577"/>
        <pc:sldMkLst>
          <pc:docMk/>
          <pc:sldMk cId="4168409946" sldId="265"/>
        </pc:sldMkLst>
        <pc:spChg chg="mod">
          <ac:chgData name="Andrew Beatty" userId="ddf183e3-d1da-49e1-9619-81ceb6b4ef92" providerId="ADAL" clId="{A4CF2202-2E4D-4379-B9C6-8E9AFA5A940C}" dt="2024-11-14T11:56:44.607" v="111" actId="20577"/>
          <ac:spMkLst>
            <pc:docMk/>
            <pc:sldMk cId="4168409946" sldId="265"/>
            <ac:spMk id="3" creationId="{11C9234B-5D0C-41FF-949A-5A557A11838A}"/>
          </ac:spMkLst>
        </pc:spChg>
        <pc:picChg chg="add del mod ord">
          <ac:chgData name="Andrew Beatty" userId="ddf183e3-d1da-49e1-9619-81ceb6b4ef92" providerId="ADAL" clId="{A4CF2202-2E4D-4379-B9C6-8E9AFA5A940C}" dt="2024-11-14T11:56:21.456" v="107"/>
          <ac:picMkLst>
            <pc:docMk/>
            <pc:sldMk cId="4168409946" sldId="265"/>
            <ac:picMk id="5" creationId="{E65F54F8-0974-43F5-5CAD-82F42128282D}"/>
          </ac:picMkLst>
        </pc:picChg>
        <pc:picChg chg="add mod">
          <ac:chgData name="Andrew Beatty" userId="ddf183e3-d1da-49e1-9619-81ceb6b4ef92" providerId="ADAL" clId="{A4CF2202-2E4D-4379-B9C6-8E9AFA5A940C}" dt="2024-11-14T11:56:21.456" v="107"/>
          <ac:picMkLst>
            <pc:docMk/>
            <pc:sldMk cId="4168409946" sldId="265"/>
            <ac:picMk id="6" creationId="{5BD5F471-1268-AA7F-9586-6CF7DAC773F8}"/>
          </ac:picMkLst>
        </pc:picChg>
        <pc:picChg chg="del">
          <ac:chgData name="Andrew Beatty" userId="ddf183e3-d1da-49e1-9619-81ceb6b4ef92" providerId="ADAL" clId="{A4CF2202-2E4D-4379-B9C6-8E9AFA5A940C}" dt="2024-11-14T11:55:11.658" v="106"/>
          <ac:picMkLst>
            <pc:docMk/>
            <pc:sldMk cId="4168409946" sldId="265"/>
            <ac:picMk id="7" creationId="{C1D088A4-62FC-8F2E-4910-CE15DB5D51DD}"/>
          </ac:picMkLst>
        </pc:picChg>
      </pc:sldChg>
    </pc:docChg>
  </pc:docChgLst>
  <pc:docChgLst>
    <pc:chgData name="Andrew Beatty" userId="ddf183e3-d1da-49e1-9619-81ceb6b4ef92" providerId="ADAL" clId="{CA7D4BEF-A45E-46FE-BB65-70125908FA60}"/>
    <pc:docChg chg="undo custSel modSld">
      <pc:chgData name="Andrew Beatty" userId="ddf183e3-d1da-49e1-9619-81ceb6b4ef92" providerId="ADAL" clId="{CA7D4BEF-A45E-46FE-BB65-70125908FA60}" dt="2022-11-12T13:05:39.246" v="351"/>
      <pc:docMkLst>
        <pc:docMk/>
      </pc:docMkLst>
      <pc:sldChg chg="addSp delSp modSp mod modTransition modAnim">
        <pc:chgData name="Andrew Beatty" userId="ddf183e3-d1da-49e1-9619-81ceb6b4ef92" providerId="ADAL" clId="{CA7D4BEF-A45E-46FE-BB65-70125908FA60}" dt="2022-11-12T12:36:06.040" v="343"/>
        <pc:sldMkLst>
          <pc:docMk/>
          <pc:sldMk cId="1930989589" sldId="256"/>
        </pc:sldMkLst>
        <pc:spChg chg="mod">
          <ac:chgData name="Andrew Beatty" userId="ddf183e3-d1da-49e1-9619-81ceb6b4ef92" providerId="ADAL" clId="{CA7D4BEF-A45E-46FE-BB65-70125908FA60}" dt="2022-11-10T21:28:28.420" v="265" actId="20577"/>
          <ac:spMkLst>
            <pc:docMk/>
            <pc:sldMk cId="1930989589" sldId="256"/>
            <ac:spMk id="3" creationId="{A7F16F33-B7F1-439A-87C2-225AEFF7843B}"/>
          </ac:spMkLst>
        </pc:spChg>
        <pc:picChg chg="add del mod">
          <ac:chgData name="Andrew Beatty" userId="ddf183e3-d1da-49e1-9619-81ceb6b4ef92" providerId="ADAL" clId="{CA7D4BEF-A45E-46FE-BB65-70125908FA60}" dt="2022-11-11T21:38:09.012" v="328"/>
          <ac:picMkLst>
            <pc:docMk/>
            <pc:sldMk cId="1930989589" sldId="256"/>
            <ac:picMk id="4" creationId="{06C6F28C-A9D8-CBC0-356A-DD1D291E7B75}"/>
          </ac:picMkLst>
        </pc:picChg>
        <pc:picChg chg="add del mod">
          <ac:chgData name="Andrew Beatty" userId="ddf183e3-d1da-49e1-9619-81ceb6b4ef92" providerId="ADAL" clId="{CA7D4BEF-A45E-46FE-BB65-70125908FA60}" dt="2022-11-12T10:59:47.088" v="330"/>
          <ac:picMkLst>
            <pc:docMk/>
            <pc:sldMk cId="1930989589" sldId="256"/>
            <ac:picMk id="5" creationId="{AB0E4D8F-04A9-7279-C2D9-BF1006BA4D22}"/>
          </ac:picMkLst>
        </pc:picChg>
        <pc:picChg chg="add del mod">
          <ac:chgData name="Andrew Beatty" userId="ddf183e3-d1da-49e1-9619-81ceb6b4ef92" providerId="ADAL" clId="{CA7D4BEF-A45E-46FE-BB65-70125908FA60}" dt="2022-11-12T11:01:07.707" v="332"/>
          <ac:picMkLst>
            <pc:docMk/>
            <pc:sldMk cId="1930989589" sldId="256"/>
            <ac:picMk id="6" creationId="{D705274D-4DB1-8BA2-13D8-89DD857E51ED}"/>
          </ac:picMkLst>
        </pc:picChg>
        <pc:picChg chg="add del mod">
          <ac:chgData name="Andrew Beatty" userId="ddf183e3-d1da-49e1-9619-81ceb6b4ef92" providerId="ADAL" clId="{CA7D4BEF-A45E-46FE-BB65-70125908FA60}" dt="2022-11-12T11:02:02.479" v="334"/>
          <ac:picMkLst>
            <pc:docMk/>
            <pc:sldMk cId="1930989589" sldId="256"/>
            <ac:picMk id="7" creationId="{8F70C761-9667-D1F2-9336-1D293C4E1A11}"/>
          </ac:picMkLst>
        </pc:picChg>
        <pc:picChg chg="add del mod">
          <ac:chgData name="Andrew Beatty" userId="ddf183e3-d1da-49e1-9619-81ceb6b4ef92" providerId="ADAL" clId="{CA7D4BEF-A45E-46FE-BB65-70125908FA60}" dt="2022-11-12T12:33:24.488" v="336"/>
          <ac:picMkLst>
            <pc:docMk/>
            <pc:sldMk cId="1930989589" sldId="256"/>
            <ac:picMk id="8" creationId="{3C85FEAE-C24D-A67B-8D39-AF28E0507951}"/>
          </ac:picMkLst>
        </pc:picChg>
        <pc:picChg chg="add del mod">
          <ac:chgData name="Andrew Beatty" userId="ddf183e3-d1da-49e1-9619-81ceb6b4ef92" providerId="ADAL" clId="{CA7D4BEF-A45E-46FE-BB65-70125908FA60}" dt="2022-11-12T12:34:16.676" v="338"/>
          <ac:picMkLst>
            <pc:docMk/>
            <pc:sldMk cId="1930989589" sldId="256"/>
            <ac:picMk id="9" creationId="{C3D7C589-1D55-816D-B0D6-F5404C2161ED}"/>
          </ac:picMkLst>
        </pc:picChg>
        <pc:picChg chg="add del mod">
          <ac:chgData name="Andrew Beatty" userId="ddf183e3-d1da-49e1-9619-81ceb6b4ef92" providerId="ADAL" clId="{CA7D4BEF-A45E-46FE-BB65-70125908FA60}" dt="2022-11-12T12:35:21.295" v="340"/>
          <ac:picMkLst>
            <pc:docMk/>
            <pc:sldMk cId="1930989589" sldId="256"/>
            <ac:picMk id="10" creationId="{1A453551-F637-D2CC-BF55-5517489B402B}"/>
          </ac:picMkLst>
        </pc:picChg>
        <pc:picChg chg="add del mod">
          <ac:chgData name="Andrew Beatty" userId="ddf183e3-d1da-49e1-9619-81ceb6b4ef92" providerId="ADAL" clId="{CA7D4BEF-A45E-46FE-BB65-70125908FA60}" dt="2022-11-12T12:35:34.337" v="342"/>
          <ac:picMkLst>
            <pc:docMk/>
            <pc:sldMk cId="1930989589" sldId="256"/>
            <ac:picMk id="11" creationId="{5DE245FF-7CF5-F3C8-779A-C686AB36718B}"/>
          </ac:picMkLst>
        </pc:picChg>
        <pc:picChg chg="add mod">
          <ac:chgData name="Andrew Beatty" userId="ddf183e3-d1da-49e1-9619-81ceb6b4ef92" providerId="ADAL" clId="{CA7D4BEF-A45E-46FE-BB65-70125908FA60}" dt="2022-11-12T12:36:06.040" v="343"/>
          <ac:picMkLst>
            <pc:docMk/>
            <pc:sldMk cId="1930989589" sldId="256"/>
            <ac:picMk id="12" creationId="{9556D78A-9B8A-D0F7-EAF9-FC0D819C7962}"/>
          </ac:picMkLst>
        </pc:picChg>
      </pc:sldChg>
      <pc:sldChg chg="addSp modSp mod modTransition">
        <pc:chgData name="Andrew Beatty" userId="ddf183e3-d1da-49e1-9619-81ceb6b4ef92" providerId="ADAL" clId="{CA7D4BEF-A45E-46FE-BB65-70125908FA60}" dt="2022-11-12T12:42:54.376" v="344"/>
        <pc:sldMkLst>
          <pc:docMk/>
          <pc:sldMk cId="3916581062" sldId="257"/>
        </pc:sldMkLst>
        <pc:spChg chg="mod">
          <ac:chgData name="Andrew Beatty" userId="ddf183e3-d1da-49e1-9619-81ceb6b4ef92" providerId="ADAL" clId="{CA7D4BEF-A45E-46FE-BB65-70125908FA60}" dt="2022-11-10T21:29:03.309" v="270" actId="20577"/>
          <ac:spMkLst>
            <pc:docMk/>
            <pc:sldMk cId="3916581062" sldId="257"/>
            <ac:spMk id="3" creationId="{132D2154-17F0-4ACE-8AE9-B243DBA1D24C}"/>
          </ac:spMkLst>
        </pc:spChg>
        <pc:picChg chg="add mod">
          <ac:chgData name="Andrew Beatty" userId="ddf183e3-d1da-49e1-9619-81ceb6b4ef92" providerId="ADAL" clId="{CA7D4BEF-A45E-46FE-BB65-70125908FA60}" dt="2022-11-12T12:42:54.376" v="344"/>
          <ac:picMkLst>
            <pc:docMk/>
            <pc:sldMk cId="3916581062" sldId="257"/>
            <ac:picMk id="5" creationId="{24C4D73B-E4C7-DD09-31B4-7D829CA7CDED}"/>
          </ac:picMkLst>
        </pc:picChg>
      </pc:sldChg>
      <pc:sldChg chg="addSp modSp mod modTransition">
        <pc:chgData name="Andrew Beatty" userId="ddf183e3-d1da-49e1-9619-81ceb6b4ef92" providerId="ADAL" clId="{CA7D4BEF-A45E-46FE-BB65-70125908FA60}" dt="2022-11-12T12:42:54.376" v="344"/>
        <pc:sldMkLst>
          <pc:docMk/>
          <pc:sldMk cId="2170844739" sldId="258"/>
        </pc:sldMkLst>
        <pc:spChg chg="mod">
          <ac:chgData name="Andrew Beatty" userId="ddf183e3-d1da-49e1-9619-81ceb6b4ef92" providerId="ADAL" clId="{CA7D4BEF-A45E-46FE-BB65-70125908FA60}" dt="2022-11-10T21:30:42.179" v="325" actId="1076"/>
          <ac:spMkLst>
            <pc:docMk/>
            <pc:sldMk cId="2170844739" sldId="258"/>
            <ac:spMk id="2" creationId="{8F41FB88-2D34-4505-8858-BB32777E07A4}"/>
          </ac:spMkLst>
        </pc:spChg>
        <pc:spChg chg="mod">
          <ac:chgData name="Andrew Beatty" userId="ddf183e3-d1da-49e1-9619-81ceb6b4ef92" providerId="ADAL" clId="{CA7D4BEF-A45E-46FE-BB65-70125908FA60}" dt="2022-11-10T21:30:45.785" v="326" actId="1076"/>
          <ac:spMkLst>
            <pc:docMk/>
            <pc:sldMk cId="2170844739" sldId="258"/>
            <ac:spMk id="4" creationId="{E624812A-0E6D-4CFB-A891-5DEED127D509}"/>
          </ac:spMkLst>
        </pc:spChg>
        <pc:spChg chg="mod">
          <ac:chgData name="Andrew Beatty" userId="ddf183e3-d1da-49e1-9619-81ceb6b4ef92" providerId="ADAL" clId="{CA7D4BEF-A45E-46FE-BB65-70125908FA60}" dt="2022-11-10T21:30:33.845" v="324" actId="20577"/>
          <ac:spMkLst>
            <pc:docMk/>
            <pc:sldMk cId="2170844739" sldId="258"/>
            <ac:spMk id="5" creationId="{6B62D56F-7E30-4512-9FD4-C335F34D143E}"/>
          </ac:spMkLst>
        </pc:spChg>
        <pc:picChg chg="add mod">
          <ac:chgData name="Andrew Beatty" userId="ddf183e3-d1da-49e1-9619-81ceb6b4ef92" providerId="ADAL" clId="{CA7D4BEF-A45E-46FE-BB65-70125908FA60}" dt="2022-11-12T12:42:54.376" v="344"/>
          <ac:picMkLst>
            <pc:docMk/>
            <pc:sldMk cId="2170844739" sldId="258"/>
            <ac:picMk id="3" creationId="{36EED0B3-2DBE-5242-88CE-475419B71A85}"/>
          </ac:picMkLst>
        </pc:picChg>
      </pc:sldChg>
      <pc:sldChg chg="addSp modSp mod modTransition">
        <pc:chgData name="Andrew Beatty" userId="ddf183e3-d1da-49e1-9619-81ceb6b4ef92" providerId="ADAL" clId="{CA7D4BEF-A45E-46FE-BB65-70125908FA60}" dt="2022-11-12T12:42:54.376" v="344"/>
        <pc:sldMkLst>
          <pc:docMk/>
          <pc:sldMk cId="3300979945" sldId="259"/>
        </pc:sldMkLst>
        <pc:spChg chg="mod">
          <ac:chgData name="Andrew Beatty" userId="ddf183e3-d1da-49e1-9619-81ceb6b4ef92" providerId="ADAL" clId="{CA7D4BEF-A45E-46FE-BB65-70125908FA60}" dt="2022-11-10T21:24:38.657" v="34" actId="20577"/>
          <ac:spMkLst>
            <pc:docMk/>
            <pc:sldMk cId="3300979945" sldId="259"/>
            <ac:spMk id="5" creationId="{644883AA-D46D-4E53-BB6A-9DD832ADA770}"/>
          </ac:spMkLst>
        </pc:spChg>
        <pc:picChg chg="add mod">
          <ac:chgData name="Andrew Beatty" userId="ddf183e3-d1da-49e1-9619-81ceb6b4ef92" providerId="ADAL" clId="{CA7D4BEF-A45E-46FE-BB65-70125908FA60}" dt="2022-11-12T12:42:54.376" v="344"/>
          <ac:picMkLst>
            <pc:docMk/>
            <pc:sldMk cId="3300979945" sldId="259"/>
            <ac:picMk id="3" creationId="{4A623384-D25B-4DA4-0B77-E0DF5F7A9822}"/>
          </ac:picMkLst>
        </pc:picChg>
      </pc:sldChg>
      <pc:sldChg chg="addSp modSp modTransition">
        <pc:chgData name="Andrew Beatty" userId="ddf183e3-d1da-49e1-9619-81ceb6b4ef92" providerId="ADAL" clId="{CA7D4BEF-A45E-46FE-BB65-70125908FA60}" dt="2022-11-12T12:42:54.376" v="344"/>
        <pc:sldMkLst>
          <pc:docMk/>
          <pc:sldMk cId="1068846273" sldId="260"/>
        </pc:sldMkLst>
        <pc:picChg chg="add mod">
          <ac:chgData name="Andrew Beatty" userId="ddf183e3-d1da-49e1-9619-81ceb6b4ef92" providerId="ADAL" clId="{CA7D4BEF-A45E-46FE-BB65-70125908FA60}" dt="2022-11-12T12:42:54.376" v="344"/>
          <ac:picMkLst>
            <pc:docMk/>
            <pc:sldMk cId="1068846273" sldId="260"/>
            <ac:picMk id="3" creationId="{9F776BAF-9C5B-AA0C-087D-6FD1990642A8}"/>
          </ac:picMkLst>
        </pc:picChg>
      </pc:sldChg>
      <pc:sldChg chg="addSp modSp mod modTransition">
        <pc:chgData name="Andrew Beatty" userId="ddf183e3-d1da-49e1-9619-81ceb6b4ef92" providerId="ADAL" clId="{CA7D4BEF-A45E-46FE-BB65-70125908FA60}" dt="2022-11-12T12:42:54.376" v="344"/>
        <pc:sldMkLst>
          <pc:docMk/>
          <pc:sldMk cId="3260265648" sldId="261"/>
        </pc:sldMkLst>
        <pc:spChg chg="mod">
          <ac:chgData name="Andrew Beatty" userId="ddf183e3-d1da-49e1-9619-81ceb6b4ef92" providerId="ADAL" clId="{CA7D4BEF-A45E-46FE-BB65-70125908FA60}" dt="2022-11-10T21:25:12.772" v="36"/>
          <ac:spMkLst>
            <pc:docMk/>
            <pc:sldMk cId="3260265648" sldId="261"/>
            <ac:spMk id="4" creationId="{DE551B87-F53C-404C-8E00-7D9619DB9BB1}"/>
          </ac:spMkLst>
        </pc:spChg>
        <pc:picChg chg="add mod">
          <ac:chgData name="Andrew Beatty" userId="ddf183e3-d1da-49e1-9619-81ceb6b4ef92" providerId="ADAL" clId="{CA7D4BEF-A45E-46FE-BB65-70125908FA60}" dt="2022-11-12T12:42:54.376" v="344"/>
          <ac:picMkLst>
            <pc:docMk/>
            <pc:sldMk cId="3260265648" sldId="261"/>
            <ac:picMk id="3" creationId="{802D980E-AD04-FC5A-9E07-D83E5D3AAD52}"/>
          </ac:picMkLst>
        </pc:picChg>
      </pc:sldChg>
      <pc:sldChg chg="addSp delSp modSp mod modTransition delAnim modAnim">
        <pc:chgData name="Andrew Beatty" userId="ddf183e3-d1da-49e1-9619-81ceb6b4ef92" providerId="ADAL" clId="{CA7D4BEF-A45E-46FE-BB65-70125908FA60}" dt="2022-11-12T12:55:58.531" v="348"/>
        <pc:sldMkLst>
          <pc:docMk/>
          <pc:sldMk cId="2056373140" sldId="262"/>
        </pc:sldMkLst>
        <pc:picChg chg="add del mod">
          <ac:chgData name="Andrew Beatty" userId="ddf183e3-d1da-49e1-9619-81ceb6b4ef92" providerId="ADAL" clId="{CA7D4BEF-A45E-46FE-BB65-70125908FA60}" dt="2022-11-12T12:43:01.377" v="345"/>
          <ac:picMkLst>
            <pc:docMk/>
            <pc:sldMk cId="2056373140" sldId="262"/>
            <ac:picMk id="2" creationId="{D39F39CD-BD24-A687-59F9-25134F7938E0}"/>
          </ac:picMkLst>
        </pc:picChg>
        <pc:picChg chg="add del mod">
          <ac:chgData name="Andrew Beatty" userId="ddf183e3-d1da-49e1-9619-81ceb6b4ef92" providerId="ADAL" clId="{CA7D4BEF-A45E-46FE-BB65-70125908FA60}" dt="2022-11-12T12:45:02.194" v="347" actId="478"/>
          <ac:picMkLst>
            <pc:docMk/>
            <pc:sldMk cId="2056373140" sldId="262"/>
            <ac:picMk id="3" creationId="{11982828-7BB6-CA59-10A3-EDA937B21DD8}"/>
          </ac:picMkLst>
        </pc:picChg>
        <pc:picChg chg="add mod">
          <ac:chgData name="Andrew Beatty" userId="ddf183e3-d1da-49e1-9619-81ceb6b4ef92" providerId="ADAL" clId="{CA7D4BEF-A45E-46FE-BB65-70125908FA60}" dt="2022-11-12T12:55:58.531" v="348"/>
          <ac:picMkLst>
            <pc:docMk/>
            <pc:sldMk cId="2056373140" sldId="262"/>
            <ac:picMk id="4" creationId="{A1F6DBB4-452C-D878-72CB-790EF8214EC1}"/>
          </ac:picMkLst>
        </pc:picChg>
      </pc:sldChg>
      <pc:sldChg chg="addSp modSp modTransition">
        <pc:chgData name="Andrew Beatty" userId="ddf183e3-d1da-49e1-9619-81ceb6b4ef92" providerId="ADAL" clId="{CA7D4BEF-A45E-46FE-BB65-70125908FA60}" dt="2022-11-12T12:57:45.267" v="349"/>
        <pc:sldMkLst>
          <pc:docMk/>
          <pc:sldMk cId="3273215390" sldId="263"/>
        </pc:sldMkLst>
        <pc:picChg chg="add mod">
          <ac:chgData name="Andrew Beatty" userId="ddf183e3-d1da-49e1-9619-81ceb6b4ef92" providerId="ADAL" clId="{CA7D4BEF-A45E-46FE-BB65-70125908FA60}" dt="2022-11-12T12:57:45.267" v="349"/>
          <ac:picMkLst>
            <pc:docMk/>
            <pc:sldMk cId="3273215390" sldId="263"/>
            <ac:picMk id="4" creationId="{5EBF6B2B-4250-A542-225A-3589642C3E64}"/>
          </ac:picMkLst>
        </pc:picChg>
      </pc:sldChg>
      <pc:sldChg chg="addSp modSp modTransition modAnim">
        <pc:chgData name="Andrew Beatty" userId="ddf183e3-d1da-49e1-9619-81ceb6b4ef92" providerId="ADAL" clId="{CA7D4BEF-A45E-46FE-BB65-70125908FA60}" dt="2022-11-12T13:03:12.040" v="350"/>
        <pc:sldMkLst>
          <pc:docMk/>
          <pc:sldMk cId="342707478" sldId="264"/>
        </pc:sldMkLst>
        <pc:picChg chg="add mod">
          <ac:chgData name="Andrew Beatty" userId="ddf183e3-d1da-49e1-9619-81ceb6b4ef92" providerId="ADAL" clId="{CA7D4BEF-A45E-46FE-BB65-70125908FA60}" dt="2022-11-12T13:03:12.040" v="350"/>
          <ac:picMkLst>
            <pc:docMk/>
            <pc:sldMk cId="342707478" sldId="264"/>
            <ac:picMk id="2" creationId="{1CFB3837-85EE-B250-5C17-FEDCCA32C36E}"/>
          </ac:picMkLst>
        </pc:picChg>
      </pc:sldChg>
      <pc:sldChg chg="addSp modSp mod modTransition">
        <pc:chgData name="Andrew Beatty" userId="ddf183e3-d1da-49e1-9619-81ceb6b4ef92" providerId="ADAL" clId="{CA7D4BEF-A45E-46FE-BB65-70125908FA60}" dt="2022-11-12T13:05:39.246" v="351"/>
        <pc:sldMkLst>
          <pc:docMk/>
          <pc:sldMk cId="4168409946" sldId="265"/>
        </pc:sldMkLst>
        <pc:spChg chg="mod">
          <ac:chgData name="Andrew Beatty" userId="ddf183e3-d1da-49e1-9619-81ceb6b4ef92" providerId="ADAL" clId="{CA7D4BEF-A45E-46FE-BB65-70125908FA60}" dt="2022-11-10T21:27:04.833" v="159" actId="20577"/>
          <ac:spMkLst>
            <pc:docMk/>
            <pc:sldMk cId="4168409946" sldId="265"/>
            <ac:spMk id="2" creationId="{85F70641-04D8-4C7E-B89B-BEE8EEBF98FA}"/>
          </ac:spMkLst>
        </pc:spChg>
        <pc:spChg chg="mod">
          <ac:chgData name="Andrew Beatty" userId="ddf183e3-d1da-49e1-9619-81ceb6b4ef92" providerId="ADAL" clId="{CA7D4BEF-A45E-46FE-BB65-70125908FA60}" dt="2022-11-10T21:27:45.305" v="255" actId="20577"/>
          <ac:spMkLst>
            <pc:docMk/>
            <pc:sldMk cId="4168409946" sldId="265"/>
            <ac:spMk id="3" creationId="{11C9234B-5D0C-41FF-949A-5A557A11838A}"/>
          </ac:spMkLst>
        </pc:spChg>
        <pc:picChg chg="add mod">
          <ac:chgData name="Andrew Beatty" userId="ddf183e3-d1da-49e1-9619-81ceb6b4ef92" providerId="ADAL" clId="{CA7D4BEF-A45E-46FE-BB65-70125908FA60}" dt="2022-11-12T13:05:39.246" v="351"/>
          <ac:picMkLst>
            <pc:docMk/>
            <pc:sldMk cId="4168409946" sldId="265"/>
            <ac:picMk id="4" creationId="{A6B17345-8992-BAF0-696A-F21149A3ED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49FF8-D17D-4316-807E-B0C393CE8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000" dirty="0"/>
              <a:t>Extra: Python and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16F33-B7F1-439A-87C2-225AEFF78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for Data Analytics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09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41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0641-04D8-4C7E-B89B-BEE8EEBF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9234B-5D0C-41FF-949A-5A557A11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You can connect to a database.</a:t>
            </a:r>
          </a:p>
          <a:p>
            <a:r>
              <a:rPr lang="en-IE" dirty="0"/>
              <a:t>Databases are a standard way of storing data</a:t>
            </a:r>
          </a:p>
          <a:p>
            <a:pPr marL="0" indent="0">
              <a:buNone/>
            </a:pPr>
            <a:r>
              <a:rPr lang="en-IE" sz="4000" dirty="0"/>
              <a:t>In </a:t>
            </a:r>
            <a:r>
              <a:rPr lang="en-IE" sz="4000"/>
              <a:t>Web Services and Applications</a:t>
            </a:r>
            <a:endParaRPr lang="en-IE" sz="4000" dirty="0"/>
          </a:p>
          <a:p>
            <a:r>
              <a:rPr lang="en-IE" dirty="0"/>
              <a:t>Putting this into our flask application</a:t>
            </a:r>
          </a:p>
          <a:p>
            <a:r>
              <a:rPr lang="en-IE" dirty="0"/>
              <a:t>Configuration files</a:t>
            </a:r>
          </a:p>
          <a:p>
            <a:r>
              <a:rPr lang="en-IE" dirty="0"/>
              <a:t>This has only one connection</a:t>
            </a:r>
          </a:p>
          <a:p>
            <a:r>
              <a:rPr lang="en-IE" dirty="0"/>
              <a:t>There are other frameworks out there (</a:t>
            </a:r>
            <a:r>
              <a:rPr lang="en-IE" dirty="0" err="1"/>
              <a:t>eg</a:t>
            </a:r>
            <a:r>
              <a:rPr lang="en-IE" dirty="0"/>
              <a:t> </a:t>
            </a:r>
            <a:r>
              <a:rPr lang="en-IE" dirty="0" err="1"/>
              <a:t>sqlAlchemy</a:t>
            </a:r>
            <a:r>
              <a:rPr lang="en-IE" dirty="0"/>
              <a:t>)</a:t>
            </a:r>
          </a:p>
          <a:p>
            <a:r>
              <a:rPr lang="en-IE" dirty="0"/>
              <a:t>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416840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F6D3-9F6E-4645-99AB-7D848989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Mysql</a:t>
            </a:r>
            <a:r>
              <a:rPr lang="en-IE" dirty="0"/>
              <a:t>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D2154-17F0-4ACE-8AE9-B243DBA1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4050792"/>
          </a:xfrm>
        </p:spPr>
        <p:txBody>
          <a:bodyPr/>
          <a:lstStyle/>
          <a:p>
            <a:r>
              <a:rPr lang="en-IE" dirty="0"/>
              <a:t>We will use </a:t>
            </a:r>
            <a:r>
              <a:rPr lang="en-IE" dirty="0" err="1"/>
              <a:t>mysql’s</a:t>
            </a:r>
            <a:r>
              <a:rPr lang="en-IE" dirty="0"/>
              <a:t> </a:t>
            </a:r>
            <a:r>
              <a:rPr lang="en-IE" dirty="0" err="1"/>
              <a:t>mysql</a:t>
            </a:r>
            <a:r>
              <a:rPr lang="en-IE" dirty="0"/>
              <a:t>-connector</a:t>
            </a:r>
          </a:p>
          <a:p>
            <a:r>
              <a:rPr lang="en-IE" dirty="0"/>
              <a:t>Install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AEA40A8-EAE1-4304-A800-6A24D7B78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143" y="3391740"/>
            <a:ext cx="3717925" cy="4133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IE" sz="1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E" sz="1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-connector</a:t>
            </a:r>
            <a:endParaRPr lang="en-IE" sz="1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FB88-2D34-4505-8858-BB32777E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7595"/>
            <a:ext cx="10058400" cy="1609344"/>
          </a:xfrm>
        </p:spPr>
        <p:txBody>
          <a:bodyPr/>
          <a:lstStyle/>
          <a:p>
            <a:r>
              <a:rPr lang="en-IE" dirty="0"/>
              <a:t>Use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624812A-0E6D-4CFB-A891-5DEED127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025" y="1510515"/>
            <a:ext cx="7771337" cy="50359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“???“,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database=“???”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=“some </a:t>
            </a: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CE9178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IE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commit if Create, update or delete</a:t>
            </a:r>
          </a:p>
          <a:p>
            <a:pPr>
              <a:lnSpc>
                <a:spcPct val="115000"/>
              </a:lnSpc>
            </a:pPr>
            <a:r>
              <a:rPr lang="en-I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</a:t>
            </a:r>
            <a:r>
              <a:rPr lang="en-IE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ycursor.close</a:t>
            </a:r>
            <a:r>
              <a:rPr lang="en-IE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mydb.close</a:t>
            </a:r>
            <a:r>
              <a:rPr lang="en-IE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2D56F-7E30-4512-9FD4-C335F34D143E}"/>
              </a:ext>
            </a:extLst>
          </p:cNvPr>
          <p:cNvSpPr txBox="1"/>
          <p:nvPr/>
        </p:nvSpPr>
        <p:spPr>
          <a:xfrm>
            <a:off x="9434456" y="1602889"/>
            <a:ext cx="2323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These could be read in from a configuration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F9E021-C21A-493D-99C2-A66267232DA1}"/>
              </a:ext>
            </a:extLst>
          </p:cNvPr>
          <p:cNvCxnSpPr>
            <a:cxnSpLocks/>
          </p:cNvCxnSpPr>
          <p:nvPr/>
        </p:nvCxnSpPr>
        <p:spPr>
          <a:xfrm flipH="1">
            <a:off x="4442908" y="2405948"/>
            <a:ext cx="4991548" cy="80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84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58F-ABBA-4350-939D-F4E671F5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Prevent </a:t>
            </a:r>
            <a:r>
              <a:rPr lang="en-IE" dirty="0" err="1"/>
              <a:t>sql</a:t>
            </a:r>
            <a:r>
              <a:rPr lang="en-IE" dirty="0"/>
              <a:t> injection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3B6F3D3-82FC-4A3B-8EE4-EE1FB3A9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252" y="1795463"/>
            <a:ext cx="8778240" cy="13672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884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172-68BE-47FB-83D1-0CB1586A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Commit update functions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44883AA-D46D-4E53-BB6A-9DD832ADA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582" y="1763189"/>
            <a:ext cx="9499003" cy="4839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"root"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E" sz="2000" dirty="0">
                <a:solidFill>
                  <a:srgbClr val="9CDCFE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wsaa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 into student (name, address) values (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Mary"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E" sz="200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"Galway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db.commit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ursor.close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solidFill>
                <a:srgbClr val="D4D4D4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097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DBCC-CE7A-4700-A6EA-E725C360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 data out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E551B87-F53C-404C-8E00-7D9619DB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53" y="1795463"/>
            <a:ext cx="7585396" cy="4411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#get connection code here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db.cursor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"select * from student where id =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IE" sz="2000" dirty="0">
                <a:solidFill>
                  <a:srgbClr val="CE917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 = (</a:t>
            </a:r>
            <a:r>
              <a:rPr lang="en-IE" sz="2000" dirty="0">
                <a:solidFill>
                  <a:srgbClr val="B5CEA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cursor.execute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values)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 = 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cursor.fetchall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C586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</a:t>
            </a:r>
            <a:r>
              <a:rPr lang="en-IE" sz="2000" dirty="0">
                <a:solidFill>
                  <a:srgbClr val="569CD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result:</a:t>
            </a: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E" sz="2000" dirty="0">
                <a:solidFill>
                  <a:srgbClr val="DCDCAA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>
              <a:lnSpc>
                <a:spcPct val="115000"/>
              </a:lnSpc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E" sz="200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ursor.close</a:t>
            </a:r>
            <a:r>
              <a:rPr lang="en-IE" sz="2000" dirty="0">
                <a:solidFill>
                  <a:srgbClr val="D4D4D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E" sz="2000" dirty="0">
              <a:solidFill>
                <a:srgbClr val="D4D4D4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E" sz="2000" dirty="0" err="1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db.close</a:t>
            </a:r>
            <a:r>
              <a:rPr lang="en-IE" sz="2000" dirty="0">
                <a:solidFill>
                  <a:srgbClr val="D4D4D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IE" sz="20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E" sz="2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F8A8D-68B0-417E-B6E0-B1DA2CD83F52}"/>
              </a:ext>
            </a:extLst>
          </p:cNvPr>
          <p:cNvSpPr txBox="1"/>
          <p:nvPr/>
        </p:nvSpPr>
        <p:spPr>
          <a:xfrm>
            <a:off x="9187031" y="4292301"/>
            <a:ext cx="243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Can also use </a:t>
            </a:r>
            <a:r>
              <a:rPr lang="en-IE" dirty="0" err="1"/>
              <a:t>fetchOne</a:t>
            </a:r>
            <a:r>
              <a:rPr lang="en-IE" dirty="0"/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1CE1E1-8C70-4C91-A772-3E450466C7E7}"/>
              </a:ext>
            </a:extLst>
          </p:cNvPr>
          <p:cNvCxnSpPr/>
          <p:nvPr/>
        </p:nvCxnSpPr>
        <p:spPr>
          <a:xfrm flipH="1">
            <a:off x="5292762" y="4453666"/>
            <a:ext cx="3883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E3632F-FBA0-41F3-A263-61B4B39AD90B}"/>
              </a:ext>
            </a:extLst>
          </p:cNvPr>
          <p:cNvSpPr txBox="1"/>
          <p:nvPr/>
        </p:nvSpPr>
        <p:spPr>
          <a:xfrm>
            <a:off x="9176273" y="5819887"/>
            <a:ext cx="195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 tuple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D92A17-6A3A-4E8A-A97D-45A22C0B3E84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710927" y="5185186"/>
            <a:ext cx="6465346" cy="819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6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637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F153-0F7B-4ABB-972C-B7D5D2A7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Put into a file that can be reused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10B8-502F-45FF-A11B-FB9070ED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Make a class put all the functions into it </a:t>
            </a:r>
          </a:p>
          <a:p>
            <a:r>
              <a:rPr lang="en-IE" dirty="0"/>
              <a:t>Make an instance of that class</a:t>
            </a:r>
          </a:p>
          <a:p>
            <a:r>
              <a:rPr lang="en-IE" dirty="0"/>
              <a:t>Import into another file (will be flask later)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7321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074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4062</TotalTime>
  <Words>372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Courier New</vt:lpstr>
      <vt:lpstr>Rockwell</vt:lpstr>
      <vt:lpstr>Rockwell Condensed</vt:lpstr>
      <vt:lpstr>Times New Roman</vt:lpstr>
      <vt:lpstr>Wingdings</vt:lpstr>
      <vt:lpstr>Wood Type</vt:lpstr>
      <vt:lpstr>Extra: Python and MySQL</vt:lpstr>
      <vt:lpstr>Mysql Connector</vt:lpstr>
      <vt:lpstr>Use</vt:lpstr>
      <vt:lpstr>Prevent sql injection</vt:lpstr>
      <vt:lpstr>Commit update functions</vt:lpstr>
      <vt:lpstr>Get data out</vt:lpstr>
      <vt:lpstr>PowerPoint Presentation</vt:lpstr>
      <vt:lpstr>Put into a file that can be reused</vt:lpstr>
      <vt:lpstr>PowerPoint Presentation</vt:lpstr>
      <vt:lpstr>PowerPoint Presentation</vt:lpstr>
      <vt:lpstr>In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DR09.02 Python and DB</dc:title>
  <dc:creator>Andrew Beatty</dc:creator>
  <cp:lastModifiedBy>Andrew Beatty</cp:lastModifiedBy>
  <cp:revision>7</cp:revision>
  <dcterms:created xsi:type="dcterms:W3CDTF">2019-11-28T15:51:21Z</dcterms:created>
  <dcterms:modified xsi:type="dcterms:W3CDTF">2024-11-14T14:18:49Z</dcterms:modified>
</cp:coreProperties>
</file>