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171"/>
  </p:normalViewPr>
  <p:slideViewPr>
    <p:cSldViewPr snapToGrid="0" snapToObjects="1">
      <p:cViewPr varScale="1">
        <p:scale>
          <a:sx n="98" d="100"/>
          <a:sy n="98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F3FC-34EA-804F-BC7E-856B9C7C5A10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9C547-943D-3F42-BD1F-8C8223D91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1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9C547-943D-3F42-BD1F-8C8223D911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5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Hans" altLang="en-US" dirty="0"/>
              <a:t>起源</a:t>
            </a:r>
            <a:endParaRPr kumimoji="1" lang="en-US" altLang="zh-Hans" dirty="0"/>
          </a:p>
          <a:p>
            <a:pPr marL="685800" lvl="1" indent="-228600">
              <a:buFont typeface="+mj-lt"/>
              <a:buAutoNum type="arabicPeriod"/>
            </a:pPr>
            <a:r>
              <a:rPr kumimoji="1" lang="zh-Hans" altLang="en-US" dirty="0"/>
              <a:t>难题</a:t>
            </a:r>
            <a:endParaRPr kumimoji="1" lang="en-US" altLang="zh-Hans" dirty="0"/>
          </a:p>
          <a:p>
            <a:pPr marL="1143000" lvl="2" indent="-228600">
              <a:buFont typeface="+mj-lt"/>
              <a:buAutoNum type="arabicPeriod"/>
            </a:pPr>
            <a:r>
              <a:rPr kumimoji="1" lang="zh-Hans" altLang="en-US" dirty="0"/>
              <a:t>行为的描述不够精确</a:t>
            </a:r>
            <a:endParaRPr kumimoji="1" lang="en-US" altLang="zh-Hans" dirty="0"/>
          </a:p>
          <a:p>
            <a:pPr marL="1143000" lvl="2" indent="-228600">
              <a:buFont typeface="+mj-lt"/>
              <a:buAutoNum type="arabicPeriod"/>
            </a:pPr>
            <a:r>
              <a:rPr kumimoji="1" lang="zh-Hans" altLang="en-US" dirty="0"/>
              <a:t>描述无法和程序逻辑对应起来</a:t>
            </a:r>
            <a:endParaRPr kumimoji="1" lang="en-US" altLang="zh-Hans" dirty="0"/>
          </a:p>
          <a:p>
            <a:pPr marL="685800" lvl="1" indent="-228600">
              <a:buFont typeface="+mj-lt"/>
              <a:buAutoNum type="arabicPeriod"/>
            </a:pPr>
            <a:r>
              <a:rPr kumimoji="1" lang="zh-Hans" altLang="en-US" dirty="0"/>
              <a:t>手表的例子</a:t>
            </a:r>
            <a:endParaRPr kumimoji="1" lang="en-US" altLang="zh-Hans" dirty="0"/>
          </a:p>
          <a:p>
            <a:pPr marL="1143000" lvl="2" indent="-228600">
              <a:buFont typeface="+mj-lt"/>
              <a:buAutoNum type="arabicPeriod"/>
            </a:pPr>
            <a:r>
              <a:rPr kumimoji="1" lang="zh-Hans" altLang="en-US" dirty="0"/>
              <a:t>无法看出程序的执行流程</a:t>
            </a:r>
            <a:endParaRPr kumimoji="1" lang="en-US" altLang="zh-Hans" dirty="0"/>
          </a:p>
          <a:p>
            <a:pPr marL="1143000" lvl="2" indent="-228600">
              <a:buFont typeface="+mj-lt"/>
              <a:buAutoNum type="arabicPeriod"/>
            </a:pPr>
            <a:r>
              <a:rPr kumimoji="1" lang="zh-Hans" altLang="en-US" dirty="0"/>
              <a:t>难以读懂</a:t>
            </a:r>
            <a:endParaRPr kumimoji="1" lang="en-US" altLang="zh-Hans" dirty="0"/>
          </a:p>
          <a:p>
            <a:pPr marL="1143000" lvl="2" indent="-228600">
              <a:buFont typeface="+mj-lt"/>
              <a:buAutoNum type="arabicPeriod"/>
            </a:pPr>
            <a:r>
              <a:rPr kumimoji="1" lang="zh-Hans" altLang="en-US" dirty="0"/>
              <a:t>难以修改</a:t>
            </a:r>
            <a:endParaRPr kumimoji="1" lang="en-US" altLang="zh-Hans" dirty="0"/>
          </a:p>
          <a:p>
            <a:pPr marL="1143000" lvl="2" indent="-228600">
              <a:buFont typeface="+mj-lt"/>
              <a:buAutoNum type="arabicPeriod"/>
            </a:pPr>
            <a:r>
              <a:rPr kumimoji="1" lang="zh-Hans" altLang="en-US" dirty="0"/>
              <a:t>代码中的每个回调事件之间</a:t>
            </a:r>
            <a:r>
              <a:rPr kumimoji="1" lang="zh-Hans" altLang="en-US"/>
              <a:t>都有耦合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9C547-943D-3F42-BD1F-8C8223D911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57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Hans" altLang="en-US" dirty="0"/>
              <a:t>什么是可交互系统：一种由外部和内部事件驱动的响应式系统。例如电话，网络通信服务，操作系统，火箭发射程序，</a:t>
            </a:r>
            <a:r>
              <a:rPr kumimoji="1" lang="en-US" altLang="zh-Hans" dirty="0"/>
              <a:t>GUI</a:t>
            </a:r>
            <a:r>
              <a:rPr kumimoji="1" lang="zh-Hans" altLang="en-US" dirty="0"/>
              <a:t>界面程序。</a:t>
            </a:r>
            <a:endParaRPr kumimoji="1" lang="en-US" altLang="zh-Hans" dirty="0"/>
          </a:p>
          <a:p>
            <a:pPr marL="228600" indent="-228600">
              <a:buAutoNum type="arabicPeriod"/>
            </a:pPr>
            <a:r>
              <a:rPr kumimoji="1" lang="zh-Hans" altLang="en-US" dirty="0"/>
              <a:t>设计难点：如何准确清晰地去表述交互式系统中的响应行为，同时这种表述能够直接对应到程序设计中所使用的对象，例如判断条件、事件。</a:t>
            </a:r>
            <a:endParaRPr kumimoji="1" lang="en-US" altLang="zh-Hans" dirty="0"/>
          </a:p>
          <a:p>
            <a:pPr marL="228600" indent="-228600">
              <a:buAutoNum type="arabicPeriod"/>
            </a:pP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9C547-943D-3F42-BD1F-8C8223D911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38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681F1-E7A1-F148-8F2B-C8BE4B537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dirty="0"/>
              <a:t>有限状态机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3D1097-25BF-A747-8B85-395C6C590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4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1FF8-2718-DA40-9429-806B5B4E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大纲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8D2A6-C1B2-164F-AAEB-8EAC4BDD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起源</a:t>
            </a:r>
            <a:endParaRPr kumimoji="1" lang="en-US" altLang="zh-Hans" dirty="0"/>
          </a:p>
          <a:p>
            <a:r>
              <a:rPr kumimoji="1" lang="zh-Hans" altLang="en-US" dirty="0"/>
              <a:t>概念</a:t>
            </a:r>
            <a:endParaRPr kumimoji="1" lang="en-US" altLang="zh-Hans" dirty="0"/>
          </a:p>
          <a:p>
            <a:r>
              <a:rPr kumimoji="1" lang="zh-Hans" altLang="en-US" dirty="0"/>
              <a:t>结合</a:t>
            </a:r>
            <a:r>
              <a:rPr kumimoji="1" lang="en-US" altLang="zh-Hans" dirty="0"/>
              <a:t>react</a:t>
            </a:r>
          </a:p>
          <a:p>
            <a:r>
              <a:rPr kumimoji="1" lang="zh-Hans" altLang="en-US" dirty="0"/>
              <a:t>不足</a:t>
            </a:r>
            <a:endParaRPr kumimoji="1" lang="en-US" altLang="zh-Hans" dirty="0"/>
          </a:p>
          <a:p>
            <a:r>
              <a:rPr kumimoji="1" lang="zh-Hans" altLang="en-US" dirty="0"/>
              <a:t>状态图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90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41C92-6F00-5B4E-832B-658470E0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起源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735D4-AD64-D247-AA1C-91E0FA46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难题：如何实现一个复杂交互式系统？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2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B65-FE22-8C42-94F6-22D448AB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例子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2B4D0F-C63D-0E45-9032-B9611BD8C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2552700"/>
            <a:ext cx="3733800" cy="3581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0C9AF8-78AE-CB4A-9E35-BD9D104DC0D2}"/>
              </a:ext>
            </a:extLst>
          </p:cNvPr>
          <p:cNvSpPr txBox="1"/>
          <p:nvPr/>
        </p:nvSpPr>
        <p:spPr>
          <a:xfrm>
            <a:off x="4436532" y="2675466"/>
            <a:ext cx="7535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Hans" altLang="en-US" dirty="0"/>
              <a:t>在正常情况下，按</a:t>
            </a:r>
            <a:r>
              <a:rPr kumimoji="1" lang="en-US" altLang="zh-Hans" dirty="0"/>
              <a:t>S3</a:t>
            </a:r>
            <a:r>
              <a:rPr kumimoji="1" lang="zh-Hans" altLang="en-US" dirty="0"/>
              <a:t>一次进入计时功能，按</a:t>
            </a:r>
            <a:r>
              <a:rPr kumimoji="1" lang="en-US" altLang="zh-Hans" dirty="0"/>
              <a:t>S1</a:t>
            </a:r>
            <a:r>
              <a:rPr kumimoji="1" lang="zh-Hans" altLang="en-US" dirty="0"/>
              <a:t>开始计时，再按停止，按</a:t>
            </a:r>
            <a:r>
              <a:rPr kumimoji="1" lang="en-US" altLang="zh-Hans" dirty="0"/>
              <a:t>S2</a:t>
            </a:r>
            <a:r>
              <a:rPr kumimoji="1" lang="zh-Hans" altLang="en-US" dirty="0"/>
              <a:t>重置。</a:t>
            </a:r>
            <a:endParaRPr kumimoji="1" lang="en-US" altLang="zh-Hans" dirty="0"/>
          </a:p>
          <a:p>
            <a:pPr marL="342900" indent="-342900">
              <a:buAutoNum type="arabicPeriod"/>
            </a:pPr>
            <a:r>
              <a:rPr kumimoji="1" lang="zh-Hans" altLang="en-US" dirty="0"/>
              <a:t>在正常情况下，按</a:t>
            </a:r>
            <a:r>
              <a:rPr kumimoji="1" lang="en-US" altLang="zh-Hans" dirty="0"/>
              <a:t>S3</a:t>
            </a:r>
            <a:r>
              <a:rPr kumimoji="1" lang="zh-Hans" altLang="en-US" dirty="0"/>
              <a:t>两次进入闹钟设置，按</a:t>
            </a:r>
            <a:r>
              <a:rPr kumimoji="1" lang="en-US" altLang="zh-Hans" dirty="0"/>
              <a:t>S1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S2</a:t>
            </a:r>
            <a:r>
              <a:rPr kumimoji="1" lang="zh-Hans" altLang="en-US" dirty="0"/>
              <a:t>调节时间</a:t>
            </a:r>
            <a:endParaRPr kumimoji="1" lang="en-US" altLang="zh-Hans" dirty="0"/>
          </a:p>
          <a:p>
            <a:pPr marL="342900" indent="-342900">
              <a:buAutoNum type="arabicPeriod"/>
            </a:pPr>
            <a:r>
              <a:rPr kumimoji="1" lang="zh-Hans" altLang="en-US" dirty="0"/>
              <a:t>在正常情况下，按</a:t>
            </a:r>
            <a:r>
              <a:rPr kumimoji="1" lang="en-US" altLang="zh-Hans" dirty="0"/>
              <a:t>S3</a:t>
            </a:r>
            <a:r>
              <a:rPr kumimoji="1" lang="zh-Hans" altLang="en-US" dirty="0"/>
              <a:t>三次进入时钟设置，按</a:t>
            </a:r>
            <a:r>
              <a:rPr kumimoji="1" lang="en-US" altLang="zh-Hans" dirty="0"/>
              <a:t>S1</a:t>
            </a:r>
            <a:r>
              <a:rPr kumimoji="1" lang="zh-Hans" altLang="en-US" dirty="0"/>
              <a:t>设置数值，按</a:t>
            </a:r>
            <a:r>
              <a:rPr kumimoji="1" lang="en-US" altLang="zh-Hans" dirty="0"/>
              <a:t>S2</a:t>
            </a:r>
            <a:r>
              <a:rPr kumimoji="1" lang="zh-Hans" altLang="en-US" dirty="0"/>
              <a:t>切换秒、分、时、日、月。。。</a:t>
            </a:r>
            <a:endParaRPr kumimoji="1" lang="en-US" altLang="zh-Hans" dirty="0"/>
          </a:p>
          <a:p>
            <a:pPr marL="342900" indent="-342900">
              <a:buAutoNum type="arabicPeriod"/>
            </a:pPr>
            <a:r>
              <a:rPr kumimoji="1" lang="zh-Hans" altLang="en-US" dirty="0"/>
              <a:t>在正常情况下，按</a:t>
            </a:r>
            <a:r>
              <a:rPr kumimoji="1" lang="en-US" altLang="zh-Hans" dirty="0"/>
              <a:t>S1</a:t>
            </a:r>
            <a:r>
              <a:rPr kumimoji="1" lang="zh-Hans" altLang="en-US" dirty="0"/>
              <a:t>显示日期，按</a:t>
            </a:r>
            <a:r>
              <a:rPr kumimoji="1" lang="en-US" altLang="zh-Hans" dirty="0"/>
              <a:t>S2</a:t>
            </a:r>
            <a:r>
              <a:rPr kumimoji="1" lang="zh-Hans" altLang="en-US" dirty="0"/>
              <a:t>显示闹钟时间</a:t>
            </a:r>
            <a:endParaRPr kumimoji="1" lang="en-US" altLang="zh-Hans" dirty="0"/>
          </a:p>
          <a:p>
            <a:pPr marL="342900" indent="-342900">
              <a:buAutoNum type="arabicPeriod"/>
            </a:pPr>
            <a:r>
              <a:rPr kumimoji="1" lang="zh-Hans" altLang="en-US" dirty="0"/>
              <a:t>在任何设置过程中，按</a:t>
            </a:r>
            <a:r>
              <a:rPr kumimoji="1" lang="en-US" altLang="zh-Hans" dirty="0"/>
              <a:t>S3</a:t>
            </a:r>
            <a:r>
              <a:rPr kumimoji="1" lang="zh-Hans" altLang="en-US" dirty="0"/>
              <a:t>恢复正常时间显示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54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899</TotalTime>
  <Words>243</Words>
  <Application>Microsoft Macintosh PowerPoint</Application>
  <PresentationFormat>宽屏</PresentationFormat>
  <Paragraphs>29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宋体</vt:lpstr>
      <vt:lpstr>Century Gothic</vt:lpstr>
      <vt:lpstr>Wingdings 2</vt:lpstr>
      <vt:lpstr>引用</vt:lpstr>
      <vt:lpstr>有限状态机</vt:lpstr>
      <vt:lpstr>大纲</vt:lpstr>
      <vt:lpstr>起源</vt:lpstr>
      <vt:lpstr>例子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2019-06-01T13:39:49Z</dcterms:created>
  <dcterms:modified xsi:type="dcterms:W3CDTF">2019-06-04T06:11:46Z</dcterms:modified>
</cp:coreProperties>
</file>