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0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8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0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3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9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9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19D7-2F54-409C-AA9B-D928E578D978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DB8E-D2EB-4F58-86E0-C77A79B15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超远距离处理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</a:t>
            </a:r>
            <a:r>
              <a:rPr lang="en-US" altLang="zh-CN" dirty="0" smtClean="0"/>
              <a:t>NTS</a:t>
            </a:r>
            <a:r>
              <a:rPr lang="zh-CN" altLang="en-US" dirty="0" smtClean="0"/>
              <a:t>算法不支持很大的坐标点（大于</a:t>
            </a:r>
            <a:r>
              <a:rPr lang="en-US" altLang="zh-CN" dirty="0" smtClean="0"/>
              <a:t>1E+10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数据提取引擎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内部使用了</a:t>
            </a:r>
            <a:r>
              <a:rPr lang="en-US" altLang="zh-CN" dirty="0" smtClean="0"/>
              <a:t>NTS</a:t>
            </a:r>
            <a:r>
              <a:rPr lang="zh-CN" altLang="en-US" dirty="0" smtClean="0"/>
              <a:t>的需要考虑超远问题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内部处理超远问题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返回原位数据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1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2715" y="1409335"/>
            <a:ext cx="17408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82712" y="2349747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</a:t>
            </a:r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 flipH="1">
            <a:off x="3253151" y="1866535"/>
            <a:ext cx="3" cy="4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82714" y="3314335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过滤</a:t>
            </a:r>
          </a:p>
        </p:txBody>
      </p: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>
          <a:xfrm>
            <a:off x="3253151" y="2806947"/>
            <a:ext cx="2" cy="50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4399" y="1409335"/>
            <a:ext cx="17408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其他辅助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82713" y="4266835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业务逻辑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stCxn id="9" idx="2"/>
            <a:endCxn id="15" idx="0"/>
          </p:cNvCxnSpPr>
          <p:nvPr/>
        </p:nvCxnSpPr>
        <p:spPr>
          <a:xfrm flipH="1">
            <a:off x="3253152" y="3771535"/>
            <a:ext cx="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82712" y="5219335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还原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2382712" y="6171835"/>
            <a:ext cx="17408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  <a:endParaRPr lang="en-US" altLang="zh-CN" dirty="0"/>
          </a:p>
        </p:txBody>
      </p:sp>
      <p:cxnSp>
        <p:nvCxnSpPr>
          <p:cNvPr id="21" name="直接箭头连接符 20"/>
          <p:cNvCxnSpPr>
            <a:stCxn id="15" idx="2"/>
            <a:endCxn id="18" idx="0"/>
          </p:cNvCxnSpPr>
          <p:nvPr/>
        </p:nvCxnSpPr>
        <p:spPr>
          <a:xfrm flipH="1">
            <a:off x="3253151" y="4724035"/>
            <a:ext cx="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2"/>
            <a:endCxn id="19" idx="0"/>
          </p:cNvCxnSpPr>
          <p:nvPr/>
        </p:nvCxnSpPr>
        <p:spPr>
          <a:xfrm>
            <a:off x="3253151" y="5676535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66083" y="1403109"/>
            <a:ext cx="17408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724398" y="2349747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</a:t>
            </a:r>
          </a:p>
        </p:txBody>
      </p:sp>
      <p:cxnSp>
        <p:nvCxnSpPr>
          <p:cNvPr id="46" name="直接箭头连接符 45"/>
          <p:cNvCxnSpPr>
            <a:stCxn id="12" idx="2"/>
            <a:endCxn id="44" idx="0"/>
          </p:cNvCxnSpPr>
          <p:nvPr/>
        </p:nvCxnSpPr>
        <p:spPr>
          <a:xfrm flipH="1">
            <a:off x="5594837" y="1866535"/>
            <a:ext cx="1" cy="4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4" idx="2"/>
            <a:endCxn id="9" idx="3"/>
          </p:cNvCxnSpPr>
          <p:nvPr/>
        </p:nvCxnSpPr>
        <p:spPr>
          <a:xfrm rot="5400000">
            <a:off x="4491220" y="2439318"/>
            <a:ext cx="735988" cy="1471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066081" y="2292961"/>
            <a:ext cx="1740877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</a:t>
            </a:r>
          </a:p>
        </p:txBody>
      </p:sp>
      <p:cxnSp>
        <p:nvCxnSpPr>
          <p:cNvPr id="53" name="直接箭头连接符 52"/>
          <p:cNvCxnSpPr>
            <a:stCxn id="24" idx="2"/>
            <a:endCxn id="51" idx="0"/>
          </p:cNvCxnSpPr>
          <p:nvPr/>
        </p:nvCxnSpPr>
        <p:spPr>
          <a:xfrm flipH="1">
            <a:off x="7936520" y="1860309"/>
            <a:ext cx="2" cy="43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1" idx="2"/>
            <a:endCxn id="15" idx="3"/>
          </p:cNvCxnSpPr>
          <p:nvPr/>
        </p:nvCxnSpPr>
        <p:spPr>
          <a:xfrm rot="5400000">
            <a:off x="5157418" y="1716333"/>
            <a:ext cx="1745274" cy="3812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超远距离处理</vt:lpstr>
      <vt:lpstr>起因</vt:lpstr>
      <vt:lpstr>解决方案</vt:lpstr>
      <vt:lpstr>业务流程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超远距离处理</dc:title>
  <dc:creator>董士崇</dc:creator>
  <cp:lastModifiedBy>董士崇</cp:lastModifiedBy>
  <cp:revision>29</cp:revision>
  <dcterms:created xsi:type="dcterms:W3CDTF">2021-08-23T06:45:14Z</dcterms:created>
  <dcterms:modified xsi:type="dcterms:W3CDTF">2021-08-23T07:05:54Z</dcterms:modified>
</cp:coreProperties>
</file>