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3"/>
  </p:notesMasterIdLst>
  <p:sldIdLst>
    <p:sldId id="835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1pPr>
    <a:lvl2pPr marL="0" marR="0" indent="4572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2pPr>
    <a:lvl3pPr marL="0" marR="0" indent="9144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3pPr>
    <a:lvl4pPr marL="0" marR="0" indent="13716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4pPr>
    <a:lvl5pPr marL="0" marR="0" indent="18288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5pPr>
    <a:lvl6pPr marL="0" marR="0" indent="22860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6pPr>
    <a:lvl7pPr marL="0" marR="0" indent="27432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7pPr>
    <a:lvl8pPr marL="0" marR="0" indent="32004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8pPr>
    <a:lvl9pPr marL="0" marR="0" indent="3657600" algn="just" defTabSz="97536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 panose="020B0604020202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" initials="力" lastIdx="2" clrIdx="0">
    <p:extLst>
      <p:ext uri="{19B8F6BF-5375-455C-9EA6-DF929625EA0E}">
        <p15:presenceInfo xmlns:p15="http://schemas.microsoft.com/office/powerpoint/2012/main" userId="b15fe8286c0530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6600"/>
    <a:srgbClr val="FFFFFF"/>
    <a:srgbClr val="FFD966"/>
    <a:srgbClr val="FED4F9"/>
    <a:srgbClr val="F4BDC9"/>
    <a:srgbClr val="FFF2CC"/>
    <a:srgbClr val="DDEBF7"/>
    <a:srgbClr val="FCE4D6"/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197" autoAdjust="0"/>
  </p:normalViewPr>
  <p:slideViewPr>
    <p:cSldViewPr snapToGrid="0" snapToObjects="1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0646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DCC488-1CA2-6B4F-87B8-B703E750A1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t="7303" r="15401"/>
          <a:stretch/>
        </p:blipFill>
        <p:spPr>
          <a:xfrm>
            <a:off x="2105891" y="0"/>
            <a:ext cx="10086109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C8E0C5-2AB9-214B-8CE6-845308C76C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t="36963" r="12797" b="40727"/>
          <a:stretch/>
        </p:blipFill>
        <p:spPr>
          <a:xfrm>
            <a:off x="564673" y="5574392"/>
            <a:ext cx="2175174" cy="4714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47" y="5574392"/>
            <a:ext cx="477178" cy="4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8A0157-FB74-0B4C-A904-DBC6DF36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79EE2970-103B-DD41-9AD9-DD0BD648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799D7-5294-B644-BBF4-13679557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2BD96-32C9-6549-BF02-F804C973E3C0}" type="datetimeFigureOut">
              <a:rPr kumimoji="1" lang="zh-CN" altLang="en-US" smtClean="0"/>
              <a:pPr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76E89-DF5C-864F-899C-9D25284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32782D4-B575-3D42-BE74-8C1AEFE4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F8C10-36EE-064A-86B1-42E9E013CCF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147D673E-03AD-C440-B2C6-1D0D3479D3A9}"/>
              </a:ext>
            </a:extLst>
          </p:cNvPr>
          <p:cNvSpPr/>
          <p:nvPr userDrawn="1"/>
        </p:nvSpPr>
        <p:spPr>
          <a:xfrm>
            <a:off x="1" y="6467707"/>
            <a:ext cx="10565264" cy="390294"/>
          </a:xfrm>
          <a:custGeom>
            <a:avLst/>
            <a:gdLst>
              <a:gd name="connsiteX0" fmla="*/ 0 w 10111781"/>
              <a:gd name="connsiteY0" fmla="*/ 0 h 390294"/>
              <a:gd name="connsiteX1" fmla="*/ 10111781 w 10111781"/>
              <a:gd name="connsiteY1" fmla="*/ 0 h 390294"/>
              <a:gd name="connsiteX2" fmla="*/ 10111781 w 10111781"/>
              <a:gd name="connsiteY2" fmla="*/ 390294 h 390294"/>
              <a:gd name="connsiteX3" fmla="*/ 0 w 10111781"/>
              <a:gd name="connsiteY3" fmla="*/ 390294 h 390294"/>
              <a:gd name="connsiteX4" fmla="*/ 0 w 10111781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11781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86123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5264" h="390294">
                <a:moveTo>
                  <a:pt x="0" y="0"/>
                </a:moveTo>
                <a:lnTo>
                  <a:pt x="10565264" y="0"/>
                </a:lnTo>
                <a:lnTo>
                  <a:pt x="10186123" y="390294"/>
                </a:lnTo>
                <a:lnTo>
                  <a:pt x="0" y="390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F9DF6A-6002-6145-A263-4220E929F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9973640" y="4557617"/>
            <a:ext cx="2218360" cy="2300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645438-6FA3-4142-A6B5-2784144826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6735B8-2EA5-CF4A-B719-0B5E269A5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9" r="27146"/>
          <a:stretch/>
        </p:blipFill>
        <p:spPr>
          <a:xfrm>
            <a:off x="7373818" y="0"/>
            <a:ext cx="4818182" cy="49234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49609C-2AC0-414D-A4F3-2B25197E5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9" r="27146"/>
          <a:stretch/>
        </p:blipFill>
        <p:spPr>
          <a:xfrm rot="10800000">
            <a:off x="0" y="1934584"/>
            <a:ext cx="4818182" cy="4923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3D5D3E-A619-364B-AB0E-5016A830C7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t="36963" r="12797" b="40727"/>
          <a:stretch/>
        </p:blipFill>
        <p:spPr>
          <a:xfrm>
            <a:off x="4928203" y="6003238"/>
            <a:ext cx="1901741" cy="412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34" y="5970758"/>
            <a:ext cx="477178" cy="4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1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" y="692943"/>
            <a:ext cx="6392334" cy="5472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13"/>
          </p:nvPr>
        </p:nvSpPr>
        <p:spPr>
          <a:xfrm>
            <a:off x="1" y="0"/>
            <a:ext cx="7462771" cy="6858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sz="half" idx="14"/>
          </p:nvPr>
        </p:nvSpPr>
        <p:spPr>
          <a:xfrm>
            <a:off x="7518400" y="0"/>
            <a:ext cx="46736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2924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核心人员简介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646717" y="1406834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70" name="图片占位符 8"/>
          <p:cNvSpPr>
            <a:spLocks noGrp="1"/>
          </p:cNvSpPr>
          <p:nvPr>
            <p:ph type="pic" sz="quarter" idx="70" hasCustomPrompt="1"/>
          </p:nvPr>
        </p:nvSpPr>
        <p:spPr>
          <a:xfrm>
            <a:off x="646717" y="3035599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70AB68-4083-B044-AFD6-550849370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675C6E-9F62-0F47-82BF-A85692B7A062}"/>
              </a:ext>
            </a:extLst>
          </p:cNvPr>
          <p:cNvGrpSpPr/>
          <p:nvPr userDrawn="1"/>
        </p:nvGrpSpPr>
        <p:grpSpPr>
          <a:xfrm>
            <a:off x="10559668" y="5165313"/>
            <a:ext cx="1632332" cy="1692688"/>
            <a:chOff x="9961296" y="4540830"/>
            <a:chExt cx="2230704" cy="2313184"/>
          </a:xfrm>
        </p:grpSpPr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873F4ABD-01B1-0340-8A21-FDD12B823B30}"/>
                </a:ext>
              </a:extLst>
            </p:cNvPr>
            <p:cNvSpPr/>
            <p:nvPr/>
          </p:nvSpPr>
          <p:spPr>
            <a:xfrm flipH="1">
              <a:off x="10165976" y="4817233"/>
              <a:ext cx="2026024" cy="203678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D6E5823-BF56-BA4A-B2E9-7D74F9FD5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0000"/>
            <a:stretch/>
          </p:blipFill>
          <p:spPr>
            <a:xfrm>
              <a:off x="9961296" y="4540830"/>
              <a:ext cx="2230704" cy="2313184"/>
            </a:xfrm>
            <a:prstGeom prst="rect">
              <a:avLst/>
            </a:prstGeom>
          </p:spPr>
        </p:pic>
      </p:grpSp>
      <p:sp>
        <p:nvSpPr>
          <p:cNvPr id="58" name="矩形 5">
            <a:extLst>
              <a:ext uri="{FF2B5EF4-FFF2-40B4-BE49-F238E27FC236}">
                <a16:creationId xmlns:a16="http://schemas.microsoft.com/office/drawing/2014/main" id="{FE714F8A-96ED-1C4C-BB6F-08EE2C4D2512}"/>
              </a:ext>
            </a:extLst>
          </p:cNvPr>
          <p:cNvSpPr/>
          <p:nvPr userDrawn="1"/>
        </p:nvSpPr>
        <p:spPr>
          <a:xfrm>
            <a:off x="0" y="6475141"/>
            <a:ext cx="11099967" cy="390294"/>
          </a:xfrm>
          <a:custGeom>
            <a:avLst/>
            <a:gdLst>
              <a:gd name="connsiteX0" fmla="*/ 0 w 10111781"/>
              <a:gd name="connsiteY0" fmla="*/ 0 h 390294"/>
              <a:gd name="connsiteX1" fmla="*/ 10111781 w 10111781"/>
              <a:gd name="connsiteY1" fmla="*/ 0 h 390294"/>
              <a:gd name="connsiteX2" fmla="*/ 10111781 w 10111781"/>
              <a:gd name="connsiteY2" fmla="*/ 390294 h 390294"/>
              <a:gd name="connsiteX3" fmla="*/ 0 w 10111781"/>
              <a:gd name="connsiteY3" fmla="*/ 390294 h 390294"/>
              <a:gd name="connsiteX4" fmla="*/ 0 w 10111781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11781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86123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5264" h="390294">
                <a:moveTo>
                  <a:pt x="0" y="0"/>
                </a:moveTo>
                <a:lnTo>
                  <a:pt x="10565264" y="0"/>
                </a:lnTo>
                <a:lnTo>
                  <a:pt x="10186123" y="390294"/>
                </a:lnTo>
                <a:lnTo>
                  <a:pt x="0" y="390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D70AB68-4083-B044-AFD6-550849370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85899"/>
            <a:ext cx="1449976" cy="390294"/>
          </a:xfrm>
          <a:prstGeom prst="rect">
            <a:avLst/>
          </a:prstGeom>
        </p:spPr>
      </p:pic>
      <p:sp>
        <p:nvSpPr>
          <p:cNvPr id="8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23930" y="3055033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714011" y="3055391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162" hasCustomPrompt="1"/>
          </p:nvPr>
        </p:nvSpPr>
        <p:spPr>
          <a:xfrm>
            <a:off x="1852856" y="3063688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216" name="文本占位符 12"/>
          <p:cNvSpPr>
            <a:spLocks noGrp="1"/>
          </p:cNvSpPr>
          <p:nvPr>
            <p:ph type="body" sz="quarter" idx="239" hasCustomPrompt="1"/>
          </p:nvPr>
        </p:nvSpPr>
        <p:spPr>
          <a:xfrm>
            <a:off x="714011" y="3285896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89" name="图片占位符 8">
            <a:extLst>
              <a:ext uri="{FF2B5EF4-FFF2-40B4-BE49-F238E27FC236}">
                <a16:creationId xmlns:a16="http://schemas.microsoft.com/office/drawing/2014/main" id="{879254FC-A968-9D4F-94D7-F0BB954D8802}"/>
              </a:ext>
            </a:extLst>
          </p:cNvPr>
          <p:cNvSpPr>
            <a:spLocks noGrp="1"/>
          </p:cNvSpPr>
          <p:nvPr>
            <p:ph type="pic" sz="quarter" idx="307" hasCustomPrompt="1"/>
          </p:nvPr>
        </p:nvSpPr>
        <p:spPr>
          <a:xfrm rot="10800000">
            <a:off x="639532" y="1406834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4580" y="1443856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91" name="图片占位符 8">
            <a:extLst>
              <a:ext uri="{FF2B5EF4-FFF2-40B4-BE49-F238E27FC236}">
                <a16:creationId xmlns:a16="http://schemas.microsoft.com/office/drawing/2014/main" id="{1797B241-9A9F-D24A-80FB-2AE78BDF2BCC}"/>
              </a:ext>
            </a:extLst>
          </p:cNvPr>
          <p:cNvSpPr>
            <a:spLocks noGrp="1"/>
          </p:cNvSpPr>
          <p:nvPr>
            <p:ph type="pic" sz="quarter" idx="308" hasCustomPrompt="1"/>
          </p:nvPr>
        </p:nvSpPr>
        <p:spPr>
          <a:xfrm>
            <a:off x="2824457" y="1406834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92" name="图片占位符 8">
            <a:extLst>
              <a:ext uri="{FF2B5EF4-FFF2-40B4-BE49-F238E27FC236}">
                <a16:creationId xmlns:a16="http://schemas.microsoft.com/office/drawing/2014/main" id="{FB5215FD-3A35-3C4F-8D03-CF2013FDE74D}"/>
              </a:ext>
            </a:extLst>
          </p:cNvPr>
          <p:cNvSpPr>
            <a:spLocks noGrp="1"/>
          </p:cNvSpPr>
          <p:nvPr>
            <p:ph type="pic" sz="quarter" idx="309" hasCustomPrompt="1"/>
          </p:nvPr>
        </p:nvSpPr>
        <p:spPr>
          <a:xfrm>
            <a:off x="2824457" y="3035599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53641B4E-7846-3446-A2A4-D1304798EDEB}"/>
              </a:ext>
            </a:extLst>
          </p:cNvPr>
          <p:cNvSpPr>
            <a:spLocks noGrp="1"/>
          </p:cNvSpPr>
          <p:nvPr>
            <p:ph type="body" sz="quarter" idx="310" hasCustomPrompt="1"/>
          </p:nvPr>
        </p:nvSpPr>
        <p:spPr>
          <a:xfrm>
            <a:off x="3501670" y="3055033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95" name="文本占位符 12">
            <a:extLst>
              <a:ext uri="{FF2B5EF4-FFF2-40B4-BE49-F238E27FC236}">
                <a16:creationId xmlns:a16="http://schemas.microsoft.com/office/drawing/2014/main" id="{F34D01BE-EB48-A64E-B319-2AF6F9D6CCB1}"/>
              </a:ext>
            </a:extLst>
          </p:cNvPr>
          <p:cNvSpPr>
            <a:spLocks noGrp="1"/>
          </p:cNvSpPr>
          <p:nvPr>
            <p:ph type="body" sz="quarter" idx="311" hasCustomPrompt="1"/>
          </p:nvPr>
        </p:nvSpPr>
        <p:spPr>
          <a:xfrm>
            <a:off x="2891751" y="3055391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92CE399A-8958-7144-AC18-ED25897AAB7D}"/>
              </a:ext>
            </a:extLst>
          </p:cNvPr>
          <p:cNvSpPr>
            <a:spLocks noGrp="1"/>
          </p:cNvSpPr>
          <p:nvPr>
            <p:ph type="body" sz="quarter" idx="312" hasCustomPrompt="1"/>
          </p:nvPr>
        </p:nvSpPr>
        <p:spPr>
          <a:xfrm>
            <a:off x="4030596" y="3063688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AC32DD64-25E2-F24C-9FF6-5C8F77343D7A}"/>
              </a:ext>
            </a:extLst>
          </p:cNvPr>
          <p:cNvSpPr>
            <a:spLocks noGrp="1"/>
          </p:cNvSpPr>
          <p:nvPr>
            <p:ph type="body" sz="quarter" idx="313" hasCustomPrompt="1"/>
          </p:nvPr>
        </p:nvSpPr>
        <p:spPr>
          <a:xfrm>
            <a:off x="2891751" y="3285896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98" name="图片占位符 8">
            <a:extLst>
              <a:ext uri="{FF2B5EF4-FFF2-40B4-BE49-F238E27FC236}">
                <a16:creationId xmlns:a16="http://schemas.microsoft.com/office/drawing/2014/main" id="{3C72C261-91F0-6645-8CE4-17A9E876A109}"/>
              </a:ext>
            </a:extLst>
          </p:cNvPr>
          <p:cNvSpPr>
            <a:spLocks noGrp="1"/>
          </p:cNvSpPr>
          <p:nvPr>
            <p:ph type="pic" sz="quarter" idx="314" hasCustomPrompt="1"/>
          </p:nvPr>
        </p:nvSpPr>
        <p:spPr>
          <a:xfrm rot="10800000">
            <a:off x="2817272" y="1406834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3E68B4DC-18B6-184B-A81C-7D2C3F3E6DF8}"/>
              </a:ext>
            </a:extLst>
          </p:cNvPr>
          <p:cNvSpPr>
            <a:spLocks noGrp="1"/>
          </p:cNvSpPr>
          <p:nvPr>
            <p:ph type="body" sz="quarter" idx="315" hasCustomPrompt="1"/>
          </p:nvPr>
        </p:nvSpPr>
        <p:spPr>
          <a:xfrm>
            <a:off x="2822320" y="1443856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00" name="图片占位符 8">
            <a:extLst>
              <a:ext uri="{FF2B5EF4-FFF2-40B4-BE49-F238E27FC236}">
                <a16:creationId xmlns:a16="http://schemas.microsoft.com/office/drawing/2014/main" id="{EC933774-C3F0-2E40-940F-AC7B3AA7DCF6}"/>
              </a:ext>
            </a:extLst>
          </p:cNvPr>
          <p:cNvSpPr>
            <a:spLocks noGrp="1"/>
          </p:cNvSpPr>
          <p:nvPr>
            <p:ph type="pic" sz="quarter" idx="316" hasCustomPrompt="1"/>
          </p:nvPr>
        </p:nvSpPr>
        <p:spPr>
          <a:xfrm>
            <a:off x="5009451" y="1406834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01" name="图片占位符 8">
            <a:extLst>
              <a:ext uri="{FF2B5EF4-FFF2-40B4-BE49-F238E27FC236}">
                <a16:creationId xmlns:a16="http://schemas.microsoft.com/office/drawing/2014/main" id="{96F494EA-1396-9544-8335-12D878EDFB12}"/>
              </a:ext>
            </a:extLst>
          </p:cNvPr>
          <p:cNvSpPr>
            <a:spLocks noGrp="1"/>
          </p:cNvSpPr>
          <p:nvPr>
            <p:ph type="pic" sz="quarter" idx="317" hasCustomPrompt="1"/>
          </p:nvPr>
        </p:nvSpPr>
        <p:spPr>
          <a:xfrm>
            <a:off x="5009451" y="3035599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02" name="文本占位符 12">
            <a:extLst>
              <a:ext uri="{FF2B5EF4-FFF2-40B4-BE49-F238E27FC236}">
                <a16:creationId xmlns:a16="http://schemas.microsoft.com/office/drawing/2014/main" id="{538DE3B4-62A9-F947-88F5-18194226A921}"/>
              </a:ext>
            </a:extLst>
          </p:cNvPr>
          <p:cNvSpPr>
            <a:spLocks noGrp="1"/>
          </p:cNvSpPr>
          <p:nvPr>
            <p:ph type="body" sz="quarter" idx="318" hasCustomPrompt="1"/>
          </p:nvPr>
        </p:nvSpPr>
        <p:spPr>
          <a:xfrm>
            <a:off x="5686664" y="3055033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125A0471-5EA7-6A48-B98A-F3CF8A312C59}"/>
              </a:ext>
            </a:extLst>
          </p:cNvPr>
          <p:cNvSpPr>
            <a:spLocks noGrp="1"/>
          </p:cNvSpPr>
          <p:nvPr>
            <p:ph type="body" sz="quarter" idx="319" hasCustomPrompt="1"/>
          </p:nvPr>
        </p:nvSpPr>
        <p:spPr>
          <a:xfrm>
            <a:off x="5076745" y="3055391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04" name="文本占位符 12">
            <a:extLst>
              <a:ext uri="{FF2B5EF4-FFF2-40B4-BE49-F238E27FC236}">
                <a16:creationId xmlns:a16="http://schemas.microsoft.com/office/drawing/2014/main" id="{A1C3CD2D-D11C-764D-9F18-D628725BD2B2}"/>
              </a:ext>
            </a:extLst>
          </p:cNvPr>
          <p:cNvSpPr>
            <a:spLocks noGrp="1"/>
          </p:cNvSpPr>
          <p:nvPr>
            <p:ph type="body" sz="quarter" idx="320" hasCustomPrompt="1"/>
          </p:nvPr>
        </p:nvSpPr>
        <p:spPr>
          <a:xfrm>
            <a:off x="6215590" y="3063688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05" name="文本占位符 12">
            <a:extLst>
              <a:ext uri="{FF2B5EF4-FFF2-40B4-BE49-F238E27FC236}">
                <a16:creationId xmlns:a16="http://schemas.microsoft.com/office/drawing/2014/main" id="{603995B1-D3BA-3549-A6E5-03AC6882D076}"/>
              </a:ext>
            </a:extLst>
          </p:cNvPr>
          <p:cNvSpPr>
            <a:spLocks noGrp="1"/>
          </p:cNvSpPr>
          <p:nvPr>
            <p:ph type="body" sz="quarter" idx="321" hasCustomPrompt="1"/>
          </p:nvPr>
        </p:nvSpPr>
        <p:spPr>
          <a:xfrm>
            <a:off x="5076745" y="3285896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06" name="图片占位符 8">
            <a:extLst>
              <a:ext uri="{FF2B5EF4-FFF2-40B4-BE49-F238E27FC236}">
                <a16:creationId xmlns:a16="http://schemas.microsoft.com/office/drawing/2014/main" id="{3C316A33-3A02-4342-957E-495849DB538F}"/>
              </a:ext>
            </a:extLst>
          </p:cNvPr>
          <p:cNvSpPr>
            <a:spLocks noGrp="1"/>
          </p:cNvSpPr>
          <p:nvPr>
            <p:ph type="pic" sz="quarter" idx="322" hasCustomPrompt="1"/>
          </p:nvPr>
        </p:nvSpPr>
        <p:spPr>
          <a:xfrm rot="10800000">
            <a:off x="5002266" y="1406834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07" name="文本占位符 12">
            <a:extLst>
              <a:ext uri="{FF2B5EF4-FFF2-40B4-BE49-F238E27FC236}">
                <a16:creationId xmlns:a16="http://schemas.microsoft.com/office/drawing/2014/main" id="{FD11BB3E-978E-5B49-837A-2618BE488C45}"/>
              </a:ext>
            </a:extLst>
          </p:cNvPr>
          <p:cNvSpPr>
            <a:spLocks noGrp="1"/>
          </p:cNvSpPr>
          <p:nvPr>
            <p:ph type="body" sz="quarter" idx="323" hasCustomPrompt="1"/>
          </p:nvPr>
        </p:nvSpPr>
        <p:spPr>
          <a:xfrm>
            <a:off x="5007314" y="1443856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08" name="图片占位符 8">
            <a:extLst>
              <a:ext uri="{FF2B5EF4-FFF2-40B4-BE49-F238E27FC236}">
                <a16:creationId xmlns:a16="http://schemas.microsoft.com/office/drawing/2014/main" id="{792DEB18-0D41-EC42-B525-64D4C6E0F5A1}"/>
              </a:ext>
            </a:extLst>
          </p:cNvPr>
          <p:cNvSpPr>
            <a:spLocks noGrp="1"/>
          </p:cNvSpPr>
          <p:nvPr>
            <p:ph type="pic" sz="quarter" idx="324" hasCustomPrompt="1"/>
          </p:nvPr>
        </p:nvSpPr>
        <p:spPr>
          <a:xfrm>
            <a:off x="7199217" y="1397400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09" name="图片占位符 8">
            <a:extLst>
              <a:ext uri="{FF2B5EF4-FFF2-40B4-BE49-F238E27FC236}">
                <a16:creationId xmlns:a16="http://schemas.microsoft.com/office/drawing/2014/main" id="{B5ACD038-5071-1849-9F69-464D3AE85FDD}"/>
              </a:ext>
            </a:extLst>
          </p:cNvPr>
          <p:cNvSpPr>
            <a:spLocks noGrp="1"/>
          </p:cNvSpPr>
          <p:nvPr>
            <p:ph type="pic" sz="quarter" idx="325" hasCustomPrompt="1"/>
          </p:nvPr>
        </p:nvSpPr>
        <p:spPr>
          <a:xfrm>
            <a:off x="7199217" y="3026165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10" name="文本占位符 12">
            <a:extLst>
              <a:ext uri="{FF2B5EF4-FFF2-40B4-BE49-F238E27FC236}">
                <a16:creationId xmlns:a16="http://schemas.microsoft.com/office/drawing/2014/main" id="{8512DA76-7D50-514C-B4D7-156EED5F132C}"/>
              </a:ext>
            </a:extLst>
          </p:cNvPr>
          <p:cNvSpPr>
            <a:spLocks noGrp="1"/>
          </p:cNvSpPr>
          <p:nvPr>
            <p:ph type="body" sz="quarter" idx="326" hasCustomPrompt="1"/>
          </p:nvPr>
        </p:nvSpPr>
        <p:spPr>
          <a:xfrm>
            <a:off x="7876430" y="3045599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11" name="文本占位符 12">
            <a:extLst>
              <a:ext uri="{FF2B5EF4-FFF2-40B4-BE49-F238E27FC236}">
                <a16:creationId xmlns:a16="http://schemas.microsoft.com/office/drawing/2014/main" id="{ED74C268-0DD5-2F43-9190-0D400D78A08A}"/>
              </a:ext>
            </a:extLst>
          </p:cNvPr>
          <p:cNvSpPr>
            <a:spLocks noGrp="1"/>
          </p:cNvSpPr>
          <p:nvPr>
            <p:ph type="body" sz="quarter" idx="327" hasCustomPrompt="1"/>
          </p:nvPr>
        </p:nvSpPr>
        <p:spPr>
          <a:xfrm>
            <a:off x="7266511" y="3045957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12" name="文本占位符 12">
            <a:extLst>
              <a:ext uri="{FF2B5EF4-FFF2-40B4-BE49-F238E27FC236}">
                <a16:creationId xmlns:a16="http://schemas.microsoft.com/office/drawing/2014/main" id="{4F240B2B-1FCB-D043-BA5C-8A02850F8AC9}"/>
              </a:ext>
            </a:extLst>
          </p:cNvPr>
          <p:cNvSpPr>
            <a:spLocks noGrp="1"/>
          </p:cNvSpPr>
          <p:nvPr>
            <p:ph type="body" sz="quarter" idx="328" hasCustomPrompt="1"/>
          </p:nvPr>
        </p:nvSpPr>
        <p:spPr>
          <a:xfrm>
            <a:off x="8405356" y="3054254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13" name="文本占位符 12">
            <a:extLst>
              <a:ext uri="{FF2B5EF4-FFF2-40B4-BE49-F238E27FC236}">
                <a16:creationId xmlns:a16="http://schemas.microsoft.com/office/drawing/2014/main" id="{FFC30C70-CF6E-B84E-BE8A-A20C680E5C41}"/>
              </a:ext>
            </a:extLst>
          </p:cNvPr>
          <p:cNvSpPr>
            <a:spLocks noGrp="1"/>
          </p:cNvSpPr>
          <p:nvPr>
            <p:ph type="body" sz="quarter" idx="329" hasCustomPrompt="1"/>
          </p:nvPr>
        </p:nvSpPr>
        <p:spPr>
          <a:xfrm>
            <a:off x="7266511" y="3276462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14" name="图片占位符 8">
            <a:extLst>
              <a:ext uri="{FF2B5EF4-FFF2-40B4-BE49-F238E27FC236}">
                <a16:creationId xmlns:a16="http://schemas.microsoft.com/office/drawing/2014/main" id="{0F58C3D6-7C35-664A-91F9-A65B69623A0F}"/>
              </a:ext>
            </a:extLst>
          </p:cNvPr>
          <p:cNvSpPr>
            <a:spLocks noGrp="1"/>
          </p:cNvSpPr>
          <p:nvPr>
            <p:ph type="pic" sz="quarter" idx="330" hasCustomPrompt="1"/>
          </p:nvPr>
        </p:nvSpPr>
        <p:spPr>
          <a:xfrm rot="10800000">
            <a:off x="7192032" y="1397400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15" name="文本占位符 12">
            <a:extLst>
              <a:ext uri="{FF2B5EF4-FFF2-40B4-BE49-F238E27FC236}">
                <a16:creationId xmlns:a16="http://schemas.microsoft.com/office/drawing/2014/main" id="{B8F76457-C3A9-734B-A9E4-08CE564E660B}"/>
              </a:ext>
            </a:extLst>
          </p:cNvPr>
          <p:cNvSpPr>
            <a:spLocks noGrp="1"/>
          </p:cNvSpPr>
          <p:nvPr>
            <p:ph type="body" sz="quarter" idx="331" hasCustomPrompt="1"/>
          </p:nvPr>
        </p:nvSpPr>
        <p:spPr>
          <a:xfrm>
            <a:off x="7197080" y="1434422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16" name="图片占位符 8">
            <a:extLst>
              <a:ext uri="{FF2B5EF4-FFF2-40B4-BE49-F238E27FC236}">
                <a16:creationId xmlns:a16="http://schemas.microsoft.com/office/drawing/2014/main" id="{D885C695-BE03-4B4E-B55E-D61C3C1C6D65}"/>
              </a:ext>
            </a:extLst>
          </p:cNvPr>
          <p:cNvSpPr>
            <a:spLocks noGrp="1"/>
          </p:cNvSpPr>
          <p:nvPr>
            <p:ph type="pic" sz="quarter" idx="332" hasCustomPrompt="1"/>
          </p:nvPr>
        </p:nvSpPr>
        <p:spPr>
          <a:xfrm>
            <a:off x="9386456" y="1397400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17" name="图片占位符 8">
            <a:extLst>
              <a:ext uri="{FF2B5EF4-FFF2-40B4-BE49-F238E27FC236}">
                <a16:creationId xmlns:a16="http://schemas.microsoft.com/office/drawing/2014/main" id="{B759E990-8011-9B41-A875-E5D72635D490}"/>
              </a:ext>
            </a:extLst>
          </p:cNvPr>
          <p:cNvSpPr>
            <a:spLocks noGrp="1"/>
          </p:cNvSpPr>
          <p:nvPr>
            <p:ph type="pic" sz="quarter" idx="333" hasCustomPrompt="1"/>
          </p:nvPr>
        </p:nvSpPr>
        <p:spPr>
          <a:xfrm>
            <a:off x="9386456" y="3026165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18" name="文本占位符 12">
            <a:extLst>
              <a:ext uri="{FF2B5EF4-FFF2-40B4-BE49-F238E27FC236}">
                <a16:creationId xmlns:a16="http://schemas.microsoft.com/office/drawing/2014/main" id="{9A13C549-0CF8-E24F-A86E-5D69CA56D5B8}"/>
              </a:ext>
            </a:extLst>
          </p:cNvPr>
          <p:cNvSpPr>
            <a:spLocks noGrp="1"/>
          </p:cNvSpPr>
          <p:nvPr>
            <p:ph type="body" sz="quarter" idx="334" hasCustomPrompt="1"/>
          </p:nvPr>
        </p:nvSpPr>
        <p:spPr>
          <a:xfrm>
            <a:off x="10063669" y="3045599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19" name="文本占位符 12">
            <a:extLst>
              <a:ext uri="{FF2B5EF4-FFF2-40B4-BE49-F238E27FC236}">
                <a16:creationId xmlns:a16="http://schemas.microsoft.com/office/drawing/2014/main" id="{04D505BA-3313-2C49-8FFF-089BDC7128C6}"/>
              </a:ext>
            </a:extLst>
          </p:cNvPr>
          <p:cNvSpPr>
            <a:spLocks noGrp="1"/>
          </p:cNvSpPr>
          <p:nvPr>
            <p:ph type="body" sz="quarter" idx="335" hasCustomPrompt="1"/>
          </p:nvPr>
        </p:nvSpPr>
        <p:spPr>
          <a:xfrm>
            <a:off x="9453750" y="3045957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20" name="文本占位符 12">
            <a:extLst>
              <a:ext uri="{FF2B5EF4-FFF2-40B4-BE49-F238E27FC236}">
                <a16:creationId xmlns:a16="http://schemas.microsoft.com/office/drawing/2014/main" id="{14CCA494-0EA0-CD4E-B7D3-70BDD6F45DD9}"/>
              </a:ext>
            </a:extLst>
          </p:cNvPr>
          <p:cNvSpPr>
            <a:spLocks noGrp="1"/>
          </p:cNvSpPr>
          <p:nvPr>
            <p:ph type="body" sz="quarter" idx="336" hasCustomPrompt="1"/>
          </p:nvPr>
        </p:nvSpPr>
        <p:spPr>
          <a:xfrm>
            <a:off x="10592595" y="3054254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21" name="文本占位符 12">
            <a:extLst>
              <a:ext uri="{FF2B5EF4-FFF2-40B4-BE49-F238E27FC236}">
                <a16:creationId xmlns:a16="http://schemas.microsoft.com/office/drawing/2014/main" id="{386D9CB9-2BE5-2247-A91F-ED410EEC2F95}"/>
              </a:ext>
            </a:extLst>
          </p:cNvPr>
          <p:cNvSpPr>
            <a:spLocks noGrp="1"/>
          </p:cNvSpPr>
          <p:nvPr>
            <p:ph type="body" sz="quarter" idx="337" hasCustomPrompt="1"/>
          </p:nvPr>
        </p:nvSpPr>
        <p:spPr>
          <a:xfrm>
            <a:off x="9453750" y="3276462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22" name="图片占位符 8">
            <a:extLst>
              <a:ext uri="{FF2B5EF4-FFF2-40B4-BE49-F238E27FC236}">
                <a16:creationId xmlns:a16="http://schemas.microsoft.com/office/drawing/2014/main" id="{A4ADF75B-4691-C24D-9C1D-3C9F51EC8FE9}"/>
              </a:ext>
            </a:extLst>
          </p:cNvPr>
          <p:cNvSpPr>
            <a:spLocks noGrp="1"/>
          </p:cNvSpPr>
          <p:nvPr>
            <p:ph type="pic" sz="quarter" idx="338" hasCustomPrompt="1"/>
          </p:nvPr>
        </p:nvSpPr>
        <p:spPr>
          <a:xfrm rot="10800000">
            <a:off x="9379271" y="1397400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23" name="文本占位符 12">
            <a:extLst>
              <a:ext uri="{FF2B5EF4-FFF2-40B4-BE49-F238E27FC236}">
                <a16:creationId xmlns:a16="http://schemas.microsoft.com/office/drawing/2014/main" id="{8F288D8D-56A8-7149-9954-E3C2C8466BAE}"/>
              </a:ext>
            </a:extLst>
          </p:cNvPr>
          <p:cNvSpPr>
            <a:spLocks noGrp="1"/>
          </p:cNvSpPr>
          <p:nvPr>
            <p:ph type="body" sz="quarter" idx="339" hasCustomPrompt="1"/>
          </p:nvPr>
        </p:nvSpPr>
        <p:spPr>
          <a:xfrm>
            <a:off x="9384319" y="1434422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24" name="图片占位符 8">
            <a:extLst>
              <a:ext uri="{FF2B5EF4-FFF2-40B4-BE49-F238E27FC236}">
                <a16:creationId xmlns:a16="http://schemas.microsoft.com/office/drawing/2014/main" id="{9F84F977-5397-6D46-B370-B65550245105}"/>
              </a:ext>
            </a:extLst>
          </p:cNvPr>
          <p:cNvSpPr>
            <a:spLocks noGrp="1"/>
          </p:cNvSpPr>
          <p:nvPr>
            <p:ph type="pic" sz="quarter" idx="340" hasCustomPrompt="1"/>
          </p:nvPr>
        </p:nvSpPr>
        <p:spPr>
          <a:xfrm>
            <a:off x="653902" y="3765764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25" name="图片占位符 8">
            <a:extLst>
              <a:ext uri="{FF2B5EF4-FFF2-40B4-BE49-F238E27FC236}">
                <a16:creationId xmlns:a16="http://schemas.microsoft.com/office/drawing/2014/main" id="{5711DC8B-4EE6-B248-821E-B70803F0C152}"/>
              </a:ext>
            </a:extLst>
          </p:cNvPr>
          <p:cNvSpPr>
            <a:spLocks noGrp="1"/>
          </p:cNvSpPr>
          <p:nvPr>
            <p:ph type="pic" sz="quarter" idx="341" hasCustomPrompt="1"/>
          </p:nvPr>
        </p:nvSpPr>
        <p:spPr>
          <a:xfrm>
            <a:off x="653902" y="5394529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26" name="文本占位符 12">
            <a:extLst>
              <a:ext uri="{FF2B5EF4-FFF2-40B4-BE49-F238E27FC236}">
                <a16:creationId xmlns:a16="http://schemas.microsoft.com/office/drawing/2014/main" id="{9D349859-82E7-B742-81A4-F7D2132C05C6}"/>
              </a:ext>
            </a:extLst>
          </p:cNvPr>
          <p:cNvSpPr>
            <a:spLocks noGrp="1"/>
          </p:cNvSpPr>
          <p:nvPr>
            <p:ph type="body" sz="quarter" idx="342" hasCustomPrompt="1"/>
          </p:nvPr>
        </p:nvSpPr>
        <p:spPr>
          <a:xfrm>
            <a:off x="1331115" y="5413963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27" name="文本占位符 12">
            <a:extLst>
              <a:ext uri="{FF2B5EF4-FFF2-40B4-BE49-F238E27FC236}">
                <a16:creationId xmlns:a16="http://schemas.microsoft.com/office/drawing/2014/main" id="{AA652F30-4C57-8140-A000-1E9371C7CF47}"/>
              </a:ext>
            </a:extLst>
          </p:cNvPr>
          <p:cNvSpPr>
            <a:spLocks noGrp="1"/>
          </p:cNvSpPr>
          <p:nvPr>
            <p:ph type="body" sz="quarter" idx="343" hasCustomPrompt="1"/>
          </p:nvPr>
        </p:nvSpPr>
        <p:spPr>
          <a:xfrm>
            <a:off x="721196" y="5414321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28" name="文本占位符 12">
            <a:extLst>
              <a:ext uri="{FF2B5EF4-FFF2-40B4-BE49-F238E27FC236}">
                <a16:creationId xmlns:a16="http://schemas.microsoft.com/office/drawing/2014/main" id="{D4A4D80A-1722-6C41-AAC3-8BC2375EBC71}"/>
              </a:ext>
            </a:extLst>
          </p:cNvPr>
          <p:cNvSpPr>
            <a:spLocks noGrp="1"/>
          </p:cNvSpPr>
          <p:nvPr>
            <p:ph type="body" sz="quarter" idx="344" hasCustomPrompt="1"/>
          </p:nvPr>
        </p:nvSpPr>
        <p:spPr>
          <a:xfrm>
            <a:off x="1860041" y="5422618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29" name="文本占位符 12">
            <a:extLst>
              <a:ext uri="{FF2B5EF4-FFF2-40B4-BE49-F238E27FC236}">
                <a16:creationId xmlns:a16="http://schemas.microsoft.com/office/drawing/2014/main" id="{B674759C-E321-9642-8A1B-DA404A878D18}"/>
              </a:ext>
            </a:extLst>
          </p:cNvPr>
          <p:cNvSpPr>
            <a:spLocks noGrp="1"/>
          </p:cNvSpPr>
          <p:nvPr>
            <p:ph type="body" sz="quarter" idx="345" hasCustomPrompt="1"/>
          </p:nvPr>
        </p:nvSpPr>
        <p:spPr>
          <a:xfrm>
            <a:off x="721196" y="5644826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30" name="图片占位符 8">
            <a:extLst>
              <a:ext uri="{FF2B5EF4-FFF2-40B4-BE49-F238E27FC236}">
                <a16:creationId xmlns:a16="http://schemas.microsoft.com/office/drawing/2014/main" id="{E89232FE-36E1-974D-9F1E-4D67F9710D9F}"/>
              </a:ext>
            </a:extLst>
          </p:cNvPr>
          <p:cNvSpPr>
            <a:spLocks noGrp="1"/>
          </p:cNvSpPr>
          <p:nvPr>
            <p:ph type="pic" sz="quarter" idx="346" hasCustomPrompt="1"/>
          </p:nvPr>
        </p:nvSpPr>
        <p:spPr>
          <a:xfrm rot="10800000">
            <a:off x="646717" y="3765764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31" name="文本占位符 12">
            <a:extLst>
              <a:ext uri="{FF2B5EF4-FFF2-40B4-BE49-F238E27FC236}">
                <a16:creationId xmlns:a16="http://schemas.microsoft.com/office/drawing/2014/main" id="{B2AA11EB-10E4-D34B-B51F-AEF60FE0D3DC}"/>
              </a:ext>
            </a:extLst>
          </p:cNvPr>
          <p:cNvSpPr>
            <a:spLocks noGrp="1"/>
          </p:cNvSpPr>
          <p:nvPr>
            <p:ph type="body" sz="quarter" idx="347" hasCustomPrompt="1"/>
          </p:nvPr>
        </p:nvSpPr>
        <p:spPr>
          <a:xfrm>
            <a:off x="651765" y="3802786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32" name="图片占位符 8">
            <a:extLst>
              <a:ext uri="{FF2B5EF4-FFF2-40B4-BE49-F238E27FC236}">
                <a16:creationId xmlns:a16="http://schemas.microsoft.com/office/drawing/2014/main" id="{8C23AD10-8E6B-F948-96F1-BFD4333A1B07}"/>
              </a:ext>
            </a:extLst>
          </p:cNvPr>
          <p:cNvSpPr>
            <a:spLocks noGrp="1"/>
          </p:cNvSpPr>
          <p:nvPr>
            <p:ph type="pic" sz="quarter" idx="348" hasCustomPrompt="1"/>
          </p:nvPr>
        </p:nvSpPr>
        <p:spPr>
          <a:xfrm>
            <a:off x="2831642" y="3765764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33" name="图片占位符 8">
            <a:extLst>
              <a:ext uri="{FF2B5EF4-FFF2-40B4-BE49-F238E27FC236}">
                <a16:creationId xmlns:a16="http://schemas.microsoft.com/office/drawing/2014/main" id="{44CFE406-CF4C-2A48-A839-37FFAF43D078}"/>
              </a:ext>
            </a:extLst>
          </p:cNvPr>
          <p:cNvSpPr>
            <a:spLocks noGrp="1"/>
          </p:cNvSpPr>
          <p:nvPr>
            <p:ph type="pic" sz="quarter" idx="349" hasCustomPrompt="1"/>
          </p:nvPr>
        </p:nvSpPr>
        <p:spPr>
          <a:xfrm>
            <a:off x="2831642" y="5394529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34" name="文本占位符 12">
            <a:extLst>
              <a:ext uri="{FF2B5EF4-FFF2-40B4-BE49-F238E27FC236}">
                <a16:creationId xmlns:a16="http://schemas.microsoft.com/office/drawing/2014/main" id="{ABC8008E-27F7-AB4E-8223-E8C8AF40116A}"/>
              </a:ext>
            </a:extLst>
          </p:cNvPr>
          <p:cNvSpPr>
            <a:spLocks noGrp="1"/>
          </p:cNvSpPr>
          <p:nvPr>
            <p:ph type="body" sz="quarter" idx="350" hasCustomPrompt="1"/>
          </p:nvPr>
        </p:nvSpPr>
        <p:spPr>
          <a:xfrm>
            <a:off x="3508855" y="5413963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35" name="文本占位符 12">
            <a:extLst>
              <a:ext uri="{FF2B5EF4-FFF2-40B4-BE49-F238E27FC236}">
                <a16:creationId xmlns:a16="http://schemas.microsoft.com/office/drawing/2014/main" id="{4C2BDB80-DD34-4A4E-BE7A-210129793138}"/>
              </a:ext>
            </a:extLst>
          </p:cNvPr>
          <p:cNvSpPr>
            <a:spLocks noGrp="1"/>
          </p:cNvSpPr>
          <p:nvPr>
            <p:ph type="body" sz="quarter" idx="351" hasCustomPrompt="1"/>
          </p:nvPr>
        </p:nvSpPr>
        <p:spPr>
          <a:xfrm>
            <a:off x="2898936" y="5414321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36" name="文本占位符 12">
            <a:extLst>
              <a:ext uri="{FF2B5EF4-FFF2-40B4-BE49-F238E27FC236}">
                <a16:creationId xmlns:a16="http://schemas.microsoft.com/office/drawing/2014/main" id="{E52E986E-22C7-9B4F-BA9F-C4292ADEDE1C}"/>
              </a:ext>
            </a:extLst>
          </p:cNvPr>
          <p:cNvSpPr>
            <a:spLocks noGrp="1"/>
          </p:cNvSpPr>
          <p:nvPr>
            <p:ph type="body" sz="quarter" idx="352" hasCustomPrompt="1"/>
          </p:nvPr>
        </p:nvSpPr>
        <p:spPr>
          <a:xfrm>
            <a:off x="4037781" y="5422618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37" name="文本占位符 12">
            <a:extLst>
              <a:ext uri="{FF2B5EF4-FFF2-40B4-BE49-F238E27FC236}">
                <a16:creationId xmlns:a16="http://schemas.microsoft.com/office/drawing/2014/main" id="{DC8BC8E9-FA80-E146-96AD-D1CB11726493}"/>
              </a:ext>
            </a:extLst>
          </p:cNvPr>
          <p:cNvSpPr>
            <a:spLocks noGrp="1"/>
          </p:cNvSpPr>
          <p:nvPr>
            <p:ph type="body" sz="quarter" idx="353" hasCustomPrompt="1"/>
          </p:nvPr>
        </p:nvSpPr>
        <p:spPr>
          <a:xfrm>
            <a:off x="2898936" y="5644826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38" name="图片占位符 8">
            <a:extLst>
              <a:ext uri="{FF2B5EF4-FFF2-40B4-BE49-F238E27FC236}">
                <a16:creationId xmlns:a16="http://schemas.microsoft.com/office/drawing/2014/main" id="{821FD5AC-E2E5-9845-B67B-A415059CD350}"/>
              </a:ext>
            </a:extLst>
          </p:cNvPr>
          <p:cNvSpPr>
            <a:spLocks noGrp="1"/>
          </p:cNvSpPr>
          <p:nvPr>
            <p:ph type="pic" sz="quarter" idx="354" hasCustomPrompt="1"/>
          </p:nvPr>
        </p:nvSpPr>
        <p:spPr>
          <a:xfrm rot="10800000">
            <a:off x="2824457" y="3765764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39" name="文本占位符 12">
            <a:extLst>
              <a:ext uri="{FF2B5EF4-FFF2-40B4-BE49-F238E27FC236}">
                <a16:creationId xmlns:a16="http://schemas.microsoft.com/office/drawing/2014/main" id="{C8C4716A-00FF-234B-843E-3225EF8D173E}"/>
              </a:ext>
            </a:extLst>
          </p:cNvPr>
          <p:cNvSpPr>
            <a:spLocks noGrp="1"/>
          </p:cNvSpPr>
          <p:nvPr>
            <p:ph type="body" sz="quarter" idx="355" hasCustomPrompt="1"/>
          </p:nvPr>
        </p:nvSpPr>
        <p:spPr>
          <a:xfrm>
            <a:off x="2829505" y="3802786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40" name="图片占位符 8">
            <a:extLst>
              <a:ext uri="{FF2B5EF4-FFF2-40B4-BE49-F238E27FC236}">
                <a16:creationId xmlns:a16="http://schemas.microsoft.com/office/drawing/2014/main" id="{C06D575A-2FEC-E940-AEAD-75F256E613E6}"/>
              </a:ext>
            </a:extLst>
          </p:cNvPr>
          <p:cNvSpPr>
            <a:spLocks noGrp="1"/>
          </p:cNvSpPr>
          <p:nvPr>
            <p:ph type="pic" sz="quarter" idx="356" hasCustomPrompt="1"/>
          </p:nvPr>
        </p:nvSpPr>
        <p:spPr>
          <a:xfrm>
            <a:off x="5016636" y="3765764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41" name="图片占位符 8">
            <a:extLst>
              <a:ext uri="{FF2B5EF4-FFF2-40B4-BE49-F238E27FC236}">
                <a16:creationId xmlns:a16="http://schemas.microsoft.com/office/drawing/2014/main" id="{7B968B13-64B8-0643-90A9-B0507C447073}"/>
              </a:ext>
            </a:extLst>
          </p:cNvPr>
          <p:cNvSpPr>
            <a:spLocks noGrp="1"/>
          </p:cNvSpPr>
          <p:nvPr>
            <p:ph type="pic" sz="quarter" idx="357" hasCustomPrompt="1"/>
          </p:nvPr>
        </p:nvSpPr>
        <p:spPr>
          <a:xfrm>
            <a:off x="5016636" y="5394529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42" name="文本占位符 12">
            <a:extLst>
              <a:ext uri="{FF2B5EF4-FFF2-40B4-BE49-F238E27FC236}">
                <a16:creationId xmlns:a16="http://schemas.microsoft.com/office/drawing/2014/main" id="{BDB2A9B6-75BD-F54A-A15B-B6DE69633878}"/>
              </a:ext>
            </a:extLst>
          </p:cNvPr>
          <p:cNvSpPr>
            <a:spLocks noGrp="1"/>
          </p:cNvSpPr>
          <p:nvPr>
            <p:ph type="body" sz="quarter" idx="358" hasCustomPrompt="1"/>
          </p:nvPr>
        </p:nvSpPr>
        <p:spPr>
          <a:xfrm>
            <a:off x="5693849" y="5413963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43" name="文本占位符 12">
            <a:extLst>
              <a:ext uri="{FF2B5EF4-FFF2-40B4-BE49-F238E27FC236}">
                <a16:creationId xmlns:a16="http://schemas.microsoft.com/office/drawing/2014/main" id="{D4A93148-FCD8-3C41-BB9A-909187E8207B}"/>
              </a:ext>
            </a:extLst>
          </p:cNvPr>
          <p:cNvSpPr>
            <a:spLocks noGrp="1"/>
          </p:cNvSpPr>
          <p:nvPr>
            <p:ph type="body" sz="quarter" idx="359" hasCustomPrompt="1"/>
          </p:nvPr>
        </p:nvSpPr>
        <p:spPr>
          <a:xfrm>
            <a:off x="5083930" y="5414321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44" name="文本占位符 12">
            <a:extLst>
              <a:ext uri="{FF2B5EF4-FFF2-40B4-BE49-F238E27FC236}">
                <a16:creationId xmlns:a16="http://schemas.microsoft.com/office/drawing/2014/main" id="{CAF3F2A5-8BAC-8E4C-AE39-0B29BEAC5A4F}"/>
              </a:ext>
            </a:extLst>
          </p:cNvPr>
          <p:cNvSpPr>
            <a:spLocks noGrp="1"/>
          </p:cNvSpPr>
          <p:nvPr>
            <p:ph type="body" sz="quarter" idx="360" hasCustomPrompt="1"/>
          </p:nvPr>
        </p:nvSpPr>
        <p:spPr>
          <a:xfrm>
            <a:off x="6222775" y="5422618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45" name="文本占位符 12">
            <a:extLst>
              <a:ext uri="{FF2B5EF4-FFF2-40B4-BE49-F238E27FC236}">
                <a16:creationId xmlns:a16="http://schemas.microsoft.com/office/drawing/2014/main" id="{A12A5803-987F-9F49-9BF9-810401D4E47F}"/>
              </a:ext>
            </a:extLst>
          </p:cNvPr>
          <p:cNvSpPr>
            <a:spLocks noGrp="1"/>
          </p:cNvSpPr>
          <p:nvPr>
            <p:ph type="body" sz="quarter" idx="361" hasCustomPrompt="1"/>
          </p:nvPr>
        </p:nvSpPr>
        <p:spPr>
          <a:xfrm>
            <a:off x="5083930" y="5644826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46" name="图片占位符 8">
            <a:extLst>
              <a:ext uri="{FF2B5EF4-FFF2-40B4-BE49-F238E27FC236}">
                <a16:creationId xmlns:a16="http://schemas.microsoft.com/office/drawing/2014/main" id="{2AFE7BFD-1C27-2545-86A5-725B583B34B2}"/>
              </a:ext>
            </a:extLst>
          </p:cNvPr>
          <p:cNvSpPr>
            <a:spLocks noGrp="1"/>
          </p:cNvSpPr>
          <p:nvPr>
            <p:ph type="pic" sz="quarter" idx="362" hasCustomPrompt="1"/>
          </p:nvPr>
        </p:nvSpPr>
        <p:spPr>
          <a:xfrm rot="10800000">
            <a:off x="5009451" y="3765764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47" name="文本占位符 12">
            <a:extLst>
              <a:ext uri="{FF2B5EF4-FFF2-40B4-BE49-F238E27FC236}">
                <a16:creationId xmlns:a16="http://schemas.microsoft.com/office/drawing/2014/main" id="{7DEB31EF-6719-C04E-86D8-3177CEC40662}"/>
              </a:ext>
            </a:extLst>
          </p:cNvPr>
          <p:cNvSpPr>
            <a:spLocks noGrp="1"/>
          </p:cNvSpPr>
          <p:nvPr>
            <p:ph type="body" sz="quarter" idx="363" hasCustomPrompt="1"/>
          </p:nvPr>
        </p:nvSpPr>
        <p:spPr>
          <a:xfrm>
            <a:off x="5014499" y="3802786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48" name="图片占位符 8">
            <a:extLst>
              <a:ext uri="{FF2B5EF4-FFF2-40B4-BE49-F238E27FC236}">
                <a16:creationId xmlns:a16="http://schemas.microsoft.com/office/drawing/2014/main" id="{7E24A44D-5E9A-474C-BB7A-88275DC02A52}"/>
              </a:ext>
            </a:extLst>
          </p:cNvPr>
          <p:cNvSpPr>
            <a:spLocks noGrp="1"/>
          </p:cNvSpPr>
          <p:nvPr>
            <p:ph type="pic" sz="quarter" idx="364" hasCustomPrompt="1"/>
          </p:nvPr>
        </p:nvSpPr>
        <p:spPr>
          <a:xfrm>
            <a:off x="7206402" y="3756330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49" name="图片占位符 8">
            <a:extLst>
              <a:ext uri="{FF2B5EF4-FFF2-40B4-BE49-F238E27FC236}">
                <a16:creationId xmlns:a16="http://schemas.microsoft.com/office/drawing/2014/main" id="{B5A5C41E-5EC2-FF4C-AE67-1D8692D0B700}"/>
              </a:ext>
            </a:extLst>
          </p:cNvPr>
          <p:cNvSpPr>
            <a:spLocks noGrp="1"/>
          </p:cNvSpPr>
          <p:nvPr>
            <p:ph type="pic" sz="quarter" idx="365" hasCustomPrompt="1"/>
          </p:nvPr>
        </p:nvSpPr>
        <p:spPr>
          <a:xfrm>
            <a:off x="7206402" y="5385095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50" name="文本占位符 12">
            <a:extLst>
              <a:ext uri="{FF2B5EF4-FFF2-40B4-BE49-F238E27FC236}">
                <a16:creationId xmlns:a16="http://schemas.microsoft.com/office/drawing/2014/main" id="{72FDF372-3254-6E45-BD54-762A274F16D4}"/>
              </a:ext>
            </a:extLst>
          </p:cNvPr>
          <p:cNvSpPr>
            <a:spLocks noGrp="1"/>
          </p:cNvSpPr>
          <p:nvPr>
            <p:ph type="body" sz="quarter" idx="366" hasCustomPrompt="1"/>
          </p:nvPr>
        </p:nvSpPr>
        <p:spPr>
          <a:xfrm>
            <a:off x="7883615" y="5404529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51" name="文本占位符 12">
            <a:extLst>
              <a:ext uri="{FF2B5EF4-FFF2-40B4-BE49-F238E27FC236}">
                <a16:creationId xmlns:a16="http://schemas.microsoft.com/office/drawing/2014/main" id="{CE068C43-A193-AA47-8981-3AE493632B2F}"/>
              </a:ext>
            </a:extLst>
          </p:cNvPr>
          <p:cNvSpPr>
            <a:spLocks noGrp="1"/>
          </p:cNvSpPr>
          <p:nvPr>
            <p:ph type="body" sz="quarter" idx="367" hasCustomPrompt="1"/>
          </p:nvPr>
        </p:nvSpPr>
        <p:spPr>
          <a:xfrm>
            <a:off x="7273696" y="5404887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52" name="文本占位符 12">
            <a:extLst>
              <a:ext uri="{FF2B5EF4-FFF2-40B4-BE49-F238E27FC236}">
                <a16:creationId xmlns:a16="http://schemas.microsoft.com/office/drawing/2014/main" id="{FA6F97C0-1C9C-E841-9EF1-E46EC0AA216E}"/>
              </a:ext>
            </a:extLst>
          </p:cNvPr>
          <p:cNvSpPr>
            <a:spLocks noGrp="1"/>
          </p:cNvSpPr>
          <p:nvPr>
            <p:ph type="body" sz="quarter" idx="368" hasCustomPrompt="1"/>
          </p:nvPr>
        </p:nvSpPr>
        <p:spPr>
          <a:xfrm>
            <a:off x="8412541" y="5413184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53" name="文本占位符 12">
            <a:extLst>
              <a:ext uri="{FF2B5EF4-FFF2-40B4-BE49-F238E27FC236}">
                <a16:creationId xmlns:a16="http://schemas.microsoft.com/office/drawing/2014/main" id="{EF2DB977-FC31-7540-B6DB-4CAA926E6842}"/>
              </a:ext>
            </a:extLst>
          </p:cNvPr>
          <p:cNvSpPr>
            <a:spLocks noGrp="1"/>
          </p:cNvSpPr>
          <p:nvPr>
            <p:ph type="body" sz="quarter" idx="369" hasCustomPrompt="1"/>
          </p:nvPr>
        </p:nvSpPr>
        <p:spPr>
          <a:xfrm>
            <a:off x="7273696" y="5635392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54" name="图片占位符 8">
            <a:extLst>
              <a:ext uri="{FF2B5EF4-FFF2-40B4-BE49-F238E27FC236}">
                <a16:creationId xmlns:a16="http://schemas.microsoft.com/office/drawing/2014/main" id="{9AD9575E-FC6E-6346-BDEE-47F235B747D0}"/>
              </a:ext>
            </a:extLst>
          </p:cNvPr>
          <p:cNvSpPr>
            <a:spLocks noGrp="1"/>
          </p:cNvSpPr>
          <p:nvPr>
            <p:ph type="pic" sz="quarter" idx="370" hasCustomPrompt="1"/>
          </p:nvPr>
        </p:nvSpPr>
        <p:spPr>
          <a:xfrm rot="10800000">
            <a:off x="7199217" y="3756330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55" name="文本占位符 12">
            <a:extLst>
              <a:ext uri="{FF2B5EF4-FFF2-40B4-BE49-F238E27FC236}">
                <a16:creationId xmlns:a16="http://schemas.microsoft.com/office/drawing/2014/main" id="{8BA61B6D-6AF1-9548-9F6D-1329B0E30A4E}"/>
              </a:ext>
            </a:extLst>
          </p:cNvPr>
          <p:cNvSpPr>
            <a:spLocks noGrp="1"/>
          </p:cNvSpPr>
          <p:nvPr>
            <p:ph type="body" sz="quarter" idx="371" hasCustomPrompt="1"/>
          </p:nvPr>
        </p:nvSpPr>
        <p:spPr>
          <a:xfrm>
            <a:off x="7204265" y="3793352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sp>
        <p:nvSpPr>
          <p:cNvPr id="156" name="图片占位符 8">
            <a:extLst>
              <a:ext uri="{FF2B5EF4-FFF2-40B4-BE49-F238E27FC236}">
                <a16:creationId xmlns:a16="http://schemas.microsoft.com/office/drawing/2014/main" id="{486F69CE-6AA4-2149-A200-22D981D2342A}"/>
              </a:ext>
            </a:extLst>
          </p:cNvPr>
          <p:cNvSpPr>
            <a:spLocks noGrp="1"/>
          </p:cNvSpPr>
          <p:nvPr>
            <p:ph type="pic" sz="quarter" idx="372" hasCustomPrompt="1"/>
          </p:nvPr>
        </p:nvSpPr>
        <p:spPr>
          <a:xfrm>
            <a:off x="9393641" y="3756330"/>
            <a:ext cx="2110449" cy="211655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zh-CN" altLang="en-US" dirty="0"/>
              <a:t>点击插入项目图片</a:t>
            </a:r>
          </a:p>
        </p:txBody>
      </p:sp>
      <p:sp>
        <p:nvSpPr>
          <p:cNvPr id="157" name="图片占位符 8">
            <a:extLst>
              <a:ext uri="{FF2B5EF4-FFF2-40B4-BE49-F238E27FC236}">
                <a16:creationId xmlns:a16="http://schemas.microsoft.com/office/drawing/2014/main" id="{36548349-DECE-7649-BF7C-4E6294F35193}"/>
              </a:ext>
            </a:extLst>
          </p:cNvPr>
          <p:cNvSpPr>
            <a:spLocks noGrp="1"/>
          </p:cNvSpPr>
          <p:nvPr>
            <p:ph type="pic" sz="quarter" idx="373" hasCustomPrompt="1"/>
          </p:nvPr>
        </p:nvSpPr>
        <p:spPr>
          <a:xfrm>
            <a:off x="9393641" y="5385095"/>
            <a:ext cx="2110448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58" name="文本占位符 12">
            <a:extLst>
              <a:ext uri="{FF2B5EF4-FFF2-40B4-BE49-F238E27FC236}">
                <a16:creationId xmlns:a16="http://schemas.microsoft.com/office/drawing/2014/main" id="{5A276C7E-D13C-A04F-9535-AF3AFC583F65}"/>
              </a:ext>
            </a:extLst>
          </p:cNvPr>
          <p:cNvSpPr>
            <a:spLocks noGrp="1"/>
          </p:cNvSpPr>
          <p:nvPr>
            <p:ph type="body" sz="quarter" idx="374" hasCustomPrompt="1"/>
          </p:nvPr>
        </p:nvSpPr>
        <p:spPr>
          <a:xfrm>
            <a:off x="10070854" y="5404529"/>
            <a:ext cx="520552" cy="221429"/>
          </a:xfrm>
          <a:prstGeom prst="rect">
            <a:avLst/>
          </a:prstGeom>
        </p:spPr>
        <p:txBody>
          <a:bodyPr lIns="90000" rIns="0"/>
          <a:lstStyle>
            <a:lvl1pPr marL="0" indent="0" algn="r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输入面积</a:t>
            </a:r>
          </a:p>
        </p:txBody>
      </p:sp>
      <p:sp>
        <p:nvSpPr>
          <p:cNvPr id="159" name="文本占位符 12">
            <a:extLst>
              <a:ext uri="{FF2B5EF4-FFF2-40B4-BE49-F238E27FC236}">
                <a16:creationId xmlns:a16="http://schemas.microsoft.com/office/drawing/2014/main" id="{644C6D73-625A-E347-AFED-AAFE426CA229}"/>
              </a:ext>
            </a:extLst>
          </p:cNvPr>
          <p:cNvSpPr>
            <a:spLocks noGrp="1"/>
          </p:cNvSpPr>
          <p:nvPr>
            <p:ph type="body" sz="quarter" idx="375" hasCustomPrompt="1"/>
          </p:nvPr>
        </p:nvSpPr>
        <p:spPr>
          <a:xfrm>
            <a:off x="9460935" y="5404887"/>
            <a:ext cx="249221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业主</a:t>
            </a:r>
          </a:p>
        </p:txBody>
      </p:sp>
      <p:sp>
        <p:nvSpPr>
          <p:cNvPr id="160" name="文本占位符 12">
            <a:extLst>
              <a:ext uri="{FF2B5EF4-FFF2-40B4-BE49-F238E27FC236}">
                <a16:creationId xmlns:a16="http://schemas.microsoft.com/office/drawing/2014/main" id="{3E47C594-D14E-D946-976B-C1F7F6922B15}"/>
              </a:ext>
            </a:extLst>
          </p:cNvPr>
          <p:cNvSpPr>
            <a:spLocks noGrp="1"/>
          </p:cNvSpPr>
          <p:nvPr>
            <p:ph type="body" sz="quarter" idx="376" hasCustomPrompt="1"/>
          </p:nvPr>
        </p:nvSpPr>
        <p:spPr>
          <a:xfrm>
            <a:off x="10599780" y="5413184"/>
            <a:ext cx="205934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   ㎡</a:t>
            </a:r>
          </a:p>
        </p:txBody>
      </p:sp>
      <p:sp>
        <p:nvSpPr>
          <p:cNvPr id="161" name="文本占位符 12">
            <a:extLst>
              <a:ext uri="{FF2B5EF4-FFF2-40B4-BE49-F238E27FC236}">
                <a16:creationId xmlns:a16="http://schemas.microsoft.com/office/drawing/2014/main" id="{3F88BA46-CD59-884C-B17B-07E53684196B}"/>
              </a:ext>
            </a:extLst>
          </p:cNvPr>
          <p:cNvSpPr>
            <a:spLocks noGrp="1"/>
          </p:cNvSpPr>
          <p:nvPr>
            <p:ph type="body" sz="quarter" idx="377" hasCustomPrompt="1"/>
          </p:nvPr>
        </p:nvSpPr>
        <p:spPr>
          <a:xfrm>
            <a:off x="9460935" y="5635392"/>
            <a:ext cx="2035970" cy="221429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800" kern="120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Hans" altLang="en-US" dirty="0"/>
              <a:t>奖项</a:t>
            </a:r>
            <a:endParaRPr lang="zh-CN" altLang="en-US" dirty="0"/>
          </a:p>
        </p:txBody>
      </p:sp>
      <p:sp>
        <p:nvSpPr>
          <p:cNvPr id="162" name="图片占位符 8">
            <a:extLst>
              <a:ext uri="{FF2B5EF4-FFF2-40B4-BE49-F238E27FC236}">
                <a16:creationId xmlns:a16="http://schemas.microsoft.com/office/drawing/2014/main" id="{C402E8AD-7B63-4343-A00B-C3501676FEA3}"/>
              </a:ext>
            </a:extLst>
          </p:cNvPr>
          <p:cNvSpPr>
            <a:spLocks noGrp="1"/>
          </p:cNvSpPr>
          <p:nvPr>
            <p:ph type="pic" sz="quarter" idx="378" hasCustomPrompt="1"/>
          </p:nvPr>
        </p:nvSpPr>
        <p:spPr>
          <a:xfrm rot="10800000">
            <a:off x="9386456" y="3756330"/>
            <a:ext cx="2117631" cy="477484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100000">
                <a:srgbClr val="0C0C0C"/>
              </a:gs>
            </a:gsLst>
            <a:lin ang="5400000" scaled="1"/>
          </a:gradFill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63" name="文本占位符 12">
            <a:extLst>
              <a:ext uri="{FF2B5EF4-FFF2-40B4-BE49-F238E27FC236}">
                <a16:creationId xmlns:a16="http://schemas.microsoft.com/office/drawing/2014/main" id="{73EE496D-FD25-D643-92AE-70ADB76A2CF7}"/>
              </a:ext>
            </a:extLst>
          </p:cNvPr>
          <p:cNvSpPr>
            <a:spLocks noGrp="1"/>
          </p:cNvSpPr>
          <p:nvPr>
            <p:ph type="body" sz="quarter" idx="379" hasCustomPrompt="1"/>
          </p:nvPr>
        </p:nvSpPr>
        <p:spPr>
          <a:xfrm>
            <a:off x="9391504" y="3793352"/>
            <a:ext cx="2108921" cy="221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 smtClean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buNone/>
              <a:defRPr lang="zh-CN" altLang="en-US" sz="1000" kern="1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5pPr>
          </a:lstStyle>
          <a:p>
            <a:pPr lvl="0"/>
            <a:r>
              <a:rPr lang="zh-CN" altLang="en-US" dirty="0"/>
              <a:t>点击输入项目名称</a:t>
            </a: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48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CEE0FB-B842-8147-90A0-148603917FE3}"/>
              </a:ext>
            </a:extLst>
          </p:cNvPr>
          <p:cNvSpPr/>
          <p:nvPr userDrawn="1"/>
        </p:nvSpPr>
        <p:spPr>
          <a:xfrm>
            <a:off x="0" y="-27539"/>
            <a:ext cx="12178117" cy="6891130"/>
          </a:xfrm>
          <a:prstGeom prst="rect">
            <a:avLst/>
          </a:prstGeom>
          <a:solidFill>
            <a:schemeClr val="dk1">
              <a:alpha val="7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798ECED-D142-384E-A4DA-A59B5E576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3130"/>
            <a:ext cx="12178116" cy="689113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0F8E89-4711-6746-B798-A0CA1ED03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33" y="6228324"/>
            <a:ext cx="1449976" cy="3902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A6B675-4990-CE44-8814-7BDC5D2DDF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27362"/>
          <a:stretch/>
        </p:blipFill>
        <p:spPr>
          <a:xfrm>
            <a:off x="7374239" y="0"/>
            <a:ext cx="4803877" cy="47990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B0244D-FEF8-3A4F-B756-54732DEEFF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27362"/>
          <a:stretch/>
        </p:blipFill>
        <p:spPr>
          <a:xfrm rot="10800000">
            <a:off x="0" y="2061750"/>
            <a:ext cx="4803877" cy="4799046"/>
          </a:xfrm>
          <a:prstGeom prst="rect">
            <a:avLst/>
          </a:prstGeom>
        </p:spPr>
      </p:pic>
      <p:sp>
        <p:nvSpPr>
          <p:cNvPr id="16" name="标题 15">
            <a:extLst>
              <a:ext uri="{FF2B5EF4-FFF2-40B4-BE49-F238E27FC236}">
                <a16:creationId xmlns:a16="http://schemas.microsoft.com/office/drawing/2014/main" id="{C6F44433-B815-D34D-A887-54F61688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21" y="17748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7" name="标题 15">
            <a:extLst>
              <a:ext uri="{FF2B5EF4-FFF2-40B4-BE49-F238E27FC236}">
                <a16:creationId xmlns:a16="http://schemas.microsoft.com/office/drawing/2014/main" id="{574C6E23-BF5C-B348-A1FC-AD69D5E4D94D}"/>
              </a:ext>
            </a:extLst>
          </p:cNvPr>
          <p:cNvSpPr txBox="1">
            <a:spLocks/>
          </p:cNvSpPr>
          <p:nvPr userDrawn="1"/>
        </p:nvSpPr>
        <p:spPr>
          <a:xfrm>
            <a:off x="559021" y="22752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41742" y="6141440"/>
            <a:ext cx="488023" cy="4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9">
            <a:extLst>
              <a:ext uri="{FF2B5EF4-FFF2-40B4-BE49-F238E27FC236}">
                <a16:creationId xmlns:a16="http://schemas.microsoft.com/office/drawing/2014/main" id="{0CFD65F6-880C-D34F-8978-D5D51EE6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76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A4D2996D-A534-1840-9A24-09B60C1C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8019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166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1B6220B-CA73-514D-88D4-E696DEA196E8}"/>
              </a:ext>
            </a:extLst>
          </p:cNvPr>
          <p:cNvSpPr/>
          <p:nvPr userDrawn="1"/>
        </p:nvSpPr>
        <p:spPr>
          <a:xfrm>
            <a:off x="0" y="6467706"/>
            <a:ext cx="12192000" cy="390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4AFD05-EF19-DC4E-8DF9-2C7272CCF2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84CD-0255-CF41-91E0-BA6FF87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9C149-2A76-C54A-8D81-18ED29F8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E91F5-FEB8-FD45-BBED-B2070C24A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253418-63CA-0946-B2AB-D590D80566EB}"/>
              </a:ext>
            </a:extLst>
          </p:cNvPr>
          <p:cNvSpPr/>
          <p:nvPr userDrawn="1"/>
        </p:nvSpPr>
        <p:spPr>
          <a:xfrm>
            <a:off x="0" y="6467706"/>
            <a:ext cx="12192000" cy="390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B003D6-85CD-F748-975E-2B72E61F2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8BEC-7FCF-5046-8F33-167F44FF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34C34-4F2E-3A44-9338-2922D0F4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2BD96-32C9-6549-BF02-F804C973E3C0}" type="datetimeFigureOut">
              <a:rPr kumimoji="1" lang="zh-CN" altLang="en-US" smtClean="0"/>
              <a:pPr/>
              <a:t>2021/8/2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54C7E-746B-BA4D-AE2F-9DB91063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0881DB0-4104-C54C-88BB-113C0962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F8C10-36EE-064A-86B1-42E9E013CCF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EBA3D-67DD-604C-8A6A-9EFD781E0576}"/>
              </a:ext>
            </a:extLst>
          </p:cNvPr>
          <p:cNvSpPr/>
          <p:nvPr userDrawn="1"/>
        </p:nvSpPr>
        <p:spPr>
          <a:xfrm>
            <a:off x="1" y="6467707"/>
            <a:ext cx="10565264" cy="390294"/>
          </a:xfrm>
          <a:custGeom>
            <a:avLst/>
            <a:gdLst>
              <a:gd name="connsiteX0" fmla="*/ 0 w 10111781"/>
              <a:gd name="connsiteY0" fmla="*/ 0 h 390294"/>
              <a:gd name="connsiteX1" fmla="*/ 10111781 w 10111781"/>
              <a:gd name="connsiteY1" fmla="*/ 0 h 390294"/>
              <a:gd name="connsiteX2" fmla="*/ 10111781 w 10111781"/>
              <a:gd name="connsiteY2" fmla="*/ 390294 h 390294"/>
              <a:gd name="connsiteX3" fmla="*/ 0 w 10111781"/>
              <a:gd name="connsiteY3" fmla="*/ 390294 h 390294"/>
              <a:gd name="connsiteX4" fmla="*/ 0 w 10111781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11781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86123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5264" h="390294">
                <a:moveTo>
                  <a:pt x="0" y="0"/>
                </a:moveTo>
                <a:lnTo>
                  <a:pt x="10565264" y="0"/>
                </a:lnTo>
                <a:lnTo>
                  <a:pt x="10186123" y="390294"/>
                </a:lnTo>
                <a:lnTo>
                  <a:pt x="0" y="390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37A7FF-6154-F94B-8F1D-0018D2E8F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9973640" y="4557617"/>
            <a:ext cx="2218360" cy="2300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2614A7-6D61-0843-8A2D-2457242E82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6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>
            <a:extLst>
              <a:ext uri="{FF2B5EF4-FFF2-40B4-BE49-F238E27FC236}">
                <a16:creationId xmlns:a16="http://schemas.microsoft.com/office/drawing/2014/main" id="{0C9B7EE5-548E-3B4C-97C4-665EEF954094}"/>
              </a:ext>
            </a:extLst>
          </p:cNvPr>
          <p:cNvSpPr/>
          <p:nvPr userDrawn="1"/>
        </p:nvSpPr>
        <p:spPr>
          <a:xfrm>
            <a:off x="1" y="6467707"/>
            <a:ext cx="10565264" cy="390294"/>
          </a:xfrm>
          <a:custGeom>
            <a:avLst/>
            <a:gdLst>
              <a:gd name="connsiteX0" fmla="*/ 0 w 10111781"/>
              <a:gd name="connsiteY0" fmla="*/ 0 h 390294"/>
              <a:gd name="connsiteX1" fmla="*/ 10111781 w 10111781"/>
              <a:gd name="connsiteY1" fmla="*/ 0 h 390294"/>
              <a:gd name="connsiteX2" fmla="*/ 10111781 w 10111781"/>
              <a:gd name="connsiteY2" fmla="*/ 390294 h 390294"/>
              <a:gd name="connsiteX3" fmla="*/ 0 w 10111781"/>
              <a:gd name="connsiteY3" fmla="*/ 390294 h 390294"/>
              <a:gd name="connsiteX4" fmla="*/ 0 w 10111781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11781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86123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5264" h="390294">
                <a:moveTo>
                  <a:pt x="0" y="0"/>
                </a:moveTo>
                <a:lnTo>
                  <a:pt x="10565264" y="0"/>
                </a:lnTo>
                <a:lnTo>
                  <a:pt x="10186123" y="390294"/>
                </a:lnTo>
                <a:lnTo>
                  <a:pt x="0" y="390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668BB1-1CBC-2E41-9197-F2C47E76A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E1763A3-25A8-E742-BA7C-D8A2E3870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37" y="633846"/>
            <a:ext cx="5245100" cy="5257800"/>
          </a:xfrm>
          <a:custGeom>
            <a:avLst/>
            <a:gdLst>
              <a:gd name="connsiteX0" fmla="*/ 0 w 5245100"/>
              <a:gd name="connsiteY0" fmla="*/ 3695700 h 5257800"/>
              <a:gd name="connsiteX1" fmla="*/ 5245100 w 5245100"/>
              <a:gd name="connsiteY1" fmla="*/ 3695700 h 5257800"/>
              <a:gd name="connsiteX2" fmla="*/ 5245100 w 5245100"/>
              <a:gd name="connsiteY2" fmla="*/ 5257800 h 5257800"/>
              <a:gd name="connsiteX3" fmla="*/ 0 w 5245100"/>
              <a:gd name="connsiteY3" fmla="*/ 5257800 h 5257800"/>
              <a:gd name="connsiteX4" fmla="*/ 0 w 5245100"/>
              <a:gd name="connsiteY4" fmla="*/ 1847850 h 5257800"/>
              <a:gd name="connsiteX5" fmla="*/ 5245100 w 5245100"/>
              <a:gd name="connsiteY5" fmla="*/ 1847850 h 5257800"/>
              <a:gd name="connsiteX6" fmla="*/ 5245100 w 5245100"/>
              <a:gd name="connsiteY6" fmla="*/ 3409950 h 5257800"/>
              <a:gd name="connsiteX7" fmla="*/ 0 w 5245100"/>
              <a:gd name="connsiteY7" fmla="*/ 3409950 h 5257800"/>
              <a:gd name="connsiteX8" fmla="*/ 0 w 5245100"/>
              <a:gd name="connsiteY8" fmla="*/ 0 h 5257800"/>
              <a:gd name="connsiteX9" fmla="*/ 5245100 w 5245100"/>
              <a:gd name="connsiteY9" fmla="*/ 0 h 5257800"/>
              <a:gd name="connsiteX10" fmla="*/ 5245100 w 5245100"/>
              <a:gd name="connsiteY10" fmla="*/ 1562100 h 5257800"/>
              <a:gd name="connsiteX11" fmla="*/ 0 w 5245100"/>
              <a:gd name="connsiteY11" fmla="*/ 15621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45100" h="5257800">
                <a:moveTo>
                  <a:pt x="0" y="3695700"/>
                </a:moveTo>
                <a:lnTo>
                  <a:pt x="5245100" y="3695700"/>
                </a:lnTo>
                <a:lnTo>
                  <a:pt x="5245100" y="5257800"/>
                </a:lnTo>
                <a:lnTo>
                  <a:pt x="0" y="5257800"/>
                </a:lnTo>
                <a:close/>
                <a:moveTo>
                  <a:pt x="0" y="1847850"/>
                </a:moveTo>
                <a:lnTo>
                  <a:pt x="5245100" y="1847850"/>
                </a:lnTo>
                <a:lnTo>
                  <a:pt x="5245100" y="3409950"/>
                </a:lnTo>
                <a:lnTo>
                  <a:pt x="0" y="3409950"/>
                </a:lnTo>
                <a:close/>
                <a:moveTo>
                  <a:pt x="0" y="0"/>
                </a:moveTo>
                <a:lnTo>
                  <a:pt x="5245100" y="0"/>
                </a:lnTo>
                <a:lnTo>
                  <a:pt x="5245100" y="1562100"/>
                </a:lnTo>
                <a:lnTo>
                  <a:pt x="0" y="1562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22D3E-122B-104C-B690-886FDE93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C86140-47EB-9F46-8B39-8DD678A4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4E4AD-088A-864E-8356-AB69DA4FF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D4859-C682-3043-B758-A619DCD7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2BD96-32C9-6549-BF02-F804C973E3C0}" type="datetimeFigureOut">
              <a:rPr kumimoji="1" lang="zh-CN" altLang="en-US" smtClean="0"/>
              <a:pPr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6EF82-5034-1840-AFD2-80AD7D49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6290367-20A1-004A-B258-B71562DC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F8C10-36EE-064A-86B1-42E9E013CCF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6FAD2BC0-52ED-864F-9A66-4D38DC9E686A}"/>
              </a:ext>
            </a:extLst>
          </p:cNvPr>
          <p:cNvSpPr/>
          <p:nvPr userDrawn="1"/>
        </p:nvSpPr>
        <p:spPr>
          <a:xfrm>
            <a:off x="1" y="6467707"/>
            <a:ext cx="10565264" cy="390294"/>
          </a:xfrm>
          <a:custGeom>
            <a:avLst/>
            <a:gdLst>
              <a:gd name="connsiteX0" fmla="*/ 0 w 10111781"/>
              <a:gd name="connsiteY0" fmla="*/ 0 h 390294"/>
              <a:gd name="connsiteX1" fmla="*/ 10111781 w 10111781"/>
              <a:gd name="connsiteY1" fmla="*/ 0 h 390294"/>
              <a:gd name="connsiteX2" fmla="*/ 10111781 w 10111781"/>
              <a:gd name="connsiteY2" fmla="*/ 390294 h 390294"/>
              <a:gd name="connsiteX3" fmla="*/ 0 w 10111781"/>
              <a:gd name="connsiteY3" fmla="*/ 390294 h 390294"/>
              <a:gd name="connsiteX4" fmla="*/ 0 w 10111781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11781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86123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5264" h="390294">
                <a:moveTo>
                  <a:pt x="0" y="0"/>
                </a:moveTo>
                <a:lnTo>
                  <a:pt x="10565264" y="0"/>
                </a:lnTo>
                <a:lnTo>
                  <a:pt x="10186123" y="390294"/>
                </a:lnTo>
                <a:lnTo>
                  <a:pt x="0" y="390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DA42D7-66FE-074D-A95B-8633ABB2A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9973640" y="4557617"/>
            <a:ext cx="2218360" cy="23003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4C5F34-4B4F-D34D-9F5C-09CDF2F12C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C7A-7BB8-0F48-8E5D-2F0E56DC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7D42979A-FADD-A543-AD0D-6F1C1FBD2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A8856-2FBC-9041-AF4F-EC51C6E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2BD96-32C9-6549-BF02-F804C973E3C0}" type="datetimeFigureOut">
              <a:rPr kumimoji="1" lang="zh-CN" altLang="en-US" smtClean="0"/>
              <a:pPr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EC9D-E665-0D4B-8E25-EEF5710D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979ADE-6184-3047-90D7-F46C59F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F8C10-36EE-064A-86B1-42E9E013CCF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5983BE2B-C2AF-A146-B4BD-09A9244E1CF9}"/>
              </a:ext>
            </a:extLst>
          </p:cNvPr>
          <p:cNvSpPr/>
          <p:nvPr userDrawn="1"/>
        </p:nvSpPr>
        <p:spPr>
          <a:xfrm>
            <a:off x="1" y="6467707"/>
            <a:ext cx="10565264" cy="390294"/>
          </a:xfrm>
          <a:custGeom>
            <a:avLst/>
            <a:gdLst>
              <a:gd name="connsiteX0" fmla="*/ 0 w 10111781"/>
              <a:gd name="connsiteY0" fmla="*/ 0 h 390294"/>
              <a:gd name="connsiteX1" fmla="*/ 10111781 w 10111781"/>
              <a:gd name="connsiteY1" fmla="*/ 0 h 390294"/>
              <a:gd name="connsiteX2" fmla="*/ 10111781 w 10111781"/>
              <a:gd name="connsiteY2" fmla="*/ 390294 h 390294"/>
              <a:gd name="connsiteX3" fmla="*/ 0 w 10111781"/>
              <a:gd name="connsiteY3" fmla="*/ 390294 h 390294"/>
              <a:gd name="connsiteX4" fmla="*/ 0 w 10111781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11781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  <a:gd name="connsiteX0" fmla="*/ 0 w 10565264"/>
              <a:gd name="connsiteY0" fmla="*/ 0 h 390294"/>
              <a:gd name="connsiteX1" fmla="*/ 10565264 w 10565264"/>
              <a:gd name="connsiteY1" fmla="*/ 0 h 390294"/>
              <a:gd name="connsiteX2" fmla="*/ 10186123 w 10565264"/>
              <a:gd name="connsiteY2" fmla="*/ 390294 h 390294"/>
              <a:gd name="connsiteX3" fmla="*/ 0 w 10565264"/>
              <a:gd name="connsiteY3" fmla="*/ 390294 h 390294"/>
              <a:gd name="connsiteX4" fmla="*/ 0 w 10565264"/>
              <a:gd name="connsiteY4" fmla="*/ 0 h 39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5264" h="390294">
                <a:moveTo>
                  <a:pt x="0" y="0"/>
                </a:moveTo>
                <a:lnTo>
                  <a:pt x="10565264" y="0"/>
                </a:lnTo>
                <a:lnTo>
                  <a:pt x="10186123" y="390294"/>
                </a:lnTo>
                <a:lnTo>
                  <a:pt x="0" y="390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C3D02B-C3D8-B54F-B2B5-1C7F55B42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9973640" y="4557617"/>
            <a:ext cx="2218360" cy="2300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127AA7-21E4-8643-AF79-5F587E2E3F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0" y="6478465"/>
            <a:ext cx="1449976" cy="3902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3274" y="6467706"/>
            <a:ext cx="399164" cy="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2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24" y="71857"/>
            <a:ext cx="9580952" cy="671428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9043515B-5CA1-1143-8F6A-4991D8D02065}"/>
              </a:ext>
            </a:extLst>
          </p:cNvPr>
          <p:cNvSpPr txBox="1"/>
          <p:nvPr/>
        </p:nvSpPr>
        <p:spPr>
          <a:xfrm>
            <a:off x="577481" y="390961"/>
            <a:ext cx="1538883" cy="338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电气工作流程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4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98D7EA"/>
      </a:accent1>
      <a:accent2>
        <a:srgbClr val="F4A903"/>
      </a:accent2>
      <a:accent3>
        <a:srgbClr val="6A99A5"/>
      </a:accent3>
      <a:accent4>
        <a:srgbClr val="E30027"/>
      </a:accent4>
      <a:accent5>
        <a:srgbClr val="0C0830"/>
      </a:accent5>
      <a:accent6>
        <a:srgbClr val="6D1226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7536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 panose="020B0604020202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31585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Source Han Sans CN Bold</vt:lpstr>
      <vt:lpstr>Source Han Sans CN Light</vt:lpstr>
      <vt:lpstr>Source Han Sans CN Medium</vt:lpstr>
      <vt:lpstr>Source Han Sans CN Regular</vt:lpstr>
      <vt:lpstr>等线</vt:lpstr>
      <vt:lpstr>微软雅黑</vt:lpstr>
      <vt:lpstr>Arial</vt:lpstr>
      <vt:lpstr>Calibri</vt:lpstr>
      <vt:lpstr>Helvetica</vt:lpstr>
      <vt:lpstr>Office 主题​​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吴婷</dc:creator>
  <cp:keywords/>
  <dc:description/>
  <cp:lastModifiedBy>张皓</cp:lastModifiedBy>
  <cp:revision>1339</cp:revision>
  <cp:lastPrinted>2019-09-11T12:29:07Z</cp:lastPrinted>
  <dcterms:created xsi:type="dcterms:W3CDTF">2018-07-13T05:23:00Z</dcterms:created>
  <dcterms:modified xsi:type="dcterms:W3CDTF">2021-08-02T12:09:44Z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