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SBGitHub21/Coursera_Capstone/blob/master/Battle_of_Neighbourhoods_Final_Project_Report_Code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0-08-15 at 12.10.4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440690"/>
            <a:ext cx="10330815" cy="3751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solidFill>
                  <a:srgbClr val="002060"/>
                </a:solidFill>
              </a:rPr>
              <a:t>BATTLE OF THE NEIGHBOURHOODS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365" y="4618038"/>
            <a:ext cx="9144000" cy="1655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endParaRPr lang="en-US" b="1">
              <a:solidFill>
                <a:srgbClr val="002060"/>
              </a:solidFill>
            </a:endParaRPr>
          </a:p>
          <a:p>
            <a:r>
              <a:rPr lang="en-US" b="1">
                <a:solidFill>
                  <a:srgbClr val="002060"/>
                </a:solidFill>
              </a:rPr>
              <a:t>CAPSTONE FINAL PROJECT SUBMISSION</a:t>
            </a:r>
            <a:endParaRPr lang="en-US" b="1">
              <a:solidFill>
                <a:srgbClr val="002060"/>
              </a:solidFill>
            </a:endParaRPr>
          </a:p>
          <a:p>
            <a:r>
              <a:rPr lang="en-US" b="1">
                <a:solidFill>
                  <a:srgbClr val="002060"/>
                </a:solidFill>
              </a:rPr>
              <a:t>BY: SREYASHI BHATTACHARJEE</a:t>
            </a:r>
            <a:endParaRPr lang="en-US" b="1">
              <a:solidFill>
                <a:srgbClr val="00206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064635"/>
          </a:xfrm>
        </p:spPr>
        <p:txBody>
          <a:bodyPr>
            <a:normAutofit/>
          </a:bodyPr>
          <a:p>
            <a:pPr marL="0" indent="0" algn="ctr">
              <a:buNone/>
            </a:pP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BEST PLACE TO SET UP A CAFE BUSINESS IN NEW YORK CITY?</a:t>
            </a:r>
            <a:endParaRPr 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b="1">
                <a:solidFill>
                  <a:srgbClr val="002060"/>
                </a:solidFill>
              </a:rPr>
              <a:t>Attract new customers</a:t>
            </a:r>
            <a:endParaRPr lang="en-US" b="1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b="1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b="1">
                <a:solidFill>
                  <a:srgbClr val="002060"/>
                </a:solidFill>
              </a:rPr>
              <a:t>Not in a hub</a:t>
            </a:r>
            <a:endParaRPr lang="en-US" b="1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b="1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b="1">
                <a:solidFill>
                  <a:srgbClr val="002060"/>
                </a:solidFill>
              </a:rPr>
              <a:t>Would not encourage too much of competition</a:t>
            </a:r>
            <a:endParaRPr lang="en-US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625215" y="2829560"/>
            <a:ext cx="49409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WINNER??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0-08-15 at 12.18.1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340" y="85725"/>
            <a:ext cx="12299315" cy="6687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002060"/>
                </a:solidFill>
              </a:rPr>
              <a:t>DETAILED REPORT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70280" y="1691005"/>
            <a:ext cx="103835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hlinkClick r:id="rId1" tooltip="" action="ppaction://hlinkfile"/>
              </a:rPr>
              <a:t>https://github.com/SBGitHub21/Coursera_Capstone/blob/master/Battle_of_Neighbourhoods_Final_Project_Report_Code.ipynb</a:t>
            </a:r>
            <a:endParaRPr lang="en-US" sz="6000"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277870" y="2829560"/>
            <a:ext cx="5635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Presentation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PingFang SC</vt:lpstr>
      <vt:lpstr>Songti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sreyashibhattacharjee</dc:creator>
  <cp:lastModifiedBy>sreyashibhattacharjee</cp:lastModifiedBy>
  <cp:revision>1</cp:revision>
  <dcterms:created xsi:type="dcterms:W3CDTF">2020-08-15T06:52:40Z</dcterms:created>
  <dcterms:modified xsi:type="dcterms:W3CDTF">2020-08-15T06:52:40Z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1033-2.3.0.3826</vt:lpwstr>
  </property>
</Properties>
</file>